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5"/>
    <p:sldMasterId id="2147483648" r:id="rId6"/>
  </p:sldMasterIdLst>
  <p:notesMasterIdLst>
    <p:notesMasterId r:id="rId70"/>
  </p:notesMasterIdLst>
  <p:handoutMasterIdLst>
    <p:handoutMasterId r:id="rId71"/>
  </p:handoutMasterIdLst>
  <p:sldIdLst>
    <p:sldId id="270" r:id="rId7"/>
    <p:sldId id="554" r:id="rId8"/>
    <p:sldId id="590" r:id="rId9"/>
    <p:sldId id="540" r:id="rId10"/>
    <p:sldId id="707" r:id="rId11"/>
    <p:sldId id="628" r:id="rId12"/>
    <p:sldId id="589" r:id="rId13"/>
    <p:sldId id="550" r:id="rId14"/>
    <p:sldId id="591" r:id="rId15"/>
    <p:sldId id="639" r:id="rId16"/>
    <p:sldId id="703" r:id="rId17"/>
    <p:sldId id="490" r:id="rId18"/>
    <p:sldId id="606" r:id="rId19"/>
    <p:sldId id="668" r:id="rId20"/>
    <p:sldId id="325" r:id="rId21"/>
    <p:sldId id="559" r:id="rId22"/>
    <p:sldId id="560" r:id="rId23"/>
    <p:sldId id="615" r:id="rId24"/>
    <p:sldId id="711" r:id="rId25"/>
    <p:sldId id="712" r:id="rId26"/>
    <p:sldId id="695" r:id="rId27"/>
    <p:sldId id="700" r:id="rId28"/>
    <p:sldId id="699" r:id="rId29"/>
    <p:sldId id="541" r:id="rId30"/>
    <p:sldId id="553" r:id="rId31"/>
    <p:sldId id="696" r:id="rId32"/>
    <p:sldId id="525" r:id="rId33"/>
    <p:sldId id="586" r:id="rId34"/>
    <p:sldId id="646" r:id="rId35"/>
    <p:sldId id="701" r:id="rId36"/>
    <p:sldId id="702" r:id="rId37"/>
    <p:sldId id="708" r:id="rId38"/>
    <p:sldId id="674" r:id="rId39"/>
    <p:sldId id="697" r:id="rId40"/>
    <p:sldId id="671" r:id="rId41"/>
    <p:sldId id="653" r:id="rId42"/>
    <p:sldId id="446" r:id="rId43"/>
    <p:sldId id="575" r:id="rId44"/>
    <p:sldId id="329" r:id="rId45"/>
    <p:sldId id="705" r:id="rId46"/>
    <p:sldId id="710" r:id="rId47"/>
    <p:sldId id="709" r:id="rId48"/>
    <p:sldId id="338" r:id="rId49"/>
    <p:sldId id="657" r:id="rId50"/>
    <p:sldId id="387" r:id="rId51"/>
    <p:sldId id="263" r:id="rId52"/>
    <p:sldId id="673" r:id="rId53"/>
    <p:sldId id="713" r:id="rId54"/>
    <p:sldId id="645" r:id="rId55"/>
    <p:sldId id="649" r:id="rId56"/>
    <p:sldId id="650" r:id="rId57"/>
    <p:sldId id="648" r:id="rId58"/>
    <p:sldId id="651" r:id="rId59"/>
    <p:sldId id="672" r:id="rId60"/>
    <p:sldId id="654" r:id="rId61"/>
    <p:sldId id="665" r:id="rId62"/>
    <p:sldId id="644" r:id="rId63"/>
    <p:sldId id="677" r:id="rId64"/>
    <p:sldId id="583" r:id="rId65"/>
    <p:sldId id="607" r:id="rId66"/>
    <p:sldId id="584" r:id="rId67"/>
    <p:sldId id="496" r:id="rId68"/>
    <p:sldId id="572" r:id="rId69"/>
  </p:sldIdLst>
  <p:sldSz cx="9144000" cy="5143500" type="screen16x9"/>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6101"/>
    <a:srgbClr val="25EE32"/>
    <a:srgbClr val="2CF026"/>
    <a:srgbClr val="CCCCCC"/>
    <a:srgbClr val="FFFFFF"/>
    <a:srgbClr val="5E3C99"/>
    <a:srgbClr val="00ADCB"/>
    <a:srgbClr val="222220"/>
    <a:srgbClr val="15153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E0CCF0-62E7-4C15-A857-552D6885B3B8}" v="1004" dt="2022-09-07T18:41:17.96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73971" autoAdjust="0"/>
  </p:normalViewPr>
  <p:slideViewPr>
    <p:cSldViewPr>
      <p:cViewPr varScale="1">
        <p:scale>
          <a:sx n="108" d="100"/>
          <a:sy n="108" d="100"/>
        </p:scale>
        <p:origin x="1932" y="78"/>
      </p:cViewPr>
      <p:guideLst>
        <p:guide orient="horz" pos="162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80" d="100"/>
          <a:sy n="80" d="100"/>
        </p:scale>
        <p:origin x="3162"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microsoft.com/office/2016/11/relationships/changesInfo" Target="changesInfos/changesInfo1.xml"/><Relationship Id="rId7" Type="http://schemas.openxmlformats.org/officeDocument/2006/relationships/slide" Target="slides/slide1.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gueira Ángel" userId="98b170fc-3060-491c-afc1-cd88fa0a9cd4" providerId="ADAL" clId="{65E0CCF0-62E7-4C15-A857-552D6885B3B8}"/>
    <pc:docChg chg="undo redo custSel addSld delSld modSld sldOrd modMainMaster">
      <pc:chgData name="Longueira Ángel" userId="98b170fc-3060-491c-afc1-cd88fa0a9cd4" providerId="ADAL" clId="{65E0CCF0-62E7-4C15-A857-552D6885B3B8}" dt="2022-09-08T06:54:16.159" v="11502" actId="20577"/>
      <pc:docMkLst>
        <pc:docMk/>
      </pc:docMkLst>
      <pc:sldChg chg="modNotesTx">
        <pc:chgData name="Longueira Ángel" userId="98b170fc-3060-491c-afc1-cd88fa0a9cd4" providerId="ADAL" clId="{65E0CCF0-62E7-4C15-A857-552D6885B3B8}" dt="2022-09-07T09:37:39.110" v="5593" actId="20577"/>
        <pc:sldMkLst>
          <pc:docMk/>
          <pc:sldMk cId="0" sldId="270"/>
        </pc:sldMkLst>
      </pc:sldChg>
      <pc:sldChg chg="modNotesTx">
        <pc:chgData name="Longueira Ángel" userId="98b170fc-3060-491c-afc1-cd88fa0a9cd4" providerId="ADAL" clId="{65E0CCF0-62E7-4C15-A857-552D6885B3B8}" dt="2022-09-07T10:06:38.287" v="9694" actId="20577"/>
        <pc:sldMkLst>
          <pc:docMk/>
          <pc:sldMk cId="222518389" sldId="490"/>
        </pc:sldMkLst>
      </pc:sldChg>
      <pc:sldChg chg="add mod modShow">
        <pc:chgData name="Longueira Ángel" userId="98b170fc-3060-491c-afc1-cd88fa0a9cd4" providerId="ADAL" clId="{65E0CCF0-62E7-4C15-A857-552D6885B3B8}" dt="2022-08-31T06:23:29.375" v="906" actId="729"/>
        <pc:sldMkLst>
          <pc:docMk/>
          <pc:sldMk cId="1110352859" sldId="496"/>
        </pc:sldMkLst>
      </pc:sldChg>
      <pc:sldChg chg="addSp delSp modSp add mod delAnim modAnim modShow">
        <pc:chgData name="Longueira Ángel" userId="98b170fc-3060-491c-afc1-cd88fa0a9cd4" providerId="ADAL" clId="{65E0CCF0-62E7-4C15-A857-552D6885B3B8}" dt="2022-09-02T06:44:25.257" v="2140" actId="1076"/>
        <pc:sldMkLst>
          <pc:docMk/>
          <pc:sldMk cId="1218342049" sldId="525"/>
        </pc:sldMkLst>
        <pc:spChg chg="del topLvl">
          <ac:chgData name="Longueira Ángel" userId="98b170fc-3060-491c-afc1-cd88fa0a9cd4" providerId="ADAL" clId="{65E0CCF0-62E7-4C15-A857-552D6885B3B8}" dt="2022-09-01T06:11:51.568" v="1091" actId="478"/>
          <ac:spMkLst>
            <pc:docMk/>
            <pc:sldMk cId="1218342049" sldId="525"/>
            <ac:spMk id="8" creationId="{8D3BC3D4-CA5A-41AD-BF9A-513E354406C6}"/>
          </ac:spMkLst>
        </pc:spChg>
        <pc:spChg chg="mod">
          <ac:chgData name="Longueira Ángel" userId="98b170fc-3060-491c-afc1-cd88fa0a9cd4" providerId="ADAL" clId="{65E0CCF0-62E7-4C15-A857-552D6885B3B8}" dt="2022-09-01T06:10:55.887" v="1033" actId="1076"/>
          <ac:spMkLst>
            <pc:docMk/>
            <pc:sldMk cId="1218342049" sldId="525"/>
            <ac:spMk id="60" creationId="{5AFB69BD-F34A-427C-AB13-0270A7E1A06F}"/>
          </ac:spMkLst>
        </pc:spChg>
        <pc:spChg chg="del topLvl">
          <ac:chgData name="Longueira Ángel" userId="98b170fc-3060-491c-afc1-cd88fa0a9cd4" providerId="ADAL" clId="{65E0CCF0-62E7-4C15-A857-552D6885B3B8}" dt="2022-09-01T06:12:14.526" v="1095" actId="478"/>
          <ac:spMkLst>
            <pc:docMk/>
            <pc:sldMk cId="1218342049" sldId="525"/>
            <ac:spMk id="64" creationId="{45D1BC2F-738D-49A3-A241-D316AC75E82B}"/>
          </ac:spMkLst>
        </pc:spChg>
        <pc:spChg chg="del topLvl">
          <ac:chgData name="Longueira Ángel" userId="98b170fc-3060-491c-afc1-cd88fa0a9cd4" providerId="ADAL" clId="{65E0CCF0-62E7-4C15-A857-552D6885B3B8}" dt="2022-09-01T06:12:18.515" v="1097" actId="478"/>
          <ac:spMkLst>
            <pc:docMk/>
            <pc:sldMk cId="1218342049" sldId="525"/>
            <ac:spMk id="65" creationId="{E6F83BAD-CF7E-4742-8FBA-CA4BB13A7476}"/>
          </ac:spMkLst>
        </pc:spChg>
        <pc:spChg chg="mod topLvl">
          <ac:chgData name="Longueira Ángel" userId="98b170fc-3060-491c-afc1-cd88fa0a9cd4" providerId="ADAL" clId="{65E0CCF0-62E7-4C15-A857-552D6885B3B8}" dt="2022-09-02T06:43:36.787" v="2129" actId="165"/>
          <ac:spMkLst>
            <pc:docMk/>
            <pc:sldMk cId="1218342049" sldId="525"/>
            <ac:spMk id="66" creationId="{CA0122AD-8596-4B67-9F8B-5F01053837FF}"/>
          </ac:spMkLst>
        </pc:spChg>
        <pc:spChg chg="mod topLvl">
          <ac:chgData name="Longueira Ángel" userId="98b170fc-3060-491c-afc1-cd88fa0a9cd4" providerId="ADAL" clId="{65E0CCF0-62E7-4C15-A857-552D6885B3B8}" dt="2022-09-02T06:44:25.257" v="2140" actId="1076"/>
          <ac:spMkLst>
            <pc:docMk/>
            <pc:sldMk cId="1218342049" sldId="525"/>
            <ac:spMk id="68" creationId="{EC61D2B3-2A64-4CA5-83DA-9222B62BB9D3}"/>
          </ac:spMkLst>
        </pc:spChg>
        <pc:spChg chg="add del mod">
          <ac:chgData name="Longueira Ángel" userId="98b170fc-3060-491c-afc1-cd88fa0a9cd4" providerId="ADAL" clId="{65E0CCF0-62E7-4C15-A857-552D6885B3B8}" dt="2022-09-01T06:11:27.876" v="1087" actId="478"/>
          <ac:spMkLst>
            <pc:docMk/>
            <pc:sldMk cId="1218342049" sldId="525"/>
            <ac:spMk id="71" creationId="{D4F4675C-F7F1-C1F3-98F2-8C30374C825A}"/>
          </ac:spMkLst>
        </pc:spChg>
        <pc:spChg chg="add mod">
          <ac:chgData name="Longueira Ángel" userId="98b170fc-3060-491c-afc1-cd88fa0a9cd4" providerId="ADAL" clId="{65E0CCF0-62E7-4C15-A857-552D6885B3B8}" dt="2022-09-01T06:14:22.478" v="1153" actId="113"/>
          <ac:spMkLst>
            <pc:docMk/>
            <pc:sldMk cId="1218342049" sldId="525"/>
            <ac:spMk id="72" creationId="{2E347119-12D1-173E-FE04-4B96E6C9FECE}"/>
          </ac:spMkLst>
        </pc:spChg>
        <pc:spChg chg="add mod">
          <ac:chgData name="Longueira Ángel" userId="98b170fc-3060-491c-afc1-cd88fa0a9cd4" providerId="ADAL" clId="{65E0CCF0-62E7-4C15-A857-552D6885B3B8}" dt="2022-09-01T06:14:26.076" v="1154" actId="113"/>
          <ac:spMkLst>
            <pc:docMk/>
            <pc:sldMk cId="1218342049" sldId="525"/>
            <ac:spMk id="73" creationId="{D6DB3B1B-5482-40DF-668C-D1815C131930}"/>
          </ac:spMkLst>
        </pc:spChg>
        <pc:spChg chg="add mod">
          <ac:chgData name="Longueira Ángel" userId="98b170fc-3060-491c-afc1-cd88fa0a9cd4" providerId="ADAL" clId="{65E0CCF0-62E7-4C15-A857-552D6885B3B8}" dt="2022-09-01T06:14:28.557" v="1155" actId="113"/>
          <ac:spMkLst>
            <pc:docMk/>
            <pc:sldMk cId="1218342049" sldId="525"/>
            <ac:spMk id="74" creationId="{8272D0E1-D8A6-4253-ADB4-A7512AD95298}"/>
          </ac:spMkLst>
        </pc:spChg>
        <pc:spChg chg="add mod">
          <ac:chgData name="Longueira Ángel" userId="98b170fc-3060-491c-afc1-cd88fa0a9cd4" providerId="ADAL" clId="{65E0CCF0-62E7-4C15-A857-552D6885B3B8}" dt="2022-09-01T06:14:31.057" v="1156" actId="113"/>
          <ac:spMkLst>
            <pc:docMk/>
            <pc:sldMk cId="1218342049" sldId="525"/>
            <ac:spMk id="75" creationId="{2C16BC8E-8881-CB5F-AE7B-2F0217462271}"/>
          </ac:spMkLst>
        </pc:spChg>
        <pc:spChg chg="add mod">
          <ac:chgData name="Longueira Ángel" userId="98b170fc-3060-491c-afc1-cd88fa0a9cd4" providerId="ADAL" clId="{65E0CCF0-62E7-4C15-A857-552D6885B3B8}" dt="2022-09-02T06:44:22.505" v="2139" actId="1076"/>
          <ac:spMkLst>
            <pc:docMk/>
            <pc:sldMk cId="1218342049" sldId="525"/>
            <ac:spMk id="76" creationId="{29BC7CE8-8C9E-BFB6-ECDD-DB78B032D54D}"/>
          </ac:spMkLst>
        </pc:spChg>
        <pc:grpChg chg="del">
          <ac:chgData name="Longueira Ángel" userId="98b170fc-3060-491c-afc1-cd88fa0a9cd4" providerId="ADAL" clId="{65E0CCF0-62E7-4C15-A857-552D6885B3B8}" dt="2022-09-01T06:11:51.568" v="1091" actId="478"/>
          <ac:grpSpMkLst>
            <pc:docMk/>
            <pc:sldMk cId="1218342049" sldId="525"/>
            <ac:grpSpMk id="4" creationId="{A7B963A4-BE6D-4176-A00F-8D8E5586C079}"/>
          </ac:grpSpMkLst>
        </pc:grpChg>
        <pc:grpChg chg="del">
          <ac:chgData name="Longueira Ángel" userId="98b170fc-3060-491c-afc1-cd88fa0a9cd4" providerId="ADAL" clId="{65E0CCF0-62E7-4C15-A857-552D6885B3B8}" dt="2022-09-01T06:12:14.526" v="1095" actId="478"/>
          <ac:grpSpMkLst>
            <pc:docMk/>
            <pc:sldMk cId="1218342049" sldId="525"/>
            <ac:grpSpMk id="5" creationId="{7357C6C2-BA5A-4DD6-BFBC-DB84B0428DA4}"/>
          </ac:grpSpMkLst>
        </pc:grpChg>
        <pc:grpChg chg="del">
          <ac:chgData name="Longueira Ángel" userId="98b170fc-3060-491c-afc1-cd88fa0a9cd4" providerId="ADAL" clId="{65E0CCF0-62E7-4C15-A857-552D6885B3B8}" dt="2022-09-01T06:12:18.515" v="1097" actId="478"/>
          <ac:grpSpMkLst>
            <pc:docMk/>
            <pc:sldMk cId="1218342049" sldId="525"/>
            <ac:grpSpMk id="6" creationId="{9E945FC0-D631-418F-88C7-7E39D3CBB165}"/>
          </ac:grpSpMkLst>
        </pc:grpChg>
        <pc:grpChg chg="del">
          <ac:chgData name="Longueira Ángel" userId="98b170fc-3060-491c-afc1-cd88fa0a9cd4" providerId="ADAL" clId="{65E0CCF0-62E7-4C15-A857-552D6885B3B8}" dt="2022-09-02T06:43:36.787" v="2129" actId="165"/>
          <ac:grpSpMkLst>
            <pc:docMk/>
            <pc:sldMk cId="1218342049" sldId="525"/>
            <ac:grpSpMk id="45" creationId="{D2BD3EE8-A0A9-4A58-9C2C-7D56CA16E01D}"/>
          </ac:grpSpMkLst>
        </pc:grpChg>
        <pc:grpChg chg="topLvl">
          <ac:chgData name="Longueira Ángel" userId="98b170fc-3060-491c-afc1-cd88fa0a9cd4" providerId="ADAL" clId="{65E0CCF0-62E7-4C15-A857-552D6885B3B8}" dt="2022-09-01T06:11:51.568" v="1091" actId="478"/>
          <ac:grpSpMkLst>
            <pc:docMk/>
            <pc:sldMk cId="1218342049" sldId="525"/>
            <ac:grpSpMk id="61" creationId="{87D35F20-96B7-441C-99E4-9A27FE94BB5D}"/>
          </ac:grpSpMkLst>
        </pc:grpChg>
        <pc:grpChg chg="topLvl">
          <ac:chgData name="Longueira Ángel" userId="98b170fc-3060-491c-afc1-cd88fa0a9cd4" providerId="ADAL" clId="{65E0CCF0-62E7-4C15-A857-552D6885B3B8}" dt="2022-09-01T06:12:14.526" v="1095" actId="478"/>
          <ac:grpSpMkLst>
            <pc:docMk/>
            <pc:sldMk cId="1218342049" sldId="525"/>
            <ac:grpSpMk id="62" creationId="{FCBC46A1-5550-472D-A6B7-23C718A27BC8}"/>
          </ac:grpSpMkLst>
        </pc:grpChg>
        <pc:grpChg chg="topLvl">
          <ac:chgData name="Longueira Ángel" userId="98b170fc-3060-491c-afc1-cd88fa0a9cd4" providerId="ADAL" clId="{65E0CCF0-62E7-4C15-A857-552D6885B3B8}" dt="2022-09-01T06:12:18.515" v="1097" actId="478"/>
          <ac:grpSpMkLst>
            <pc:docMk/>
            <pc:sldMk cId="1218342049" sldId="525"/>
            <ac:grpSpMk id="63" creationId="{59785E65-F44E-4D3E-B869-67DEC51123DF}"/>
          </ac:grpSpMkLst>
        </pc:grpChg>
        <pc:picChg chg="mod topLvl">
          <ac:chgData name="Longueira Ángel" userId="98b170fc-3060-491c-afc1-cd88fa0a9cd4" providerId="ADAL" clId="{65E0CCF0-62E7-4C15-A857-552D6885B3B8}" dt="2022-09-02T06:43:36.787" v="2129" actId="165"/>
          <ac:picMkLst>
            <pc:docMk/>
            <pc:sldMk cId="1218342049" sldId="525"/>
            <ac:picMk id="70" creationId="{55513C5B-F8C8-40E2-8653-95C3D757672A}"/>
          </ac:picMkLst>
        </pc:picChg>
      </pc:sldChg>
      <pc:sldChg chg="ord">
        <pc:chgData name="Longueira Ángel" userId="98b170fc-3060-491c-afc1-cd88fa0a9cd4" providerId="ADAL" clId="{65E0CCF0-62E7-4C15-A857-552D6885B3B8}" dt="2022-08-31T06:06:21.040" v="895"/>
        <pc:sldMkLst>
          <pc:docMk/>
          <pc:sldMk cId="1599679826" sldId="541"/>
        </pc:sldMkLst>
      </pc:sldChg>
      <pc:sldChg chg="addSp modSp del mod ord">
        <pc:chgData name="Longueira Ángel" userId="98b170fc-3060-491c-afc1-cd88fa0a9cd4" providerId="ADAL" clId="{65E0CCF0-62E7-4C15-A857-552D6885B3B8}" dt="2022-08-31T06:53:59.962" v="944" actId="47"/>
        <pc:sldMkLst>
          <pc:docMk/>
          <pc:sldMk cId="1981354706" sldId="545"/>
        </pc:sldMkLst>
        <pc:spChg chg="add mod">
          <ac:chgData name="Longueira Ángel" userId="98b170fc-3060-491c-afc1-cd88fa0a9cd4" providerId="ADAL" clId="{65E0CCF0-62E7-4C15-A857-552D6885B3B8}" dt="2022-08-31T06:22:29.512" v="904" actId="1076"/>
          <ac:spMkLst>
            <pc:docMk/>
            <pc:sldMk cId="1981354706" sldId="545"/>
            <ac:spMk id="24" creationId="{BF7C24F9-9A46-6150-48B0-7609AB3887D1}"/>
          </ac:spMkLst>
        </pc:spChg>
        <pc:spChg chg="add mod">
          <ac:chgData name="Longueira Ángel" userId="98b170fc-3060-491c-afc1-cd88fa0a9cd4" providerId="ADAL" clId="{65E0CCF0-62E7-4C15-A857-552D6885B3B8}" dt="2022-08-31T06:22:29.512" v="904" actId="1076"/>
          <ac:spMkLst>
            <pc:docMk/>
            <pc:sldMk cId="1981354706" sldId="545"/>
            <ac:spMk id="26" creationId="{7FF0FDBD-EEF6-C8C2-3A30-708CB1BBE4B1}"/>
          </ac:spMkLst>
        </pc:spChg>
        <pc:spChg chg="add mod">
          <ac:chgData name="Longueira Ángel" userId="98b170fc-3060-491c-afc1-cd88fa0a9cd4" providerId="ADAL" clId="{65E0CCF0-62E7-4C15-A857-552D6885B3B8}" dt="2022-08-31T06:22:29.512" v="904" actId="1076"/>
          <ac:spMkLst>
            <pc:docMk/>
            <pc:sldMk cId="1981354706" sldId="545"/>
            <ac:spMk id="27" creationId="{BEB138F2-EA6F-8472-1FB6-280D635E2F9C}"/>
          </ac:spMkLst>
        </pc:spChg>
        <pc:spChg chg="add mod">
          <ac:chgData name="Longueira Ángel" userId="98b170fc-3060-491c-afc1-cd88fa0a9cd4" providerId="ADAL" clId="{65E0CCF0-62E7-4C15-A857-552D6885B3B8}" dt="2022-08-31T06:22:29.512" v="904" actId="1076"/>
          <ac:spMkLst>
            <pc:docMk/>
            <pc:sldMk cId="1981354706" sldId="545"/>
            <ac:spMk id="28" creationId="{59CF0B04-E7F7-E8DB-B5CF-ED0D70460D82}"/>
          </ac:spMkLst>
        </pc:spChg>
        <pc:spChg chg="add mod">
          <ac:chgData name="Longueira Ángel" userId="98b170fc-3060-491c-afc1-cd88fa0a9cd4" providerId="ADAL" clId="{65E0CCF0-62E7-4C15-A857-552D6885B3B8}" dt="2022-08-31T06:22:29.512" v="904" actId="1076"/>
          <ac:spMkLst>
            <pc:docMk/>
            <pc:sldMk cId="1981354706" sldId="545"/>
            <ac:spMk id="30" creationId="{B6295DA7-04E4-0838-7DBA-7B80A612169B}"/>
          </ac:spMkLst>
        </pc:spChg>
        <pc:spChg chg="add mod">
          <ac:chgData name="Longueira Ángel" userId="98b170fc-3060-491c-afc1-cd88fa0a9cd4" providerId="ADAL" clId="{65E0CCF0-62E7-4C15-A857-552D6885B3B8}" dt="2022-08-31T06:22:29.512" v="904" actId="1076"/>
          <ac:spMkLst>
            <pc:docMk/>
            <pc:sldMk cId="1981354706" sldId="545"/>
            <ac:spMk id="36" creationId="{8B78FF44-EBA3-0FFA-23D0-9681F4485CB9}"/>
          </ac:spMkLst>
        </pc:spChg>
        <pc:spChg chg="add mod">
          <ac:chgData name="Longueira Ángel" userId="98b170fc-3060-491c-afc1-cd88fa0a9cd4" providerId="ADAL" clId="{65E0CCF0-62E7-4C15-A857-552D6885B3B8}" dt="2022-08-31T06:22:29.512" v="904" actId="1076"/>
          <ac:spMkLst>
            <pc:docMk/>
            <pc:sldMk cId="1981354706" sldId="545"/>
            <ac:spMk id="38" creationId="{10EB66DF-51F6-089C-BE3C-AE50E7B7382E}"/>
          </ac:spMkLst>
        </pc:spChg>
        <pc:spChg chg="add mod">
          <ac:chgData name="Longueira Ángel" userId="98b170fc-3060-491c-afc1-cd88fa0a9cd4" providerId="ADAL" clId="{65E0CCF0-62E7-4C15-A857-552D6885B3B8}" dt="2022-08-31T06:22:29.512" v="904" actId="1076"/>
          <ac:spMkLst>
            <pc:docMk/>
            <pc:sldMk cId="1981354706" sldId="545"/>
            <ac:spMk id="40" creationId="{4DF3F833-D320-327C-0051-F8F0CD2D44A6}"/>
          </ac:spMkLst>
        </pc:spChg>
        <pc:spChg chg="add mod">
          <ac:chgData name="Longueira Ángel" userId="98b170fc-3060-491c-afc1-cd88fa0a9cd4" providerId="ADAL" clId="{65E0CCF0-62E7-4C15-A857-552D6885B3B8}" dt="2022-08-31T06:22:29.512" v="904" actId="1076"/>
          <ac:spMkLst>
            <pc:docMk/>
            <pc:sldMk cId="1981354706" sldId="545"/>
            <ac:spMk id="41" creationId="{147E1026-BA98-E519-994F-B3187B55386D}"/>
          </ac:spMkLst>
        </pc:spChg>
        <pc:picChg chg="add mod">
          <ac:chgData name="Longueira Ángel" userId="98b170fc-3060-491c-afc1-cd88fa0a9cd4" providerId="ADAL" clId="{65E0CCF0-62E7-4C15-A857-552D6885B3B8}" dt="2022-08-31T06:22:29.512" v="904" actId="1076"/>
          <ac:picMkLst>
            <pc:docMk/>
            <pc:sldMk cId="1981354706" sldId="545"/>
            <ac:picMk id="29" creationId="{25270789-B236-880F-FAE5-C343FEDCDB7C}"/>
          </ac:picMkLst>
        </pc:picChg>
        <pc:picChg chg="add mod">
          <ac:chgData name="Longueira Ángel" userId="98b170fc-3060-491c-afc1-cd88fa0a9cd4" providerId="ADAL" clId="{65E0CCF0-62E7-4C15-A857-552D6885B3B8}" dt="2022-08-31T06:22:29.512" v="904" actId="1076"/>
          <ac:picMkLst>
            <pc:docMk/>
            <pc:sldMk cId="1981354706" sldId="545"/>
            <ac:picMk id="32" creationId="{5A1886B9-CC51-501D-D514-F6712907707D}"/>
          </ac:picMkLst>
        </pc:picChg>
        <pc:picChg chg="add mod">
          <ac:chgData name="Longueira Ángel" userId="98b170fc-3060-491c-afc1-cd88fa0a9cd4" providerId="ADAL" clId="{65E0CCF0-62E7-4C15-A857-552D6885B3B8}" dt="2022-08-31T06:22:29.512" v="904" actId="1076"/>
          <ac:picMkLst>
            <pc:docMk/>
            <pc:sldMk cId="1981354706" sldId="545"/>
            <ac:picMk id="44" creationId="{31B78B15-4C98-534E-47BD-FB5A10B5E785}"/>
          </ac:picMkLst>
        </pc:picChg>
        <pc:cxnChg chg="add mod">
          <ac:chgData name="Longueira Ángel" userId="98b170fc-3060-491c-afc1-cd88fa0a9cd4" providerId="ADAL" clId="{65E0CCF0-62E7-4C15-A857-552D6885B3B8}" dt="2022-08-31T06:22:29.512" v="904" actId="1076"/>
          <ac:cxnSpMkLst>
            <pc:docMk/>
            <pc:sldMk cId="1981354706" sldId="545"/>
            <ac:cxnSpMk id="34" creationId="{D551B0E6-7862-D239-965A-53263D01FEB6}"/>
          </ac:cxnSpMkLst>
        </pc:cxnChg>
        <pc:cxnChg chg="add mod">
          <ac:chgData name="Longueira Ángel" userId="98b170fc-3060-491c-afc1-cd88fa0a9cd4" providerId="ADAL" clId="{65E0CCF0-62E7-4C15-A857-552D6885B3B8}" dt="2022-08-31T06:22:29.512" v="904" actId="1076"/>
          <ac:cxnSpMkLst>
            <pc:docMk/>
            <pc:sldMk cId="1981354706" sldId="545"/>
            <ac:cxnSpMk id="39" creationId="{1A65DBB1-DA8B-2991-86C4-F90B535720DC}"/>
          </ac:cxnSpMkLst>
        </pc:cxnChg>
        <pc:cxnChg chg="add mod">
          <ac:chgData name="Longueira Ángel" userId="98b170fc-3060-491c-afc1-cd88fa0a9cd4" providerId="ADAL" clId="{65E0CCF0-62E7-4C15-A857-552D6885B3B8}" dt="2022-08-31T06:22:29.512" v="904" actId="1076"/>
          <ac:cxnSpMkLst>
            <pc:docMk/>
            <pc:sldMk cId="1981354706" sldId="545"/>
            <ac:cxnSpMk id="46" creationId="{4C617BEB-8949-CB0A-8B35-0A1FCD53EC5F}"/>
          </ac:cxnSpMkLst>
        </pc:cxnChg>
      </pc:sldChg>
      <pc:sldChg chg="modSp mod modNotesTx">
        <pc:chgData name="Longueira Ángel" userId="98b170fc-3060-491c-afc1-cd88fa0a9cd4" providerId="ADAL" clId="{65E0CCF0-62E7-4C15-A857-552D6885B3B8}" dt="2022-09-07T09:52:28.162" v="7804" actId="5793"/>
        <pc:sldMkLst>
          <pc:docMk/>
          <pc:sldMk cId="2897615439" sldId="550"/>
        </pc:sldMkLst>
        <pc:spChg chg="mod">
          <ac:chgData name="Longueira Ángel" userId="98b170fc-3060-491c-afc1-cd88fa0a9cd4" providerId="ADAL" clId="{65E0CCF0-62E7-4C15-A857-552D6885B3B8}" dt="2022-08-30T16:44:25.946" v="452"/>
          <ac:spMkLst>
            <pc:docMk/>
            <pc:sldMk cId="2897615439" sldId="550"/>
            <ac:spMk id="2" creationId="{4DEB29F8-7A9F-49F9-8713-4F9F2125D0A0}"/>
          </ac:spMkLst>
        </pc:spChg>
        <pc:picChg chg="mod">
          <ac:chgData name="Longueira Ángel" userId="98b170fc-3060-491c-afc1-cd88fa0a9cd4" providerId="ADAL" clId="{65E0CCF0-62E7-4C15-A857-552D6885B3B8}" dt="2022-08-30T16:45:17.184" v="461" actId="1076"/>
          <ac:picMkLst>
            <pc:docMk/>
            <pc:sldMk cId="2897615439" sldId="550"/>
            <ac:picMk id="10" creationId="{4511483F-CAC1-4DAF-99AE-60E4D7BA779E}"/>
          </ac:picMkLst>
        </pc:picChg>
      </pc:sldChg>
      <pc:sldChg chg="modSp mod ord modNotesTx">
        <pc:chgData name="Longueira Ángel" userId="98b170fc-3060-491c-afc1-cd88fa0a9cd4" providerId="ADAL" clId="{65E0CCF0-62E7-4C15-A857-552D6885B3B8}" dt="2022-09-08T06:19:33.196" v="11264"/>
        <pc:sldMkLst>
          <pc:docMk/>
          <pc:sldMk cId="2974520560" sldId="553"/>
        </pc:sldMkLst>
        <pc:spChg chg="mod">
          <ac:chgData name="Longueira Ángel" userId="98b170fc-3060-491c-afc1-cd88fa0a9cd4" providerId="ADAL" clId="{65E0CCF0-62E7-4C15-A857-552D6885B3B8}" dt="2022-09-08T06:16:40.510" v="11243" actId="1076"/>
          <ac:spMkLst>
            <pc:docMk/>
            <pc:sldMk cId="2974520560" sldId="553"/>
            <ac:spMk id="14" creationId="{00DF9AEA-E175-4F27-8BFF-3537369C8781}"/>
          </ac:spMkLst>
        </pc:spChg>
        <pc:cxnChg chg="mod">
          <ac:chgData name="Longueira Ángel" userId="98b170fc-3060-491c-afc1-cd88fa0a9cd4" providerId="ADAL" clId="{65E0CCF0-62E7-4C15-A857-552D6885B3B8}" dt="2022-09-08T06:16:40.510" v="11243" actId="1076"/>
          <ac:cxnSpMkLst>
            <pc:docMk/>
            <pc:sldMk cId="2974520560" sldId="553"/>
            <ac:cxnSpMk id="15" creationId="{F2F2E4D2-5CC9-4D4E-AD26-3026C5355811}"/>
          </ac:cxnSpMkLst>
        </pc:cxnChg>
        <pc:cxnChg chg="mod">
          <ac:chgData name="Longueira Ángel" userId="98b170fc-3060-491c-afc1-cd88fa0a9cd4" providerId="ADAL" clId="{65E0CCF0-62E7-4C15-A857-552D6885B3B8}" dt="2022-09-08T06:16:40.510" v="11243" actId="1076"/>
          <ac:cxnSpMkLst>
            <pc:docMk/>
            <pc:sldMk cId="2974520560" sldId="553"/>
            <ac:cxnSpMk id="17" creationId="{B10D4817-5542-4916-84E7-EFAAE1BED22D}"/>
          </ac:cxnSpMkLst>
        </pc:cxnChg>
        <pc:cxnChg chg="mod">
          <ac:chgData name="Longueira Ángel" userId="98b170fc-3060-491c-afc1-cd88fa0a9cd4" providerId="ADAL" clId="{65E0CCF0-62E7-4C15-A857-552D6885B3B8}" dt="2022-09-08T06:16:40.510" v="11243" actId="1076"/>
          <ac:cxnSpMkLst>
            <pc:docMk/>
            <pc:sldMk cId="2974520560" sldId="553"/>
            <ac:cxnSpMk id="19" creationId="{473BBA57-2792-4B86-838D-059CDB8EE22D}"/>
          </ac:cxnSpMkLst>
        </pc:cxnChg>
      </pc:sldChg>
      <pc:sldChg chg="modNotesTx">
        <pc:chgData name="Longueira Ángel" userId="98b170fc-3060-491c-afc1-cd88fa0a9cd4" providerId="ADAL" clId="{65E0CCF0-62E7-4C15-A857-552D6885B3B8}" dt="2022-09-07T09:38:40.471" v="5748" actId="114"/>
        <pc:sldMkLst>
          <pc:docMk/>
          <pc:sldMk cId="524385666" sldId="554"/>
        </pc:sldMkLst>
      </pc:sldChg>
      <pc:sldChg chg="addSp delSp modSp mod modNotesTx">
        <pc:chgData name="Longueira Ángel" userId="98b170fc-3060-491c-afc1-cd88fa0a9cd4" providerId="ADAL" clId="{65E0CCF0-62E7-4C15-A857-552D6885B3B8}" dt="2022-09-07T10:35:03.260" v="10900" actId="6549"/>
        <pc:sldMkLst>
          <pc:docMk/>
          <pc:sldMk cId="1513466468" sldId="559"/>
        </pc:sldMkLst>
        <pc:spChg chg="mod">
          <ac:chgData name="Longueira Ángel" userId="98b170fc-3060-491c-afc1-cd88fa0a9cd4" providerId="ADAL" clId="{65E0CCF0-62E7-4C15-A857-552D6885B3B8}" dt="2022-09-06T13:21:44.452" v="3726" actId="1036"/>
          <ac:spMkLst>
            <pc:docMk/>
            <pc:sldMk cId="1513466468" sldId="559"/>
            <ac:spMk id="4" creationId="{210E2AF8-8273-463A-868A-6CC97D9ECCE4}"/>
          </ac:spMkLst>
        </pc:spChg>
        <pc:spChg chg="mod">
          <ac:chgData name="Longueira Ángel" userId="98b170fc-3060-491c-afc1-cd88fa0a9cd4" providerId="ADAL" clId="{65E0CCF0-62E7-4C15-A857-552D6885B3B8}" dt="2022-09-06T13:21:44.452" v="3726" actId="1036"/>
          <ac:spMkLst>
            <pc:docMk/>
            <pc:sldMk cId="1513466468" sldId="559"/>
            <ac:spMk id="17" creationId="{2D89B93C-468C-BAF4-08B1-F1F309802A80}"/>
          </ac:spMkLst>
        </pc:spChg>
        <pc:spChg chg="mod">
          <ac:chgData name="Longueira Ángel" userId="98b170fc-3060-491c-afc1-cd88fa0a9cd4" providerId="ADAL" clId="{65E0CCF0-62E7-4C15-A857-552D6885B3B8}" dt="2022-09-06T13:21:44.452" v="3726" actId="1036"/>
          <ac:spMkLst>
            <pc:docMk/>
            <pc:sldMk cId="1513466468" sldId="559"/>
            <ac:spMk id="18" creationId="{C3ACC3F8-B496-35CC-3005-AC5A49AD68F0}"/>
          </ac:spMkLst>
        </pc:spChg>
        <pc:spChg chg="add mod">
          <ac:chgData name="Longueira Ángel" userId="98b170fc-3060-491c-afc1-cd88fa0a9cd4" providerId="ADAL" clId="{65E0CCF0-62E7-4C15-A857-552D6885B3B8}" dt="2022-09-06T13:21:30.796" v="3724" actId="1037"/>
          <ac:spMkLst>
            <pc:docMk/>
            <pc:sldMk cId="1513466468" sldId="559"/>
            <ac:spMk id="28" creationId="{D0A8414A-84D5-4C9C-30BC-9F79508AF0E8}"/>
          </ac:spMkLst>
        </pc:spChg>
        <pc:spChg chg="add mod">
          <ac:chgData name="Longueira Ángel" userId="98b170fc-3060-491c-afc1-cd88fa0a9cd4" providerId="ADAL" clId="{65E0CCF0-62E7-4C15-A857-552D6885B3B8}" dt="2022-09-06T13:21:30.796" v="3724" actId="1037"/>
          <ac:spMkLst>
            <pc:docMk/>
            <pc:sldMk cId="1513466468" sldId="559"/>
            <ac:spMk id="29" creationId="{093962DA-D962-53CA-52A5-C699B04E6BEE}"/>
          </ac:spMkLst>
        </pc:spChg>
        <pc:spChg chg="add mod">
          <ac:chgData name="Longueira Ángel" userId="98b170fc-3060-491c-afc1-cd88fa0a9cd4" providerId="ADAL" clId="{65E0CCF0-62E7-4C15-A857-552D6885B3B8}" dt="2022-09-06T13:21:30.796" v="3724" actId="1037"/>
          <ac:spMkLst>
            <pc:docMk/>
            <pc:sldMk cId="1513466468" sldId="559"/>
            <ac:spMk id="30" creationId="{92A1E8A6-0E0A-B70C-5FB2-7E7A1BF215FE}"/>
          </ac:spMkLst>
        </pc:spChg>
        <pc:spChg chg="add del mod">
          <ac:chgData name="Longueira Ángel" userId="98b170fc-3060-491c-afc1-cd88fa0a9cd4" providerId="ADAL" clId="{65E0CCF0-62E7-4C15-A857-552D6885B3B8}" dt="2022-09-06T13:20:02.250" v="3714" actId="478"/>
          <ac:spMkLst>
            <pc:docMk/>
            <pc:sldMk cId="1513466468" sldId="559"/>
            <ac:spMk id="31" creationId="{C12417F1-C866-383A-176A-5AF378017E9D}"/>
          </ac:spMkLst>
        </pc:spChg>
        <pc:spChg chg="mod">
          <ac:chgData name="Longueira Ángel" userId="98b170fc-3060-491c-afc1-cd88fa0a9cd4" providerId="ADAL" clId="{65E0CCF0-62E7-4C15-A857-552D6885B3B8}" dt="2022-09-06T13:21:44.452" v="3726" actId="1036"/>
          <ac:spMkLst>
            <pc:docMk/>
            <pc:sldMk cId="1513466468" sldId="559"/>
            <ac:spMk id="42" creationId="{16472F43-112F-4959-9F14-DD965D6099F8}"/>
          </ac:spMkLst>
        </pc:spChg>
        <pc:spChg chg="mod">
          <ac:chgData name="Longueira Ángel" userId="98b170fc-3060-491c-afc1-cd88fa0a9cd4" providerId="ADAL" clId="{65E0CCF0-62E7-4C15-A857-552D6885B3B8}" dt="2022-09-06T13:21:44.452" v="3726" actId="1036"/>
          <ac:spMkLst>
            <pc:docMk/>
            <pc:sldMk cId="1513466468" sldId="559"/>
            <ac:spMk id="43" creationId="{756228E7-6E3F-4D4E-81EB-9E313F8E3896}"/>
          </ac:spMkLst>
        </pc:spChg>
        <pc:spChg chg="mod">
          <ac:chgData name="Longueira Ángel" userId="98b170fc-3060-491c-afc1-cd88fa0a9cd4" providerId="ADAL" clId="{65E0CCF0-62E7-4C15-A857-552D6885B3B8}" dt="2022-09-06T13:21:44.452" v="3726" actId="1036"/>
          <ac:spMkLst>
            <pc:docMk/>
            <pc:sldMk cId="1513466468" sldId="559"/>
            <ac:spMk id="45" creationId="{B5F06FFC-6A05-41DB-873E-A5A033F34382}"/>
          </ac:spMkLst>
        </pc:spChg>
        <pc:spChg chg="mod">
          <ac:chgData name="Longueira Ángel" userId="98b170fc-3060-491c-afc1-cd88fa0a9cd4" providerId="ADAL" clId="{65E0CCF0-62E7-4C15-A857-552D6885B3B8}" dt="2022-09-06T13:21:09.192" v="3723" actId="1036"/>
          <ac:spMkLst>
            <pc:docMk/>
            <pc:sldMk cId="1513466468" sldId="559"/>
            <ac:spMk id="57" creationId="{A54ACD20-8465-4C0F-B700-621C6F597A31}"/>
          </ac:spMkLst>
        </pc:spChg>
        <pc:spChg chg="mod">
          <ac:chgData name="Longueira Ángel" userId="98b170fc-3060-491c-afc1-cd88fa0a9cd4" providerId="ADAL" clId="{65E0CCF0-62E7-4C15-A857-552D6885B3B8}" dt="2022-09-02T10:56:18.566" v="2966"/>
          <ac:spMkLst>
            <pc:docMk/>
            <pc:sldMk cId="1513466468" sldId="559"/>
            <ac:spMk id="101" creationId="{035B5E48-B2CD-42F1-A3D9-AEC6F2029F76}"/>
          </ac:spMkLst>
        </pc:spChg>
        <pc:spChg chg="mod">
          <ac:chgData name="Longueira Ángel" userId="98b170fc-3060-491c-afc1-cd88fa0a9cd4" providerId="ADAL" clId="{65E0CCF0-62E7-4C15-A857-552D6885B3B8}" dt="2022-09-06T13:21:44.452" v="3726" actId="1036"/>
          <ac:spMkLst>
            <pc:docMk/>
            <pc:sldMk cId="1513466468" sldId="559"/>
            <ac:spMk id="102" creationId="{4DD0F8AA-D34A-42E6-BED7-4C0C61384C5B}"/>
          </ac:spMkLst>
        </pc:spChg>
        <pc:picChg chg="add mod">
          <ac:chgData name="Longueira Ángel" userId="98b170fc-3060-491c-afc1-cd88fa0a9cd4" providerId="ADAL" clId="{65E0CCF0-62E7-4C15-A857-552D6885B3B8}" dt="2022-09-06T13:21:30.796" v="3724" actId="1037"/>
          <ac:picMkLst>
            <pc:docMk/>
            <pc:sldMk cId="1513466468" sldId="559"/>
            <ac:picMk id="22" creationId="{9900C5FD-80AA-9B37-19DB-0F7F2B0BA2F2}"/>
          </ac:picMkLst>
        </pc:picChg>
        <pc:cxnChg chg="mod">
          <ac:chgData name="Longueira Ángel" userId="98b170fc-3060-491c-afc1-cd88fa0a9cd4" providerId="ADAL" clId="{65E0CCF0-62E7-4C15-A857-552D6885B3B8}" dt="2022-09-06T13:21:44.452" v="3726" actId="1036"/>
          <ac:cxnSpMkLst>
            <pc:docMk/>
            <pc:sldMk cId="1513466468" sldId="559"/>
            <ac:cxnSpMk id="11" creationId="{F5CC138E-CA81-A957-5423-35276A691E3B}"/>
          </ac:cxnSpMkLst>
        </pc:cxnChg>
        <pc:cxnChg chg="mod">
          <ac:chgData name="Longueira Ángel" userId="98b170fc-3060-491c-afc1-cd88fa0a9cd4" providerId="ADAL" clId="{65E0CCF0-62E7-4C15-A857-552D6885B3B8}" dt="2022-09-06T13:21:44.452" v="3726" actId="1036"/>
          <ac:cxnSpMkLst>
            <pc:docMk/>
            <pc:sldMk cId="1513466468" sldId="559"/>
            <ac:cxnSpMk id="13" creationId="{F70E22DA-3B21-7360-2FF0-823BF24764E5}"/>
          </ac:cxnSpMkLst>
        </pc:cxnChg>
        <pc:cxnChg chg="mod">
          <ac:chgData name="Longueira Ángel" userId="98b170fc-3060-491c-afc1-cd88fa0a9cd4" providerId="ADAL" clId="{65E0CCF0-62E7-4C15-A857-552D6885B3B8}" dt="2022-09-06T13:21:30.796" v="3724" actId="1037"/>
          <ac:cxnSpMkLst>
            <pc:docMk/>
            <pc:sldMk cId="1513466468" sldId="559"/>
            <ac:cxnSpMk id="14" creationId="{70DF8EC6-9835-4C45-806C-A5C3D1F5A71B}"/>
          </ac:cxnSpMkLst>
        </pc:cxnChg>
        <pc:cxnChg chg="mod">
          <ac:chgData name="Longueira Ángel" userId="98b170fc-3060-491c-afc1-cd88fa0a9cd4" providerId="ADAL" clId="{65E0CCF0-62E7-4C15-A857-552D6885B3B8}" dt="2022-09-06T13:21:44.452" v="3726" actId="1036"/>
          <ac:cxnSpMkLst>
            <pc:docMk/>
            <pc:sldMk cId="1513466468" sldId="559"/>
            <ac:cxnSpMk id="16" creationId="{8EBAAB30-8A4E-4AB0-B6B8-6297FF4DEBF9}"/>
          </ac:cxnSpMkLst>
        </pc:cxnChg>
        <pc:cxnChg chg="mod">
          <ac:chgData name="Longueira Ángel" userId="98b170fc-3060-491c-afc1-cd88fa0a9cd4" providerId="ADAL" clId="{65E0CCF0-62E7-4C15-A857-552D6885B3B8}" dt="2022-09-06T13:21:30.796" v="3724" actId="1037"/>
          <ac:cxnSpMkLst>
            <pc:docMk/>
            <pc:sldMk cId="1513466468" sldId="559"/>
            <ac:cxnSpMk id="24" creationId="{856A0649-7272-4012-B82D-14D8CC1C4E0C}"/>
          </ac:cxnSpMkLst>
        </pc:cxnChg>
      </pc:sldChg>
      <pc:sldChg chg="modSp mod modAnim">
        <pc:chgData name="Longueira Ángel" userId="98b170fc-3060-491c-afc1-cd88fa0a9cd4" providerId="ADAL" clId="{65E0CCF0-62E7-4C15-A857-552D6885B3B8}" dt="2022-09-06T14:57:50.100" v="4752"/>
        <pc:sldMkLst>
          <pc:docMk/>
          <pc:sldMk cId="1362850371" sldId="560"/>
        </pc:sldMkLst>
        <pc:spChg chg="mod">
          <ac:chgData name="Longueira Ángel" userId="98b170fc-3060-491c-afc1-cd88fa0a9cd4" providerId="ADAL" clId="{65E0CCF0-62E7-4C15-A857-552D6885B3B8}" dt="2022-09-06T13:57:13.823" v="3793" actId="1076"/>
          <ac:spMkLst>
            <pc:docMk/>
            <pc:sldMk cId="1362850371" sldId="560"/>
            <ac:spMk id="16" creationId="{6A28702C-6864-8D5E-5F32-6AB8F983E5F5}"/>
          </ac:spMkLst>
        </pc:spChg>
        <pc:spChg chg="mod">
          <ac:chgData name="Longueira Ángel" userId="98b170fc-3060-491c-afc1-cd88fa0a9cd4" providerId="ADAL" clId="{65E0CCF0-62E7-4C15-A857-552D6885B3B8}" dt="2022-09-06T13:57:16.255" v="3794" actId="1076"/>
          <ac:spMkLst>
            <pc:docMk/>
            <pc:sldMk cId="1362850371" sldId="560"/>
            <ac:spMk id="17" creationId="{0D3E640B-3150-6FB4-AB2C-271D809AAA68}"/>
          </ac:spMkLst>
        </pc:spChg>
        <pc:spChg chg="mod">
          <ac:chgData name="Longueira Ángel" userId="98b170fc-3060-491c-afc1-cd88fa0a9cd4" providerId="ADAL" clId="{65E0CCF0-62E7-4C15-A857-552D6885B3B8}" dt="2022-09-06T13:57:19.895" v="3795" actId="1076"/>
          <ac:spMkLst>
            <pc:docMk/>
            <pc:sldMk cId="1362850371" sldId="560"/>
            <ac:spMk id="51" creationId="{49737330-FD16-4177-9628-365C1B345F94}"/>
          </ac:spMkLst>
        </pc:spChg>
        <pc:spChg chg="mod">
          <ac:chgData name="Longueira Ángel" userId="98b170fc-3060-491c-afc1-cd88fa0a9cd4" providerId="ADAL" clId="{65E0CCF0-62E7-4C15-A857-552D6885B3B8}" dt="2022-09-06T13:57:03.150" v="3792" actId="1076"/>
          <ac:spMkLst>
            <pc:docMk/>
            <pc:sldMk cId="1362850371" sldId="560"/>
            <ac:spMk id="55" creationId="{E59C933F-074D-4305-A582-11E5457DAFCC}"/>
          </ac:spMkLst>
        </pc:spChg>
        <pc:spChg chg="mod">
          <ac:chgData name="Longueira Ángel" userId="98b170fc-3060-491c-afc1-cd88fa0a9cd4" providerId="ADAL" clId="{65E0CCF0-62E7-4C15-A857-552D6885B3B8}" dt="2022-09-06T13:56:57.331" v="3791" actId="1076"/>
          <ac:spMkLst>
            <pc:docMk/>
            <pc:sldMk cId="1362850371" sldId="560"/>
            <ac:spMk id="60" creationId="{98A3A05F-B2BA-4FCB-B963-CD024A87ED84}"/>
          </ac:spMkLst>
        </pc:spChg>
        <pc:spChg chg="mod">
          <ac:chgData name="Longueira Ángel" userId="98b170fc-3060-491c-afc1-cd88fa0a9cd4" providerId="ADAL" clId="{65E0CCF0-62E7-4C15-A857-552D6885B3B8}" dt="2022-09-02T10:56:42.699" v="2968"/>
          <ac:spMkLst>
            <pc:docMk/>
            <pc:sldMk cId="1362850371" sldId="560"/>
            <ac:spMk id="61" creationId="{96497D64-48C2-4735-8D53-6B02E775F9EF}"/>
          </ac:spMkLst>
        </pc:spChg>
        <pc:spChg chg="mod">
          <ac:chgData name="Longueira Ángel" userId="98b170fc-3060-491c-afc1-cd88fa0a9cd4" providerId="ADAL" clId="{65E0CCF0-62E7-4C15-A857-552D6885B3B8}" dt="2022-09-02T10:56:42.699" v="2968"/>
          <ac:spMkLst>
            <pc:docMk/>
            <pc:sldMk cId="1362850371" sldId="560"/>
            <ac:spMk id="62" creationId="{122ABC23-3F17-4D2F-9932-25B9E81CFFCA}"/>
          </ac:spMkLst>
        </pc:spChg>
      </pc:sldChg>
      <pc:sldChg chg="add mod modShow">
        <pc:chgData name="Longueira Ángel" userId="98b170fc-3060-491c-afc1-cd88fa0a9cd4" providerId="ADAL" clId="{65E0CCF0-62E7-4C15-A857-552D6885B3B8}" dt="2022-08-31T06:23:29.375" v="906" actId="729"/>
        <pc:sldMkLst>
          <pc:docMk/>
          <pc:sldMk cId="576493452" sldId="572"/>
        </pc:sldMkLst>
      </pc:sldChg>
      <pc:sldChg chg="addSp modSp mod modAnim modNotesTx">
        <pc:chgData name="Longueira Ángel" userId="98b170fc-3060-491c-afc1-cd88fa0a9cd4" providerId="ADAL" clId="{65E0CCF0-62E7-4C15-A857-552D6885B3B8}" dt="2022-09-06T14:38:02.522" v="4642" actId="20577"/>
        <pc:sldMkLst>
          <pc:docMk/>
          <pc:sldMk cId="1655109577" sldId="575"/>
        </pc:sldMkLst>
        <pc:spChg chg="mod">
          <ac:chgData name="Longueira Ángel" userId="98b170fc-3060-491c-afc1-cd88fa0a9cd4" providerId="ADAL" clId="{65E0CCF0-62E7-4C15-A857-552D6885B3B8}" dt="2022-09-02T06:46:58.833" v="2233" actId="12789"/>
          <ac:spMkLst>
            <pc:docMk/>
            <pc:sldMk cId="1655109577" sldId="575"/>
            <ac:spMk id="4" creationId="{58BBA6E1-6609-4E4E-979C-80B4A93534EA}"/>
          </ac:spMkLst>
        </pc:spChg>
        <pc:spChg chg="mod">
          <ac:chgData name="Longueira Ángel" userId="98b170fc-3060-491c-afc1-cd88fa0a9cd4" providerId="ADAL" clId="{65E0CCF0-62E7-4C15-A857-552D6885B3B8}" dt="2022-09-02T06:46:58.833" v="2233" actId="12789"/>
          <ac:spMkLst>
            <pc:docMk/>
            <pc:sldMk cId="1655109577" sldId="575"/>
            <ac:spMk id="5" creationId="{6AA0A73D-CC68-4483-8AEE-C8745E03CA62}"/>
          </ac:spMkLst>
        </pc:spChg>
        <pc:spChg chg="mod">
          <ac:chgData name="Longueira Ángel" userId="98b170fc-3060-491c-afc1-cd88fa0a9cd4" providerId="ADAL" clId="{65E0CCF0-62E7-4C15-A857-552D6885B3B8}" dt="2022-09-02T06:49:34.001" v="2238" actId="12788"/>
          <ac:spMkLst>
            <pc:docMk/>
            <pc:sldMk cId="1655109577" sldId="575"/>
            <ac:spMk id="10" creationId="{46119546-5C25-422B-A6F9-22726C639930}"/>
          </ac:spMkLst>
        </pc:spChg>
        <pc:spChg chg="mod">
          <ac:chgData name="Longueira Ángel" userId="98b170fc-3060-491c-afc1-cd88fa0a9cd4" providerId="ADAL" clId="{65E0CCF0-62E7-4C15-A857-552D6885B3B8}" dt="2022-09-02T06:49:51.337" v="2252" actId="1038"/>
          <ac:spMkLst>
            <pc:docMk/>
            <pc:sldMk cId="1655109577" sldId="575"/>
            <ac:spMk id="31" creationId="{179C1726-4336-469A-8FD3-8321000E10D9}"/>
          </ac:spMkLst>
        </pc:spChg>
        <pc:spChg chg="mod">
          <ac:chgData name="Longueira Ángel" userId="98b170fc-3060-491c-afc1-cd88fa0a9cd4" providerId="ADAL" clId="{65E0CCF0-62E7-4C15-A857-552D6885B3B8}" dt="2022-09-02T06:46:58.833" v="2233" actId="12789"/>
          <ac:spMkLst>
            <pc:docMk/>
            <pc:sldMk cId="1655109577" sldId="575"/>
            <ac:spMk id="42" creationId="{592A925C-436A-04A0-094D-C8EFD5ECE0EE}"/>
          </ac:spMkLst>
        </pc:spChg>
        <pc:spChg chg="mod">
          <ac:chgData name="Longueira Ángel" userId="98b170fc-3060-491c-afc1-cd88fa0a9cd4" providerId="ADAL" clId="{65E0CCF0-62E7-4C15-A857-552D6885B3B8}" dt="2022-09-02T06:46:58.833" v="2233" actId="12789"/>
          <ac:spMkLst>
            <pc:docMk/>
            <pc:sldMk cId="1655109577" sldId="575"/>
            <ac:spMk id="43" creationId="{23D05916-ABAA-F4BA-2BDA-D99AB8565625}"/>
          </ac:spMkLst>
        </pc:spChg>
        <pc:spChg chg="mod">
          <ac:chgData name="Longueira Ángel" userId="98b170fc-3060-491c-afc1-cd88fa0a9cd4" providerId="ADAL" clId="{65E0CCF0-62E7-4C15-A857-552D6885B3B8}" dt="2022-09-02T06:46:58.833" v="2233" actId="12789"/>
          <ac:spMkLst>
            <pc:docMk/>
            <pc:sldMk cId="1655109577" sldId="575"/>
            <ac:spMk id="46" creationId="{29F7005D-214D-47E7-BFB3-DD7868D03CF2}"/>
          </ac:spMkLst>
        </pc:spChg>
        <pc:spChg chg="add mod">
          <ac:chgData name="Longueira Ángel" userId="98b170fc-3060-491c-afc1-cd88fa0a9cd4" providerId="ADAL" clId="{65E0CCF0-62E7-4C15-A857-552D6885B3B8}" dt="2022-09-02T06:24:14.303" v="1837" actId="14100"/>
          <ac:spMkLst>
            <pc:docMk/>
            <pc:sldMk cId="1655109577" sldId="575"/>
            <ac:spMk id="47" creationId="{2CB87A98-E06E-6A38-55E2-88145B375F20}"/>
          </ac:spMkLst>
        </pc:spChg>
        <pc:spChg chg="mod">
          <ac:chgData name="Longueira Ángel" userId="98b170fc-3060-491c-afc1-cd88fa0a9cd4" providerId="ADAL" clId="{65E0CCF0-62E7-4C15-A857-552D6885B3B8}" dt="2022-09-02T06:46:58.833" v="2233" actId="12789"/>
          <ac:spMkLst>
            <pc:docMk/>
            <pc:sldMk cId="1655109577" sldId="575"/>
            <ac:spMk id="48" creationId="{BB5B5C51-648E-47DF-B17C-D6C8ABD48BB2}"/>
          </ac:spMkLst>
        </pc:spChg>
        <pc:spChg chg="add mod">
          <ac:chgData name="Longueira Ángel" userId="98b170fc-3060-491c-afc1-cd88fa0a9cd4" providerId="ADAL" clId="{65E0CCF0-62E7-4C15-A857-552D6885B3B8}" dt="2022-09-02T06:24:29.362" v="1841" actId="14100"/>
          <ac:spMkLst>
            <pc:docMk/>
            <pc:sldMk cId="1655109577" sldId="575"/>
            <ac:spMk id="66" creationId="{EAAEB1B5-1F99-4648-38B6-A6A058BE1268}"/>
          </ac:spMkLst>
        </pc:spChg>
        <pc:spChg chg="add mod">
          <ac:chgData name="Longueira Ángel" userId="98b170fc-3060-491c-afc1-cd88fa0a9cd4" providerId="ADAL" clId="{65E0CCF0-62E7-4C15-A857-552D6885B3B8}" dt="2022-09-02T06:24:20.547" v="1839" actId="14100"/>
          <ac:spMkLst>
            <pc:docMk/>
            <pc:sldMk cId="1655109577" sldId="575"/>
            <ac:spMk id="67" creationId="{9EF0264A-1DF5-D8A9-669E-77FB42D15C37}"/>
          </ac:spMkLst>
        </pc:spChg>
        <pc:spChg chg="add mod">
          <ac:chgData name="Longueira Ángel" userId="98b170fc-3060-491c-afc1-cd88fa0a9cd4" providerId="ADAL" clId="{65E0CCF0-62E7-4C15-A857-552D6885B3B8}" dt="2022-09-02T06:25:55.031" v="1848" actId="1076"/>
          <ac:spMkLst>
            <pc:docMk/>
            <pc:sldMk cId="1655109577" sldId="575"/>
            <ac:spMk id="69" creationId="{6DB1DEDD-17DA-D3F2-62E7-A4471144641F}"/>
          </ac:spMkLst>
        </pc:spChg>
        <pc:spChg chg="add mod">
          <ac:chgData name="Longueira Ángel" userId="98b170fc-3060-491c-afc1-cd88fa0a9cd4" providerId="ADAL" clId="{65E0CCF0-62E7-4C15-A857-552D6885B3B8}" dt="2022-09-02T06:50:50.361" v="2286" actId="1076"/>
          <ac:spMkLst>
            <pc:docMk/>
            <pc:sldMk cId="1655109577" sldId="575"/>
            <ac:spMk id="70" creationId="{B1ECEC40-332E-BF32-3E67-61124262DCEA}"/>
          </ac:spMkLst>
        </pc:spChg>
        <pc:spChg chg="add mod">
          <ac:chgData name="Longueira Ángel" userId="98b170fc-3060-491c-afc1-cd88fa0a9cd4" providerId="ADAL" clId="{65E0CCF0-62E7-4C15-A857-552D6885B3B8}" dt="2022-09-02T06:51:03.394" v="2309" actId="20577"/>
          <ac:spMkLst>
            <pc:docMk/>
            <pc:sldMk cId="1655109577" sldId="575"/>
            <ac:spMk id="71" creationId="{0D1C160E-57A6-4C63-1E01-9026FF8F9BC9}"/>
          </ac:spMkLst>
        </pc:spChg>
        <pc:spChg chg="add mod">
          <ac:chgData name="Longueira Ángel" userId="98b170fc-3060-491c-afc1-cd88fa0a9cd4" providerId="ADAL" clId="{65E0CCF0-62E7-4C15-A857-552D6885B3B8}" dt="2022-09-02T06:51:17.703" v="2331" actId="20577"/>
          <ac:spMkLst>
            <pc:docMk/>
            <pc:sldMk cId="1655109577" sldId="575"/>
            <ac:spMk id="72" creationId="{067DF20B-E3E3-8996-39D9-54C3438BD402}"/>
          </ac:spMkLst>
        </pc:spChg>
        <pc:picChg chg="mod">
          <ac:chgData name="Longueira Ángel" userId="98b170fc-3060-491c-afc1-cd88fa0a9cd4" providerId="ADAL" clId="{65E0CCF0-62E7-4C15-A857-552D6885B3B8}" dt="2022-09-02T06:49:51.337" v="2252" actId="1038"/>
          <ac:picMkLst>
            <pc:docMk/>
            <pc:sldMk cId="1655109577" sldId="575"/>
            <ac:picMk id="32" creationId="{4F6E8959-CD40-46D1-94BB-5B34D7030D1E}"/>
          </ac:picMkLst>
        </pc:picChg>
        <pc:cxnChg chg="mod">
          <ac:chgData name="Longueira Ángel" userId="98b170fc-3060-491c-afc1-cd88fa0a9cd4" providerId="ADAL" clId="{65E0CCF0-62E7-4C15-A857-552D6885B3B8}" dt="2022-09-02T06:49:00.273" v="2234" actId="14100"/>
          <ac:cxnSpMkLst>
            <pc:docMk/>
            <pc:sldMk cId="1655109577" sldId="575"/>
            <ac:cxnSpMk id="34" creationId="{76BE7160-8B34-4A0F-881D-17EBE129C189}"/>
          </ac:cxnSpMkLst>
        </pc:cxnChg>
        <pc:cxnChg chg="mod">
          <ac:chgData name="Longueira Ángel" userId="98b170fc-3060-491c-afc1-cd88fa0a9cd4" providerId="ADAL" clId="{65E0CCF0-62E7-4C15-A857-552D6885B3B8}" dt="2022-09-02T06:49:03.989" v="2235" actId="14100"/>
          <ac:cxnSpMkLst>
            <pc:docMk/>
            <pc:sldMk cId="1655109577" sldId="575"/>
            <ac:cxnSpMk id="36" creationId="{A010EBD6-ED0A-4076-B570-BEF44BD5DEBA}"/>
          </ac:cxnSpMkLst>
        </pc:cxnChg>
        <pc:cxnChg chg="mod">
          <ac:chgData name="Longueira Ángel" userId="98b170fc-3060-491c-afc1-cd88fa0a9cd4" providerId="ADAL" clId="{65E0CCF0-62E7-4C15-A857-552D6885B3B8}" dt="2022-09-02T06:49:06.838" v="2236" actId="14100"/>
          <ac:cxnSpMkLst>
            <pc:docMk/>
            <pc:sldMk cId="1655109577" sldId="575"/>
            <ac:cxnSpMk id="39" creationId="{459D81E7-59F0-42FD-9BFD-FDE79F70DB8D}"/>
          </ac:cxnSpMkLst>
        </pc:cxnChg>
        <pc:cxnChg chg="mod">
          <ac:chgData name="Longueira Ángel" userId="98b170fc-3060-491c-afc1-cd88fa0a9cd4" providerId="ADAL" clId="{65E0CCF0-62E7-4C15-A857-552D6885B3B8}" dt="2022-09-02T06:49:51.337" v="2252" actId="1038"/>
          <ac:cxnSpMkLst>
            <pc:docMk/>
            <pc:sldMk cId="1655109577" sldId="575"/>
            <ac:cxnSpMk id="41" creationId="{26BFC828-79C9-4F48-A08F-B652808A6B4D}"/>
          </ac:cxnSpMkLst>
        </pc:cxnChg>
      </pc:sldChg>
      <pc:sldChg chg="mod ord modShow">
        <pc:chgData name="Longueira Ángel" userId="98b170fc-3060-491c-afc1-cd88fa0a9cd4" providerId="ADAL" clId="{65E0CCF0-62E7-4C15-A857-552D6885B3B8}" dt="2022-08-30T21:23:49.749" v="596"/>
        <pc:sldMkLst>
          <pc:docMk/>
          <pc:sldMk cId="2684523044" sldId="583"/>
        </pc:sldMkLst>
      </pc:sldChg>
      <pc:sldChg chg="mod ord modShow">
        <pc:chgData name="Longueira Ángel" userId="98b170fc-3060-491c-afc1-cd88fa0a9cd4" providerId="ADAL" clId="{65E0CCF0-62E7-4C15-A857-552D6885B3B8}" dt="2022-08-30T21:23:49.749" v="596"/>
        <pc:sldMkLst>
          <pc:docMk/>
          <pc:sldMk cId="2856819851" sldId="584"/>
        </pc:sldMkLst>
      </pc:sldChg>
      <pc:sldChg chg="addSp delSp modSp mod ord modAnim modNotesTx">
        <pc:chgData name="Longueira Ángel" userId="98b170fc-3060-491c-afc1-cd88fa0a9cd4" providerId="ADAL" clId="{65E0CCF0-62E7-4C15-A857-552D6885B3B8}" dt="2022-09-07T18:34:57.662" v="11176"/>
        <pc:sldMkLst>
          <pc:docMk/>
          <pc:sldMk cId="1433340638" sldId="586"/>
        </pc:sldMkLst>
        <pc:spChg chg="mod">
          <ac:chgData name="Longueira Ángel" userId="98b170fc-3060-491c-afc1-cd88fa0a9cd4" providerId="ADAL" clId="{65E0CCF0-62E7-4C15-A857-552D6885B3B8}" dt="2022-09-07T08:38:05.582" v="5027" actId="571"/>
          <ac:spMkLst>
            <pc:docMk/>
            <pc:sldMk cId="1433340638" sldId="586"/>
            <ac:spMk id="7" creationId="{93F35AB5-A7EA-F391-9A32-057FED480644}"/>
          </ac:spMkLst>
        </pc:spChg>
        <pc:spChg chg="mod">
          <ac:chgData name="Longueira Ángel" userId="98b170fc-3060-491c-afc1-cd88fa0a9cd4" providerId="ADAL" clId="{65E0CCF0-62E7-4C15-A857-552D6885B3B8}" dt="2022-09-07T08:38:05.582" v="5027" actId="571"/>
          <ac:spMkLst>
            <pc:docMk/>
            <pc:sldMk cId="1433340638" sldId="586"/>
            <ac:spMk id="8" creationId="{1C60CAA0-8A9A-C748-7245-7854DB6463C3}"/>
          </ac:spMkLst>
        </pc:spChg>
        <pc:spChg chg="add mod">
          <ac:chgData name="Longueira Ángel" userId="98b170fc-3060-491c-afc1-cd88fa0a9cd4" providerId="ADAL" clId="{65E0CCF0-62E7-4C15-A857-552D6885B3B8}" dt="2022-09-07T08:42:02.310" v="5146" actId="121"/>
          <ac:spMkLst>
            <pc:docMk/>
            <pc:sldMk cId="1433340638" sldId="586"/>
            <ac:spMk id="12" creationId="{39B4F1AF-1826-F125-7DCC-24C3D60377C2}"/>
          </ac:spMkLst>
        </pc:spChg>
        <pc:spChg chg="mod">
          <ac:chgData name="Longueira Ángel" userId="98b170fc-3060-491c-afc1-cd88fa0a9cd4" providerId="ADAL" clId="{65E0CCF0-62E7-4C15-A857-552D6885B3B8}" dt="2022-09-07T08:38:05.582" v="5027" actId="571"/>
          <ac:spMkLst>
            <pc:docMk/>
            <pc:sldMk cId="1433340638" sldId="586"/>
            <ac:spMk id="13" creationId="{81AC06E6-ACCA-5B71-113C-411A872EA206}"/>
          </ac:spMkLst>
        </pc:spChg>
        <pc:spChg chg="add mod">
          <ac:chgData name="Longueira Ángel" userId="98b170fc-3060-491c-afc1-cd88fa0a9cd4" providerId="ADAL" clId="{65E0CCF0-62E7-4C15-A857-552D6885B3B8}" dt="2022-09-07T08:41:52.771" v="5144" actId="1035"/>
          <ac:spMkLst>
            <pc:docMk/>
            <pc:sldMk cId="1433340638" sldId="586"/>
            <ac:spMk id="14" creationId="{F5B9337A-2D35-444A-86BC-ABB5077F8E68}"/>
          </ac:spMkLst>
        </pc:spChg>
        <pc:spChg chg="add mod">
          <ac:chgData name="Longueira Ángel" userId="98b170fc-3060-491c-afc1-cd88fa0a9cd4" providerId="ADAL" clId="{65E0CCF0-62E7-4C15-A857-552D6885B3B8}" dt="2022-09-07T08:41:52.771" v="5144" actId="1035"/>
          <ac:spMkLst>
            <pc:docMk/>
            <pc:sldMk cId="1433340638" sldId="586"/>
            <ac:spMk id="15" creationId="{E44DA62A-7115-B44C-1AA9-5EE985F16B6E}"/>
          </ac:spMkLst>
        </pc:spChg>
        <pc:spChg chg="add mod ord">
          <ac:chgData name="Longueira Ángel" userId="98b170fc-3060-491c-afc1-cd88fa0a9cd4" providerId="ADAL" clId="{65E0CCF0-62E7-4C15-A857-552D6885B3B8}" dt="2022-09-07T08:41:52.771" v="5144" actId="1035"/>
          <ac:spMkLst>
            <pc:docMk/>
            <pc:sldMk cId="1433340638" sldId="586"/>
            <ac:spMk id="24" creationId="{135021E6-9FAB-5D15-0AA8-F52F233B8CBF}"/>
          </ac:spMkLst>
        </pc:spChg>
        <pc:spChg chg="add mod">
          <ac:chgData name="Longueira Ángel" userId="98b170fc-3060-491c-afc1-cd88fa0a9cd4" providerId="ADAL" clId="{65E0CCF0-62E7-4C15-A857-552D6885B3B8}" dt="2022-09-07T08:41:52.771" v="5144" actId="1035"/>
          <ac:spMkLst>
            <pc:docMk/>
            <pc:sldMk cId="1433340638" sldId="586"/>
            <ac:spMk id="25" creationId="{0699BD5A-5EA1-1128-6139-8473E6FD6FD3}"/>
          </ac:spMkLst>
        </pc:spChg>
        <pc:spChg chg="add mod">
          <ac:chgData name="Longueira Ángel" userId="98b170fc-3060-491c-afc1-cd88fa0a9cd4" providerId="ADAL" clId="{65E0CCF0-62E7-4C15-A857-552D6885B3B8}" dt="2022-09-07T08:41:52.771" v="5144" actId="1035"/>
          <ac:spMkLst>
            <pc:docMk/>
            <pc:sldMk cId="1433340638" sldId="586"/>
            <ac:spMk id="27" creationId="{854EBC77-1463-56CB-57AA-150FE48BFE45}"/>
          </ac:spMkLst>
        </pc:spChg>
        <pc:spChg chg="add mod">
          <ac:chgData name="Longueira Ángel" userId="98b170fc-3060-491c-afc1-cd88fa0a9cd4" providerId="ADAL" clId="{65E0CCF0-62E7-4C15-A857-552D6885B3B8}" dt="2022-09-07T08:38:05.582" v="5027" actId="571"/>
          <ac:spMkLst>
            <pc:docMk/>
            <pc:sldMk cId="1433340638" sldId="586"/>
            <ac:spMk id="28" creationId="{1709C5E5-43BC-C337-19C6-7FE03D0ACD0C}"/>
          </ac:spMkLst>
        </pc:spChg>
        <pc:spChg chg="add mod">
          <ac:chgData name="Longueira Ángel" userId="98b170fc-3060-491c-afc1-cd88fa0a9cd4" providerId="ADAL" clId="{65E0CCF0-62E7-4C15-A857-552D6885B3B8}" dt="2022-09-07T08:41:52.771" v="5144" actId="1035"/>
          <ac:spMkLst>
            <pc:docMk/>
            <pc:sldMk cId="1433340638" sldId="586"/>
            <ac:spMk id="29" creationId="{47388A5B-57EF-5B03-9340-E5FC40681424}"/>
          </ac:spMkLst>
        </pc:spChg>
        <pc:spChg chg="add mod">
          <ac:chgData name="Longueira Ángel" userId="98b170fc-3060-491c-afc1-cd88fa0a9cd4" providerId="ADAL" clId="{65E0CCF0-62E7-4C15-A857-552D6885B3B8}" dt="2022-09-07T08:41:52.771" v="5144" actId="1035"/>
          <ac:spMkLst>
            <pc:docMk/>
            <pc:sldMk cId="1433340638" sldId="586"/>
            <ac:spMk id="30" creationId="{1D32DA7F-76CA-9A32-95C5-30218CC2F8E6}"/>
          </ac:spMkLst>
        </pc:spChg>
        <pc:spChg chg="add mod">
          <ac:chgData name="Longueira Ángel" userId="98b170fc-3060-491c-afc1-cd88fa0a9cd4" providerId="ADAL" clId="{65E0CCF0-62E7-4C15-A857-552D6885B3B8}" dt="2022-09-07T08:41:52.771" v="5144" actId="1035"/>
          <ac:spMkLst>
            <pc:docMk/>
            <pc:sldMk cId="1433340638" sldId="586"/>
            <ac:spMk id="31" creationId="{90C1365D-C48C-51DA-8BA5-EA8A7B681E02}"/>
          </ac:spMkLst>
        </pc:spChg>
        <pc:spChg chg="add mod">
          <ac:chgData name="Longueira Ángel" userId="98b170fc-3060-491c-afc1-cd88fa0a9cd4" providerId="ADAL" clId="{65E0CCF0-62E7-4C15-A857-552D6885B3B8}" dt="2022-09-07T08:41:52.771" v="5144" actId="1035"/>
          <ac:spMkLst>
            <pc:docMk/>
            <pc:sldMk cId="1433340638" sldId="586"/>
            <ac:spMk id="32" creationId="{BE1953C1-C1EE-6F90-8971-9E89D57FD2B3}"/>
          </ac:spMkLst>
        </pc:spChg>
        <pc:spChg chg="add mod">
          <ac:chgData name="Longueira Ángel" userId="98b170fc-3060-491c-afc1-cd88fa0a9cd4" providerId="ADAL" clId="{65E0CCF0-62E7-4C15-A857-552D6885B3B8}" dt="2022-09-07T08:38:49.181" v="5084" actId="571"/>
          <ac:spMkLst>
            <pc:docMk/>
            <pc:sldMk cId="1433340638" sldId="586"/>
            <ac:spMk id="33" creationId="{0201CCE0-D999-5184-6903-4E4CBD759561}"/>
          </ac:spMkLst>
        </pc:spChg>
        <pc:spChg chg="add mod">
          <ac:chgData name="Longueira Ángel" userId="98b170fc-3060-491c-afc1-cd88fa0a9cd4" providerId="ADAL" clId="{65E0CCF0-62E7-4C15-A857-552D6885B3B8}" dt="2022-09-07T08:38:49.181" v="5084" actId="571"/>
          <ac:spMkLst>
            <pc:docMk/>
            <pc:sldMk cId="1433340638" sldId="586"/>
            <ac:spMk id="34" creationId="{BE62759A-A35E-C836-4A46-23A2A167189B}"/>
          </ac:spMkLst>
        </pc:spChg>
        <pc:spChg chg="add mod">
          <ac:chgData name="Longueira Ángel" userId="98b170fc-3060-491c-afc1-cd88fa0a9cd4" providerId="ADAL" clId="{65E0CCF0-62E7-4C15-A857-552D6885B3B8}" dt="2022-09-07T08:41:52.771" v="5144" actId="1035"/>
          <ac:spMkLst>
            <pc:docMk/>
            <pc:sldMk cId="1433340638" sldId="586"/>
            <ac:spMk id="36" creationId="{68FD84D9-7B6B-C9E4-5C64-D7EC762C4378}"/>
          </ac:spMkLst>
        </pc:spChg>
        <pc:spChg chg="add mod">
          <ac:chgData name="Longueira Ángel" userId="98b170fc-3060-491c-afc1-cd88fa0a9cd4" providerId="ADAL" clId="{65E0CCF0-62E7-4C15-A857-552D6885B3B8}" dt="2022-09-07T18:32:31.945" v="11150" actId="553"/>
          <ac:spMkLst>
            <pc:docMk/>
            <pc:sldMk cId="1433340638" sldId="586"/>
            <ac:spMk id="42" creationId="{D95F1ED2-39F7-EDC6-5C15-11208E4323AA}"/>
          </ac:spMkLst>
        </pc:spChg>
        <pc:spChg chg="add mod">
          <ac:chgData name="Longueira Ángel" userId="98b170fc-3060-491c-afc1-cd88fa0a9cd4" providerId="ADAL" clId="{65E0CCF0-62E7-4C15-A857-552D6885B3B8}" dt="2022-09-07T18:32:31.945" v="11150" actId="553"/>
          <ac:spMkLst>
            <pc:docMk/>
            <pc:sldMk cId="1433340638" sldId="586"/>
            <ac:spMk id="45" creationId="{8E4FAAE0-B64D-6EFE-6C90-22EE70020AD8}"/>
          </ac:spMkLst>
        </pc:spChg>
        <pc:spChg chg="add mod">
          <ac:chgData name="Longueira Ángel" userId="98b170fc-3060-491c-afc1-cd88fa0a9cd4" providerId="ADAL" clId="{65E0CCF0-62E7-4C15-A857-552D6885B3B8}" dt="2022-09-07T18:32:31.945" v="11150" actId="553"/>
          <ac:spMkLst>
            <pc:docMk/>
            <pc:sldMk cId="1433340638" sldId="586"/>
            <ac:spMk id="46" creationId="{3661772B-33BA-4844-725B-4CE3D183C8FD}"/>
          </ac:spMkLst>
        </pc:spChg>
        <pc:spChg chg="add mod">
          <ac:chgData name="Longueira Ángel" userId="98b170fc-3060-491c-afc1-cd88fa0a9cd4" providerId="ADAL" clId="{65E0CCF0-62E7-4C15-A857-552D6885B3B8}" dt="2022-09-07T18:32:31.945" v="11150" actId="553"/>
          <ac:spMkLst>
            <pc:docMk/>
            <pc:sldMk cId="1433340638" sldId="586"/>
            <ac:spMk id="47" creationId="{AE391EF1-21A2-0A9F-672F-AB56F7349A4F}"/>
          </ac:spMkLst>
        </pc:spChg>
        <pc:spChg chg="add mod">
          <ac:chgData name="Longueira Ángel" userId="98b170fc-3060-491c-afc1-cd88fa0a9cd4" providerId="ADAL" clId="{65E0CCF0-62E7-4C15-A857-552D6885B3B8}" dt="2022-09-07T18:32:31.945" v="11150" actId="553"/>
          <ac:spMkLst>
            <pc:docMk/>
            <pc:sldMk cId="1433340638" sldId="586"/>
            <ac:spMk id="48" creationId="{660600A2-10BF-6250-FECF-4C16957F7BD5}"/>
          </ac:spMkLst>
        </pc:spChg>
        <pc:grpChg chg="mod">
          <ac:chgData name="Longueira Ángel" userId="98b170fc-3060-491c-afc1-cd88fa0a9cd4" providerId="ADAL" clId="{65E0CCF0-62E7-4C15-A857-552D6885B3B8}" dt="2022-09-07T08:41:07.372" v="5132" actId="1035"/>
          <ac:grpSpMkLst>
            <pc:docMk/>
            <pc:sldMk cId="1433340638" sldId="586"/>
            <ac:grpSpMk id="5" creationId="{A76B9CFC-C700-7AFE-AF0B-32498F36B510}"/>
          </ac:grpSpMkLst>
        </pc:grpChg>
        <pc:grpChg chg="mod">
          <ac:chgData name="Longueira Ángel" userId="98b170fc-3060-491c-afc1-cd88fa0a9cd4" providerId="ADAL" clId="{65E0CCF0-62E7-4C15-A857-552D6885B3B8}" dt="2022-09-07T08:41:07.372" v="5132" actId="1035"/>
          <ac:grpSpMkLst>
            <pc:docMk/>
            <pc:sldMk cId="1433340638" sldId="586"/>
            <ac:grpSpMk id="11" creationId="{4B7A67C5-EC59-CC10-871D-9D7B852AE0C8}"/>
          </ac:grpSpMkLst>
        </pc:grpChg>
        <pc:picChg chg="add mod ord">
          <ac:chgData name="Longueira Ángel" userId="98b170fc-3060-491c-afc1-cd88fa0a9cd4" providerId="ADAL" clId="{65E0CCF0-62E7-4C15-A857-552D6885B3B8}" dt="2022-09-07T08:41:07.372" v="5132" actId="1035"/>
          <ac:picMkLst>
            <pc:docMk/>
            <pc:sldMk cId="1433340638" sldId="586"/>
            <ac:picMk id="4" creationId="{D838D4CE-1A04-1F1C-1C4D-1423A5B504A8}"/>
          </ac:picMkLst>
        </pc:picChg>
        <pc:picChg chg="del mod">
          <ac:chgData name="Longueira Ángel" userId="98b170fc-3060-491c-afc1-cd88fa0a9cd4" providerId="ADAL" clId="{65E0CCF0-62E7-4C15-A857-552D6885B3B8}" dt="2022-09-07T08:32:49.307" v="4938" actId="478"/>
          <ac:picMkLst>
            <pc:docMk/>
            <pc:sldMk cId="1433340638" sldId="586"/>
            <ac:picMk id="35" creationId="{4973D649-EC7A-43D8-B11A-5D924E4BA007}"/>
          </ac:picMkLst>
        </pc:picChg>
        <pc:cxnChg chg="add mod">
          <ac:chgData name="Longueira Ángel" userId="98b170fc-3060-491c-afc1-cd88fa0a9cd4" providerId="ADAL" clId="{65E0CCF0-62E7-4C15-A857-552D6885B3B8}" dt="2022-09-07T08:41:52.771" v="5144" actId="1035"/>
          <ac:cxnSpMkLst>
            <pc:docMk/>
            <pc:sldMk cId="1433340638" sldId="586"/>
            <ac:cxnSpMk id="17" creationId="{E24EF897-7863-E154-D13C-5D653532FFBE}"/>
          </ac:cxnSpMkLst>
        </pc:cxnChg>
        <pc:cxnChg chg="add del mod">
          <ac:chgData name="Longueira Ángel" userId="98b170fc-3060-491c-afc1-cd88fa0a9cd4" providerId="ADAL" clId="{65E0CCF0-62E7-4C15-A857-552D6885B3B8}" dt="2022-09-07T08:41:52.771" v="5144" actId="1035"/>
          <ac:cxnSpMkLst>
            <pc:docMk/>
            <pc:sldMk cId="1433340638" sldId="586"/>
            <ac:cxnSpMk id="21" creationId="{ADC073BE-D5A3-080C-EACC-E3A9B829EDC3}"/>
          </ac:cxnSpMkLst>
        </pc:cxnChg>
        <pc:cxnChg chg="add mod">
          <ac:chgData name="Longueira Ángel" userId="98b170fc-3060-491c-afc1-cd88fa0a9cd4" providerId="ADAL" clId="{65E0CCF0-62E7-4C15-A857-552D6885B3B8}" dt="2022-09-07T18:28:51.367" v="11114" actId="692"/>
          <ac:cxnSpMkLst>
            <pc:docMk/>
            <pc:sldMk cId="1433340638" sldId="586"/>
            <ac:cxnSpMk id="37" creationId="{BB133B2F-AD84-6BB7-474E-6A5090ABAC02}"/>
          </ac:cxnSpMkLst>
        </pc:cxnChg>
        <pc:cxnChg chg="add mod">
          <ac:chgData name="Longueira Ángel" userId="98b170fc-3060-491c-afc1-cd88fa0a9cd4" providerId="ADAL" clId="{65E0CCF0-62E7-4C15-A857-552D6885B3B8}" dt="2022-09-07T18:28:56.545" v="11115" actId="571"/>
          <ac:cxnSpMkLst>
            <pc:docMk/>
            <pc:sldMk cId="1433340638" sldId="586"/>
            <ac:cxnSpMk id="39" creationId="{1FDDF573-7DE0-0686-29EB-22D4B249A80D}"/>
          </ac:cxnSpMkLst>
        </pc:cxnChg>
        <pc:cxnChg chg="add mod">
          <ac:chgData name="Longueira Ángel" userId="98b170fc-3060-491c-afc1-cd88fa0a9cd4" providerId="ADAL" clId="{65E0CCF0-62E7-4C15-A857-552D6885B3B8}" dt="2022-09-07T18:29:00.274" v="11116" actId="571"/>
          <ac:cxnSpMkLst>
            <pc:docMk/>
            <pc:sldMk cId="1433340638" sldId="586"/>
            <ac:cxnSpMk id="40" creationId="{899C6AE4-CDC6-FCF9-5002-2A9F67A20B25}"/>
          </ac:cxnSpMkLst>
        </pc:cxnChg>
        <pc:cxnChg chg="add mod">
          <ac:chgData name="Longueira Ángel" userId="98b170fc-3060-491c-afc1-cd88fa0a9cd4" providerId="ADAL" clId="{65E0CCF0-62E7-4C15-A857-552D6885B3B8}" dt="2022-09-07T18:29:27.186" v="11119" actId="1076"/>
          <ac:cxnSpMkLst>
            <pc:docMk/>
            <pc:sldMk cId="1433340638" sldId="586"/>
            <ac:cxnSpMk id="41" creationId="{C3FF3905-517B-B5AE-F239-35C42F12A883}"/>
          </ac:cxnSpMkLst>
        </pc:cxnChg>
        <pc:cxnChg chg="add mod">
          <ac:chgData name="Longueira Ángel" userId="98b170fc-3060-491c-afc1-cd88fa0a9cd4" providerId="ADAL" clId="{65E0CCF0-62E7-4C15-A857-552D6885B3B8}" dt="2022-09-07T18:29:29.410" v="11120" actId="571"/>
          <ac:cxnSpMkLst>
            <pc:docMk/>
            <pc:sldMk cId="1433340638" sldId="586"/>
            <ac:cxnSpMk id="43" creationId="{717B6BAE-2A85-0BA0-01AC-EE4CB726BC84}"/>
          </ac:cxnSpMkLst>
        </pc:cxnChg>
      </pc:sldChg>
      <pc:sldChg chg="addSp delSp modSp mod delAnim modAnim modNotesTx">
        <pc:chgData name="Longueira Ángel" userId="98b170fc-3060-491c-afc1-cd88fa0a9cd4" providerId="ADAL" clId="{65E0CCF0-62E7-4C15-A857-552D6885B3B8}" dt="2022-09-07T09:49:51.368" v="7080" actId="20577"/>
        <pc:sldMkLst>
          <pc:docMk/>
          <pc:sldMk cId="3560379886" sldId="589"/>
        </pc:sldMkLst>
        <pc:spChg chg="mod">
          <ac:chgData name="Longueira Ángel" userId="98b170fc-3060-491c-afc1-cd88fa0a9cd4" providerId="ADAL" clId="{65E0CCF0-62E7-4C15-A857-552D6885B3B8}" dt="2022-08-30T16:35:55.521" v="335" actId="164"/>
          <ac:spMkLst>
            <pc:docMk/>
            <pc:sldMk cId="3560379886" sldId="589"/>
            <ac:spMk id="2" creationId="{6EE07AD4-1CFE-BFF6-7722-26EF1699A502}"/>
          </ac:spMkLst>
        </pc:spChg>
        <pc:spChg chg="mod topLvl">
          <ac:chgData name="Longueira Ángel" userId="98b170fc-3060-491c-afc1-cd88fa0a9cd4" providerId="ADAL" clId="{65E0CCF0-62E7-4C15-A857-552D6885B3B8}" dt="2022-08-30T16:35:55.521" v="335" actId="164"/>
          <ac:spMkLst>
            <pc:docMk/>
            <pc:sldMk cId="3560379886" sldId="589"/>
            <ac:spMk id="9" creationId="{505C67B0-73BA-ADFD-CAC5-97A6391382BE}"/>
          </ac:spMkLst>
        </pc:spChg>
        <pc:spChg chg="mod topLvl">
          <ac:chgData name="Longueira Ángel" userId="98b170fc-3060-491c-afc1-cd88fa0a9cd4" providerId="ADAL" clId="{65E0CCF0-62E7-4C15-A857-552D6885B3B8}" dt="2022-08-30T16:35:55.521" v="335" actId="164"/>
          <ac:spMkLst>
            <pc:docMk/>
            <pc:sldMk cId="3560379886" sldId="589"/>
            <ac:spMk id="11" creationId="{9855E950-4207-C61C-EAC9-C030BA2B194E}"/>
          </ac:spMkLst>
        </pc:spChg>
        <pc:spChg chg="mod topLvl">
          <ac:chgData name="Longueira Ángel" userId="98b170fc-3060-491c-afc1-cd88fa0a9cd4" providerId="ADAL" clId="{65E0CCF0-62E7-4C15-A857-552D6885B3B8}" dt="2022-08-30T16:35:55.521" v="335" actId="164"/>
          <ac:spMkLst>
            <pc:docMk/>
            <pc:sldMk cId="3560379886" sldId="589"/>
            <ac:spMk id="12" creationId="{EEBE966C-4F0B-AF19-0A25-F73737FB4E30}"/>
          </ac:spMkLst>
        </pc:spChg>
        <pc:spChg chg="del">
          <ac:chgData name="Longueira Ángel" userId="98b170fc-3060-491c-afc1-cd88fa0a9cd4" providerId="ADAL" clId="{65E0CCF0-62E7-4C15-A857-552D6885B3B8}" dt="2022-08-30T16:13:47.003" v="206" actId="478"/>
          <ac:spMkLst>
            <pc:docMk/>
            <pc:sldMk cId="3560379886" sldId="589"/>
            <ac:spMk id="17" creationId="{CD626411-5669-49F4-ABAD-290EDC70B650}"/>
          </ac:spMkLst>
        </pc:spChg>
        <pc:spChg chg="mod">
          <ac:chgData name="Longueira Ángel" userId="98b170fc-3060-491c-afc1-cd88fa0a9cd4" providerId="ADAL" clId="{65E0CCF0-62E7-4C15-A857-552D6885B3B8}" dt="2022-08-30T16:35:15.163" v="325" actId="113"/>
          <ac:spMkLst>
            <pc:docMk/>
            <pc:sldMk cId="3560379886" sldId="589"/>
            <ac:spMk id="19" creationId="{E02A9E47-0F7E-A04B-9EC6-BC30902F17A2}"/>
          </ac:spMkLst>
        </pc:spChg>
        <pc:spChg chg="mod">
          <ac:chgData name="Longueira Ángel" userId="98b170fc-3060-491c-afc1-cd88fa0a9cd4" providerId="ADAL" clId="{65E0CCF0-62E7-4C15-A857-552D6885B3B8}" dt="2022-08-30T16:35:15.163" v="325" actId="113"/>
          <ac:spMkLst>
            <pc:docMk/>
            <pc:sldMk cId="3560379886" sldId="589"/>
            <ac:spMk id="20" creationId="{10965EE1-B896-F813-88BF-1DEE2288E2AD}"/>
          </ac:spMkLst>
        </pc:spChg>
        <pc:spChg chg="mod">
          <ac:chgData name="Longueira Ángel" userId="98b170fc-3060-491c-afc1-cd88fa0a9cd4" providerId="ADAL" clId="{65E0CCF0-62E7-4C15-A857-552D6885B3B8}" dt="2022-08-30T16:35:15.163" v="325" actId="113"/>
          <ac:spMkLst>
            <pc:docMk/>
            <pc:sldMk cId="3560379886" sldId="589"/>
            <ac:spMk id="22" creationId="{07517DC6-EB7B-4D76-B576-825A8697C6CB}"/>
          </ac:spMkLst>
        </pc:spChg>
        <pc:spChg chg="mod">
          <ac:chgData name="Longueira Ángel" userId="98b170fc-3060-491c-afc1-cd88fa0a9cd4" providerId="ADAL" clId="{65E0CCF0-62E7-4C15-A857-552D6885B3B8}" dt="2022-08-30T16:35:15.163" v="325" actId="113"/>
          <ac:spMkLst>
            <pc:docMk/>
            <pc:sldMk cId="3560379886" sldId="589"/>
            <ac:spMk id="23" creationId="{42DE67ED-024C-629B-4968-B2D517BF836A}"/>
          </ac:spMkLst>
        </pc:spChg>
        <pc:spChg chg="mod">
          <ac:chgData name="Longueira Ángel" userId="98b170fc-3060-491c-afc1-cd88fa0a9cd4" providerId="ADAL" clId="{65E0CCF0-62E7-4C15-A857-552D6885B3B8}" dt="2022-08-30T16:35:15.163" v="325" actId="113"/>
          <ac:spMkLst>
            <pc:docMk/>
            <pc:sldMk cId="3560379886" sldId="589"/>
            <ac:spMk id="24" creationId="{E01F84F5-311E-3DC2-05AB-8B1AAA5CCAA6}"/>
          </ac:spMkLst>
        </pc:spChg>
        <pc:spChg chg="mod">
          <ac:chgData name="Longueira Ángel" userId="98b170fc-3060-491c-afc1-cd88fa0a9cd4" providerId="ADAL" clId="{65E0CCF0-62E7-4C15-A857-552D6885B3B8}" dt="2022-08-30T16:35:15.163" v="325" actId="113"/>
          <ac:spMkLst>
            <pc:docMk/>
            <pc:sldMk cId="3560379886" sldId="589"/>
            <ac:spMk id="25" creationId="{6517A293-0FEA-2D70-A68C-B92562299B1D}"/>
          </ac:spMkLst>
        </pc:spChg>
        <pc:spChg chg="mod">
          <ac:chgData name="Longueira Ángel" userId="98b170fc-3060-491c-afc1-cd88fa0a9cd4" providerId="ADAL" clId="{65E0CCF0-62E7-4C15-A857-552D6885B3B8}" dt="2022-08-30T16:35:15.163" v="325" actId="113"/>
          <ac:spMkLst>
            <pc:docMk/>
            <pc:sldMk cId="3560379886" sldId="589"/>
            <ac:spMk id="26" creationId="{9A190E50-9843-8643-60ED-07B078CAA94D}"/>
          </ac:spMkLst>
        </pc:spChg>
        <pc:spChg chg="mod">
          <ac:chgData name="Longueira Ángel" userId="98b170fc-3060-491c-afc1-cd88fa0a9cd4" providerId="ADAL" clId="{65E0CCF0-62E7-4C15-A857-552D6885B3B8}" dt="2022-08-30T16:35:15.163" v="325" actId="113"/>
          <ac:spMkLst>
            <pc:docMk/>
            <pc:sldMk cId="3560379886" sldId="589"/>
            <ac:spMk id="27" creationId="{A6B2F3D3-45F4-3441-1447-EF1AD62EE3E4}"/>
          </ac:spMkLst>
        </pc:spChg>
        <pc:spChg chg="mod">
          <ac:chgData name="Longueira Ángel" userId="98b170fc-3060-491c-afc1-cd88fa0a9cd4" providerId="ADAL" clId="{65E0CCF0-62E7-4C15-A857-552D6885B3B8}" dt="2022-08-30T16:35:15.163" v="325" actId="113"/>
          <ac:spMkLst>
            <pc:docMk/>
            <pc:sldMk cId="3560379886" sldId="589"/>
            <ac:spMk id="28" creationId="{237538B6-2FA1-4A14-E3EB-2A055D42E8D0}"/>
          </ac:spMkLst>
        </pc:spChg>
        <pc:spChg chg="mod">
          <ac:chgData name="Longueira Ángel" userId="98b170fc-3060-491c-afc1-cd88fa0a9cd4" providerId="ADAL" clId="{65E0CCF0-62E7-4C15-A857-552D6885B3B8}" dt="2022-08-30T16:35:15.163" v="325" actId="113"/>
          <ac:spMkLst>
            <pc:docMk/>
            <pc:sldMk cId="3560379886" sldId="589"/>
            <ac:spMk id="29" creationId="{1E7ED935-D501-2CBA-8ABC-09B4A4693D84}"/>
          </ac:spMkLst>
        </pc:spChg>
        <pc:spChg chg="add del mod">
          <ac:chgData name="Longueira Ángel" userId="98b170fc-3060-491c-afc1-cd88fa0a9cd4" providerId="ADAL" clId="{65E0CCF0-62E7-4C15-A857-552D6885B3B8}" dt="2022-08-30T16:35:44.643" v="331" actId="21"/>
          <ac:spMkLst>
            <pc:docMk/>
            <pc:sldMk cId="3560379886" sldId="589"/>
            <ac:spMk id="30" creationId="{74B8C076-31FB-045E-99F9-D73621C33A8D}"/>
          </ac:spMkLst>
        </pc:spChg>
        <pc:spChg chg="mod">
          <ac:chgData name="Longueira Ángel" userId="98b170fc-3060-491c-afc1-cd88fa0a9cd4" providerId="ADAL" clId="{65E0CCF0-62E7-4C15-A857-552D6885B3B8}" dt="2022-08-30T16:20:45.773" v="255"/>
          <ac:spMkLst>
            <pc:docMk/>
            <pc:sldMk cId="3560379886" sldId="589"/>
            <ac:spMk id="32" creationId="{3C08DF81-2728-EB40-6E07-8CBE05384301}"/>
          </ac:spMkLst>
        </pc:spChg>
        <pc:spChg chg="mod">
          <ac:chgData name="Longueira Ángel" userId="98b170fc-3060-491c-afc1-cd88fa0a9cd4" providerId="ADAL" clId="{65E0CCF0-62E7-4C15-A857-552D6885B3B8}" dt="2022-08-30T16:20:45.773" v="255"/>
          <ac:spMkLst>
            <pc:docMk/>
            <pc:sldMk cId="3560379886" sldId="589"/>
            <ac:spMk id="33" creationId="{76ED194B-A258-97C5-A06D-C92A5E76D69C}"/>
          </ac:spMkLst>
        </pc:spChg>
        <pc:spChg chg="mod">
          <ac:chgData name="Longueira Ángel" userId="98b170fc-3060-491c-afc1-cd88fa0a9cd4" providerId="ADAL" clId="{65E0CCF0-62E7-4C15-A857-552D6885B3B8}" dt="2022-08-30T16:20:45.773" v="255"/>
          <ac:spMkLst>
            <pc:docMk/>
            <pc:sldMk cId="3560379886" sldId="589"/>
            <ac:spMk id="34" creationId="{345AB8DC-22BB-7205-77CC-A95622A1EB38}"/>
          </ac:spMkLst>
        </pc:spChg>
        <pc:spChg chg="add del mod">
          <ac:chgData name="Longueira Ángel" userId="98b170fc-3060-491c-afc1-cd88fa0a9cd4" providerId="ADAL" clId="{65E0CCF0-62E7-4C15-A857-552D6885B3B8}" dt="2022-08-30T16:35:44.643" v="331" actId="21"/>
          <ac:spMkLst>
            <pc:docMk/>
            <pc:sldMk cId="3560379886" sldId="589"/>
            <ac:spMk id="35" creationId="{D24CC355-1EF6-ACD7-C6DE-8EA445115698}"/>
          </ac:spMkLst>
        </pc:spChg>
        <pc:spChg chg="add del mod">
          <ac:chgData name="Longueira Ángel" userId="98b170fc-3060-491c-afc1-cd88fa0a9cd4" providerId="ADAL" clId="{65E0CCF0-62E7-4C15-A857-552D6885B3B8}" dt="2022-08-30T16:35:44.643" v="331" actId="21"/>
          <ac:spMkLst>
            <pc:docMk/>
            <pc:sldMk cId="3560379886" sldId="589"/>
            <ac:spMk id="37" creationId="{40DDE558-6B4E-7971-33D2-791D7723BF29}"/>
          </ac:spMkLst>
        </pc:spChg>
        <pc:spChg chg="add del mod">
          <ac:chgData name="Longueira Ángel" userId="98b170fc-3060-491c-afc1-cd88fa0a9cd4" providerId="ADAL" clId="{65E0CCF0-62E7-4C15-A857-552D6885B3B8}" dt="2022-08-30T16:35:44.643" v="331" actId="21"/>
          <ac:spMkLst>
            <pc:docMk/>
            <pc:sldMk cId="3560379886" sldId="589"/>
            <ac:spMk id="38" creationId="{005A2FBA-974B-8C57-BA15-A4BBD5D6159A}"/>
          </ac:spMkLst>
        </pc:spChg>
        <pc:spChg chg="mod">
          <ac:chgData name="Longueira Ángel" userId="98b170fc-3060-491c-afc1-cd88fa0a9cd4" providerId="ADAL" clId="{65E0CCF0-62E7-4C15-A857-552D6885B3B8}" dt="2022-08-30T16:21:29.041" v="283"/>
          <ac:spMkLst>
            <pc:docMk/>
            <pc:sldMk cId="3560379886" sldId="589"/>
            <ac:spMk id="40" creationId="{B10F2317-482C-4A33-42C2-CA93FE3F16DD}"/>
          </ac:spMkLst>
        </pc:spChg>
        <pc:spChg chg="mod">
          <ac:chgData name="Longueira Ángel" userId="98b170fc-3060-491c-afc1-cd88fa0a9cd4" providerId="ADAL" clId="{65E0CCF0-62E7-4C15-A857-552D6885B3B8}" dt="2022-08-30T16:21:29.041" v="283"/>
          <ac:spMkLst>
            <pc:docMk/>
            <pc:sldMk cId="3560379886" sldId="589"/>
            <ac:spMk id="43" creationId="{EBDACE8C-DA33-05C2-1805-59CDBF77A1E6}"/>
          </ac:spMkLst>
        </pc:spChg>
        <pc:spChg chg="mod">
          <ac:chgData name="Longueira Ángel" userId="98b170fc-3060-491c-afc1-cd88fa0a9cd4" providerId="ADAL" clId="{65E0CCF0-62E7-4C15-A857-552D6885B3B8}" dt="2022-08-30T16:21:29.041" v="283"/>
          <ac:spMkLst>
            <pc:docMk/>
            <pc:sldMk cId="3560379886" sldId="589"/>
            <ac:spMk id="44" creationId="{F2E27B40-9F92-6038-B49B-69DC4E37EA5A}"/>
          </ac:spMkLst>
        </pc:spChg>
        <pc:spChg chg="mod">
          <ac:chgData name="Longueira Ángel" userId="98b170fc-3060-491c-afc1-cd88fa0a9cd4" providerId="ADAL" clId="{65E0CCF0-62E7-4C15-A857-552D6885B3B8}" dt="2022-08-30T16:21:29.041" v="283"/>
          <ac:spMkLst>
            <pc:docMk/>
            <pc:sldMk cId="3560379886" sldId="589"/>
            <ac:spMk id="45" creationId="{D7CB78FD-5D39-D32B-7E3A-AB408DBFE4ED}"/>
          </ac:spMkLst>
        </pc:spChg>
        <pc:spChg chg="add del mod">
          <ac:chgData name="Longueira Ángel" userId="98b170fc-3060-491c-afc1-cd88fa0a9cd4" providerId="ADAL" clId="{65E0CCF0-62E7-4C15-A857-552D6885B3B8}" dt="2022-08-30T16:35:44.643" v="331" actId="21"/>
          <ac:spMkLst>
            <pc:docMk/>
            <pc:sldMk cId="3560379886" sldId="589"/>
            <ac:spMk id="46" creationId="{39BAC434-8B80-8021-C96F-275AE01EEF1A}"/>
          </ac:spMkLst>
        </pc:spChg>
        <pc:spChg chg="add del mod">
          <ac:chgData name="Longueira Ángel" userId="98b170fc-3060-491c-afc1-cd88fa0a9cd4" providerId="ADAL" clId="{65E0CCF0-62E7-4C15-A857-552D6885B3B8}" dt="2022-08-30T16:35:44.643" v="331" actId="21"/>
          <ac:spMkLst>
            <pc:docMk/>
            <pc:sldMk cId="3560379886" sldId="589"/>
            <ac:spMk id="47" creationId="{6E042B57-A3EF-DDB7-2181-E6459B052C14}"/>
          </ac:spMkLst>
        </pc:spChg>
        <pc:spChg chg="add del mod">
          <ac:chgData name="Longueira Ángel" userId="98b170fc-3060-491c-afc1-cd88fa0a9cd4" providerId="ADAL" clId="{65E0CCF0-62E7-4C15-A857-552D6885B3B8}" dt="2022-08-30T16:35:44.643" v="331" actId="21"/>
          <ac:spMkLst>
            <pc:docMk/>
            <pc:sldMk cId="3560379886" sldId="589"/>
            <ac:spMk id="48" creationId="{DA74C4FD-56E5-7AB3-9E70-057213A57683}"/>
          </ac:spMkLst>
        </pc:spChg>
        <pc:spChg chg="mod">
          <ac:chgData name="Longueira Ángel" userId="98b170fc-3060-491c-afc1-cd88fa0a9cd4" providerId="ADAL" clId="{65E0CCF0-62E7-4C15-A857-552D6885B3B8}" dt="2022-08-30T16:33:48.731" v="289"/>
          <ac:spMkLst>
            <pc:docMk/>
            <pc:sldMk cId="3560379886" sldId="589"/>
            <ac:spMk id="50" creationId="{03F3EB6E-CAF0-E7F3-B6C9-71583C7686A8}"/>
          </ac:spMkLst>
        </pc:spChg>
        <pc:spChg chg="mod">
          <ac:chgData name="Longueira Ángel" userId="98b170fc-3060-491c-afc1-cd88fa0a9cd4" providerId="ADAL" clId="{65E0CCF0-62E7-4C15-A857-552D6885B3B8}" dt="2022-08-30T16:33:48.731" v="289"/>
          <ac:spMkLst>
            <pc:docMk/>
            <pc:sldMk cId="3560379886" sldId="589"/>
            <ac:spMk id="55" creationId="{EEE37399-C033-8BC3-71C5-D1EADE8FD2DC}"/>
          </ac:spMkLst>
        </pc:spChg>
        <pc:spChg chg="mod">
          <ac:chgData name="Longueira Ángel" userId="98b170fc-3060-491c-afc1-cd88fa0a9cd4" providerId="ADAL" clId="{65E0CCF0-62E7-4C15-A857-552D6885B3B8}" dt="2022-08-30T16:33:48.731" v="289"/>
          <ac:spMkLst>
            <pc:docMk/>
            <pc:sldMk cId="3560379886" sldId="589"/>
            <ac:spMk id="56" creationId="{86331F27-8565-11E8-B71D-CB31263DAF00}"/>
          </ac:spMkLst>
        </pc:spChg>
        <pc:spChg chg="mod">
          <ac:chgData name="Longueira Ángel" userId="98b170fc-3060-491c-afc1-cd88fa0a9cd4" providerId="ADAL" clId="{65E0CCF0-62E7-4C15-A857-552D6885B3B8}" dt="2022-08-30T16:33:48.731" v="289"/>
          <ac:spMkLst>
            <pc:docMk/>
            <pc:sldMk cId="3560379886" sldId="589"/>
            <ac:spMk id="57" creationId="{0A3ACEE3-D3DB-2B20-3346-3CACBCEA0E41}"/>
          </ac:spMkLst>
        </pc:spChg>
        <pc:spChg chg="mod">
          <ac:chgData name="Longueira Ángel" userId="98b170fc-3060-491c-afc1-cd88fa0a9cd4" providerId="ADAL" clId="{65E0CCF0-62E7-4C15-A857-552D6885B3B8}" dt="2022-08-30T16:33:48.731" v="289"/>
          <ac:spMkLst>
            <pc:docMk/>
            <pc:sldMk cId="3560379886" sldId="589"/>
            <ac:spMk id="58" creationId="{8D2E3026-319C-F29B-721B-BDC452F4DDA4}"/>
          </ac:spMkLst>
        </pc:spChg>
        <pc:spChg chg="mod">
          <ac:chgData name="Longueira Ángel" userId="98b170fc-3060-491c-afc1-cd88fa0a9cd4" providerId="ADAL" clId="{65E0CCF0-62E7-4C15-A857-552D6885B3B8}" dt="2022-08-30T16:33:48.731" v="289"/>
          <ac:spMkLst>
            <pc:docMk/>
            <pc:sldMk cId="3560379886" sldId="589"/>
            <ac:spMk id="59" creationId="{25110BA6-598E-481E-747B-387E6665AB0F}"/>
          </ac:spMkLst>
        </pc:spChg>
        <pc:spChg chg="mod">
          <ac:chgData name="Longueira Ángel" userId="98b170fc-3060-491c-afc1-cd88fa0a9cd4" providerId="ADAL" clId="{65E0CCF0-62E7-4C15-A857-552D6885B3B8}" dt="2022-08-30T16:33:48.731" v="289"/>
          <ac:spMkLst>
            <pc:docMk/>
            <pc:sldMk cId="3560379886" sldId="589"/>
            <ac:spMk id="60" creationId="{64B77C94-7CEE-5E6E-DCBA-E39CD413484B}"/>
          </ac:spMkLst>
        </pc:spChg>
        <pc:spChg chg="mod">
          <ac:chgData name="Longueira Ángel" userId="98b170fc-3060-491c-afc1-cd88fa0a9cd4" providerId="ADAL" clId="{65E0CCF0-62E7-4C15-A857-552D6885B3B8}" dt="2022-08-30T16:33:48.731" v="289"/>
          <ac:spMkLst>
            <pc:docMk/>
            <pc:sldMk cId="3560379886" sldId="589"/>
            <ac:spMk id="61" creationId="{6A876C39-3E72-7453-D929-EAA747F210BB}"/>
          </ac:spMkLst>
        </pc:spChg>
        <pc:spChg chg="mod">
          <ac:chgData name="Longueira Ángel" userId="98b170fc-3060-491c-afc1-cd88fa0a9cd4" providerId="ADAL" clId="{65E0CCF0-62E7-4C15-A857-552D6885B3B8}" dt="2022-08-30T16:33:48.731" v="289"/>
          <ac:spMkLst>
            <pc:docMk/>
            <pc:sldMk cId="3560379886" sldId="589"/>
            <ac:spMk id="62" creationId="{72558566-32DC-40BD-02C5-CD10ACA9108D}"/>
          </ac:spMkLst>
        </pc:spChg>
        <pc:spChg chg="mod">
          <ac:chgData name="Longueira Ángel" userId="98b170fc-3060-491c-afc1-cd88fa0a9cd4" providerId="ADAL" clId="{65E0CCF0-62E7-4C15-A857-552D6885B3B8}" dt="2022-08-30T16:33:48.731" v="289"/>
          <ac:spMkLst>
            <pc:docMk/>
            <pc:sldMk cId="3560379886" sldId="589"/>
            <ac:spMk id="63" creationId="{7EC17834-7D8B-1341-9BE1-A9E245590513}"/>
          </ac:spMkLst>
        </pc:spChg>
        <pc:spChg chg="mod">
          <ac:chgData name="Longueira Ángel" userId="98b170fc-3060-491c-afc1-cd88fa0a9cd4" providerId="ADAL" clId="{65E0CCF0-62E7-4C15-A857-552D6885B3B8}" dt="2022-08-30T16:33:48.731" v="289"/>
          <ac:spMkLst>
            <pc:docMk/>
            <pc:sldMk cId="3560379886" sldId="589"/>
            <ac:spMk id="64" creationId="{7DC7C315-CAC2-7894-73D5-6EE7DB8D575D}"/>
          </ac:spMkLst>
        </pc:spChg>
        <pc:spChg chg="mod">
          <ac:chgData name="Longueira Ángel" userId="98b170fc-3060-491c-afc1-cd88fa0a9cd4" providerId="ADAL" clId="{65E0CCF0-62E7-4C15-A857-552D6885B3B8}" dt="2022-08-30T16:33:48.731" v="289"/>
          <ac:spMkLst>
            <pc:docMk/>
            <pc:sldMk cId="3560379886" sldId="589"/>
            <ac:spMk id="65" creationId="{59BD0877-B2B4-2292-53C9-E8D2C74DE65E}"/>
          </ac:spMkLst>
        </pc:spChg>
        <pc:spChg chg="mod">
          <ac:chgData name="Longueira Ángel" userId="98b170fc-3060-491c-afc1-cd88fa0a9cd4" providerId="ADAL" clId="{65E0CCF0-62E7-4C15-A857-552D6885B3B8}" dt="2022-08-30T16:33:48.731" v="289"/>
          <ac:spMkLst>
            <pc:docMk/>
            <pc:sldMk cId="3560379886" sldId="589"/>
            <ac:spMk id="66" creationId="{8387A209-3D87-C94C-E954-305B5D29A84A}"/>
          </ac:spMkLst>
        </pc:spChg>
        <pc:spChg chg="mod">
          <ac:chgData name="Longueira Ángel" userId="98b170fc-3060-491c-afc1-cd88fa0a9cd4" providerId="ADAL" clId="{65E0CCF0-62E7-4C15-A857-552D6885B3B8}" dt="2022-08-30T16:33:48.731" v="289"/>
          <ac:spMkLst>
            <pc:docMk/>
            <pc:sldMk cId="3560379886" sldId="589"/>
            <ac:spMk id="67" creationId="{B7390902-B1BA-358E-B0C1-418F32D9BBFB}"/>
          </ac:spMkLst>
        </pc:spChg>
        <pc:spChg chg="mod">
          <ac:chgData name="Longueira Ángel" userId="98b170fc-3060-491c-afc1-cd88fa0a9cd4" providerId="ADAL" clId="{65E0CCF0-62E7-4C15-A857-552D6885B3B8}" dt="2022-08-30T16:33:48.731" v="289"/>
          <ac:spMkLst>
            <pc:docMk/>
            <pc:sldMk cId="3560379886" sldId="589"/>
            <ac:spMk id="68" creationId="{E669813A-F10D-7A38-0319-24D670BB771E}"/>
          </ac:spMkLst>
        </pc:spChg>
        <pc:spChg chg="mod">
          <ac:chgData name="Longueira Ángel" userId="98b170fc-3060-491c-afc1-cd88fa0a9cd4" providerId="ADAL" clId="{65E0CCF0-62E7-4C15-A857-552D6885B3B8}" dt="2022-08-30T16:33:48.731" v="289"/>
          <ac:spMkLst>
            <pc:docMk/>
            <pc:sldMk cId="3560379886" sldId="589"/>
            <ac:spMk id="69" creationId="{A80CF73D-14B9-FEFA-3866-24149187EDEB}"/>
          </ac:spMkLst>
        </pc:spChg>
        <pc:spChg chg="mod">
          <ac:chgData name="Longueira Ángel" userId="98b170fc-3060-491c-afc1-cd88fa0a9cd4" providerId="ADAL" clId="{65E0CCF0-62E7-4C15-A857-552D6885B3B8}" dt="2022-08-30T16:33:48.731" v="289"/>
          <ac:spMkLst>
            <pc:docMk/>
            <pc:sldMk cId="3560379886" sldId="589"/>
            <ac:spMk id="70" creationId="{A376324F-68E6-D6B7-238C-BDB27A2E2E04}"/>
          </ac:spMkLst>
        </pc:spChg>
        <pc:spChg chg="add mod">
          <ac:chgData name="Longueira Ángel" userId="98b170fc-3060-491c-afc1-cd88fa0a9cd4" providerId="ADAL" clId="{65E0CCF0-62E7-4C15-A857-552D6885B3B8}" dt="2022-09-06T15:57:04.066" v="4756" actId="1076"/>
          <ac:spMkLst>
            <pc:docMk/>
            <pc:sldMk cId="3560379886" sldId="589"/>
            <ac:spMk id="71" creationId="{27014AF3-6C60-45F5-E7E3-B0DBC91278DD}"/>
          </ac:spMkLst>
        </pc:spChg>
        <pc:spChg chg="mod">
          <ac:chgData name="Longueira Ángel" userId="98b170fc-3060-491c-afc1-cd88fa0a9cd4" providerId="ADAL" clId="{65E0CCF0-62E7-4C15-A857-552D6885B3B8}" dt="2022-08-30T16:33:48.731" v="289"/>
          <ac:spMkLst>
            <pc:docMk/>
            <pc:sldMk cId="3560379886" sldId="589"/>
            <ac:spMk id="71" creationId="{F955AAA3-BBFD-9CCD-7978-0B9264AF5A5B}"/>
          </ac:spMkLst>
        </pc:spChg>
        <pc:spChg chg="mod">
          <ac:chgData name="Longueira Ángel" userId="98b170fc-3060-491c-afc1-cd88fa0a9cd4" providerId="ADAL" clId="{65E0CCF0-62E7-4C15-A857-552D6885B3B8}" dt="2022-08-30T16:33:48.731" v="289"/>
          <ac:spMkLst>
            <pc:docMk/>
            <pc:sldMk cId="3560379886" sldId="589"/>
            <ac:spMk id="72" creationId="{C46370C3-E0F7-B5A1-9240-19DACA550F58}"/>
          </ac:spMkLst>
        </pc:spChg>
        <pc:spChg chg="mod">
          <ac:chgData name="Longueira Ángel" userId="98b170fc-3060-491c-afc1-cd88fa0a9cd4" providerId="ADAL" clId="{65E0CCF0-62E7-4C15-A857-552D6885B3B8}" dt="2022-08-30T16:33:48.731" v="289"/>
          <ac:spMkLst>
            <pc:docMk/>
            <pc:sldMk cId="3560379886" sldId="589"/>
            <ac:spMk id="73" creationId="{81D5A1A1-CBD5-2506-02DE-C62865AC73CD}"/>
          </ac:spMkLst>
        </pc:spChg>
        <pc:spChg chg="mod">
          <ac:chgData name="Longueira Ángel" userId="98b170fc-3060-491c-afc1-cd88fa0a9cd4" providerId="ADAL" clId="{65E0CCF0-62E7-4C15-A857-552D6885B3B8}" dt="2022-08-30T16:33:48.731" v="289"/>
          <ac:spMkLst>
            <pc:docMk/>
            <pc:sldMk cId="3560379886" sldId="589"/>
            <ac:spMk id="74" creationId="{F2F2093E-0612-0B0D-5DBF-89AC256B8D64}"/>
          </ac:spMkLst>
        </pc:spChg>
        <pc:spChg chg="add del mod">
          <ac:chgData name="Longueira Ángel" userId="98b170fc-3060-491c-afc1-cd88fa0a9cd4" providerId="ADAL" clId="{65E0CCF0-62E7-4C15-A857-552D6885B3B8}" dt="2022-08-30T16:35:44.643" v="331" actId="21"/>
          <ac:spMkLst>
            <pc:docMk/>
            <pc:sldMk cId="3560379886" sldId="589"/>
            <ac:spMk id="75" creationId="{3291529B-608E-E581-D2E3-BE15CDE10638}"/>
          </ac:spMkLst>
        </pc:spChg>
        <pc:spChg chg="add del mod">
          <ac:chgData name="Longueira Ángel" userId="98b170fc-3060-491c-afc1-cd88fa0a9cd4" providerId="ADAL" clId="{65E0CCF0-62E7-4C15-A857-552D6885B3B8}" dt="2022-08-30T16:35:44.643" v="331" actId="21"/>
          <ac:spMkLst>
            <pc:docMk/>
            <pc:sldMk cId="3560379886" sldId="589"/>
            <ac:spMk id="76" creationId="{0A1AF678-DF32-872A-D755-F8501AB63792}"/>
          </ac:spMkLst>
        </pc:spChg>
        <pc:spChg chg="mod topLvl">
          <ac:chgData name="Longueira Ángel" userId="98b170fc-3060-491c-afc1-cd88fa0a9cd4" providerId="ADAL" clId="{65E0CCF0-62E7-4C15-A857-552D6885B3B8}" dt="2022-08-30T16:43:59.255" v="449" actId="1076"/>
          <ac:spMkLst>
            <pc:docMk/>
            <pc:sldMk cId="3560379886" sldId="589"/>
            <ac:spMk id="80" creationId="{C886FCBD-79FA-5F0C-217B-B73F479D737F}"/>
          </ac:spMkLst>
        </pc:spChg>
        <pc:spChg chg="mod topLvl">
          <ac:chgData name="Longueira Ángel" userId="98b170fc-3060-491c-afc1-cd88fa0a9cd4" providerId="ADAL" clId="{65E0CCF0-62E7-4C15-A857-552D6885B3B8}" dt="2022-08-30T16:43:59.255" v="449" actId="1076"/>
          <ac:spMkLst>
            <pc:docMk/>
            <pc:sldMk cId="3560379886" sldId="589"/>
            <ac:spMk id="81" creationId="{8480EAF0-7EC9-6D1F-911E-E1546EECC900}"/>
          </ac:spMkLst>
        </pc:spChg>
        <pc:spChg chg="mod topLvl">
          <ac:chgData name="Longueira Ángel" userId="98b170fc-3060-491c-afc1-cd88fa0a9cd4" providerId="ADAL" clId="{65E0CCF0-62E7-4C15-A857-552D6885B3B8}" dt="2022-09-02T10:55:56.146" v="2965"/>
          <ac:spMkLst>
            <pc:docMk/>
            <pc:sldMk cId="3560379886" sldId="589"/>
            <ac:spMk id="83" creationId="{03EEC30B-9C45-CF43-49B4-3DB0C056BE01}"/>
          </ac:spMkLst>
        </pc:spChg>
        <pc:spChg chg="mod">
          <ac:chgData name="Longueira Ángel" userId="98b170fc-3060-491c-afc1-cd88fa0a9cd4" providerId="ADAL" clId="{65E0CCF0-62E7-4C15-A857-552D6885B3B8}" dt="2022-08-30T16:36:15.312" v="338" actId="165"/>
          <ac:spMkLst>
            <pc:docMk/>
            <pc:sldMk cId="3560379886" sldId="589"/>
            <ac:spMk id="84" creationId="{68B7D023-547A-0CEA-37FA-2E46FA69D002}"/>
          </ac:spMkLst>
        </pc:spChg>
        <pc:spChg chg="mod">
          <ac:chgData name="Longueira Ángel" userId="98b170fc-3060-491c-afc1-cd88fa0a9cd4" providerId="ADAL" clId="{65E0CCF0-62E7-4C15-A857-552D6885B3B8}" dt="2022-08-30T16:36:15.312" v="338" actId="165"/>
          <ac:spMkLst>
            <pc:docMk/>
            <pc:sldMk cId="3560379886" sldId="589"/>
            <ac:spMk id="85" creationId="{1041282C-F799-09FF-FEC9-9B05385AF691}"/>
          </ac:spMkLst>
        </pc:spChg>
        <pc:spChg chg="mod">
          <ac:chgData name="Longueira Ángel" userId="98b170fc-3060-491c-afc1-cd88fa0a9cd4" providerId="ADAL" clId="{65E0CCF0-62E7-4C15-A857-552D6885B3B8}" dt="2022-08-30T16:36:15.312" v="338" actId="165"/>
          <ac:spMkLst>
            <pc:docMk/>
            <pc:sldMk cId="3560379886" sldId="589"/>
            <ac:spMk id="86" creationId="{E7518DA2-F12B-4435-D12F-CDAA31CFB4A8}"/>
          </ac:spMkLst>
        </pc:spChg>
        <pc:spChg chg="mod">
          <ac:chgData name="Longueira Ángel" userId="98b170fc-3060-491c-afc1-cd88fa0a9cd4" providerId="ADAL" clId="{65E0CCF0-62E7-4C15-A857-552D6885B3B8}" dt="2022-08-30T16:36:15.312" v="338" actId="165"/>
          <ac:spMkLst>
            <pc:docMk/>
            <pc:sldMk cId="3560379886" sldId="589"/>
            <ac:spMk id="87" creationId="{4276D888-67E5-95D4-0CFD-A58F488C7691}"/>
          </ac:spMkLst>
        </pc:spChg>
        <pc:spChg chg="mod">
          <ac:chgData name="Longueira Ángel" userId="98b170fc-3060-491c-afc1-cd88fa0a9cd4" providerId="ADAL" clId="{65E0CCF0-62E7-4C15-A857-552D6885B3B8}" dt="2022-08-30T16:36:15.312" v="338" actId="165"/>
          <ac:spMkLst>
            <pc:docMk/>
            <pc:sldMk cId="3560379886" sldId="589"/>
            <ac:spMk id="88" creationId="{AB4D309E-5C3A-0B42-0BBC-38D5E689E1D3}"/>
          </ac:spMkLst>
        </pc:spChg>
        <pc:spChg chg="mod">
          <ac:chgData name="Longueira Ángel" userId="98b170fc-3060-491c-afc1-cd88fa0a9cd4" providerId="ADAL" clId="{65E0CCF0-62E7-4C15-A857-552D6885B3B8}" dt="2022-08-30T16:36:15.312" v="338" actId="165"/>
          <ac:spMkLst>
            <pc:docMk/>
            <pc:sldMk cId="3560379886" sldId="589"/>
            <ac:spMk id="89" creationId="{9BF5612D-3A1E-23AF-09B5-E230ED113CB0}"/>
          </ac:spMkLst>
        </pc:spChg>
        <pc:spChg chg="mod">
          <ac:chgData name="Longueira Ángel" userId="98b170fc-3060-491c-afc1-cd88fa0a9cd4" providerId="ADAL" clId="{65E0CCF0-62E7-4C15-A857-552D6885B3B8}" dt="2022-08-30T16:36:15.312" v="338" actId="165"/>
          <ac:spMkLst>
            <pc:docMk/>
            <pc:sldMk cId="3560379886" sldId="589"/>
            <ac:spMk id="90" creationId="{39FC0AF6-7DCA-F19E-25D4-1FEE83BFFDA4}"/>
          </ac:spMkLst>
        </pc:spChg>
        <pc:spChg chg="add mod">
          <ac:chgData name="Longueira Ángel" userId="98b170fc-3060-491c-afc1-cd88fa0a9cd4" providerId="ADAL" clId="{65E0CCF0-62E7-4C15-A857-552D6885B3B8}" dt="2022-08-30T16:43:59.255" v="449" actId="1076"/>
          <ac:spMkLst>
            <pc:docMk/>
            <pc:sldMk cId="3560379886" sldId="589"/>
            <ac:spMk id="91" creationId="{BE4096D9-65F5-1BA1-DDA1-52372B0CD53F}"/>
          </ac:spMkLst>
        </pc:spChg>
        <pc:spChg chg="mod">
          <ac:chgData name="Longueira Ángel" userId="98b170fc-3060-491c-afc1-cd88fa0a9cd4" providerId="ADAL" clId="{65E0CCF0-62E7-4C15-A857-552D6885B3B8}" dt="2022-08-30T16:35:59.492" v="337"/>
          <ac:spMkLst>
            <pc:docMk/>
            <pc:sldMk cId="3560379886" sldId="589"/>
            <ac:spMk id="93" creationId="{5EAEAD56-8074-9066-B5A8-93FC47AE940F}"/>
          </ac:spMkLst>
        </pc:spChg>
        <pc:spChg chg="mod">
          <ac:chgData name="Longueira Ángel" userId="98b170fc-3060-491c-afc1-cd88fa0a9cd4" providerId="ADAL" clId="{65E0CCF0-62E7-4C15-A857-552D6885B3B8}" dt="2022-08-30T16:35:59.492" v="337"/>
          <ac:spMkLst>
            <pc:docMk/>
            <pc:sldMk cId="3560379886" sldId="589"/>
            <ac:spMk id="94" creationId="{844340D3-64F0-D9F0-5C94-D43E5278877B}"/>
          </ac:spMkLst>
        </pc:spChg>
        <pc:spChg chg="mod">
          <ac:chgData name="Longueira Ángel" userId="98b170fc-3060-491c-afc1-cd88fa0a9cd4" providerId="ADAL" clId="{65E0CCF0-62E7-4C15-A857-552D6885B3B8}" dt="2022-08-30T16:35:59.492" v="337"/>
          <ac:spMkLst>
            <pc:docMk/>
            <pc:sldMk cId="3560379886" sldId="589"/>
            <ac:spMk id="95" creationId="{B7950B35-C292-B47F-8B43-32EC12FF4E0B}"/>
          </ac:spMkLst>
        </pc:spChg>
        <pc:spChg chg="add mod">
          <ac:chgData name="Longueira Ángel" userId="98b170fc-3060-491c-afc1-cd88fa0a9cd4" providerId="ADAL" clId="{65E0CCF0-62E7-4C15-A857-552D6885B3B8}" dt="2022-09-02T10:55:56.146" v="2965"/>
          <ac:spMkLst>
            <pc:docMk/>
            <pc:sldMk cId="3560379886" sldId="589"/>
            <ac:spMk id="96" creationId="{FAE13CD2-4594-BB43-487D-3EA47072675E}"/>
          </ac:spMkLst>
        </pc:spChg>
        <pc:spChg chg="add del mod ord">
          <ac:chgData name="Longueira Ángel" userId="98b170fc-3060-491c-afc1-cd88fa0a9cd4" providerId="ADAL" clId="{65E0CCF0-62E7-4C15-A857-552D6885B3B8}" dt="2022-08-30T16:39:16.025" v="377" actId="478"/>
          <ac:spMkLst>
            <pc:docMk/>
            <pc:sldMk cId="3560379886" sldId="589"/>
            <ac:spMk id="98" creationId="{FA608FE0-1717-6E28-E6E1-9759914FE7ED}"/>
          </ac:spMkLst>
        </pc:spChg>
        <pc:spChg chg="add del mod">
          <ac:chgData name="Longueira Ángel" userId="98b170fc-3060-491c-afc1-cd88fa0a9cd4" providerId="ADAL" clId="{65E0CCF0-62E7-4C15-A857-552D6885B3B8}" dt="2022-08-30T16:39:38.873" v="383" actId="478"/>
          <ac:spMkLst>
            <pc:docMk/>
            <pc:sldMk cId="3560379886" sldId="589"/>
            <ac:spMk id="99" creationId="{37A210B0-FC16-B1E7-75F3-3D2B9E6FF5A6}"/>
          </ac:spMkLst>
        </pc:spChg>
        <pc:spChg chg="mod topLvl">
          <ac:chgData name="Longueira Ángel" userId="98b170fc-3060-491c-afc1-cd88fa0a9cd4" providerId="ADAL" clId="{65E0CCF0-62E7-4C15-A857-552D6885B3B8}" dt="2022-08-30T16:43:59.255" v="449" actId="1076"/>
          <ac:spMkLst>
            <pc:docMk/>
            <pc:sldMk cId="3560379886" sldId="589"/>
            <ac:spMk id="101" creationId="{E19E05B4-5508-F714-E599-47FE4BCD4CBC}"/>
          </ac:spMkLst>
        </pc:spChg>
        <pc:spChg chg="mod topLvl">
          <ac:chgData name="Longueira Ángel" userId="98b170fc-3060-491c-afc1-cd88fa0a9cd4" providerId="ADAL" clId="{65E0CCF0-62E7-4C15-A857-552D6885B3B8}" dt="2022-08-30T16:43:59.255" v="449" actId="1076"/>
          <ac:spMkLst>
            <pc:docMk/>
            <pc:sldMk cId="3560379886" sldId="589"/>
            <ac:spMk id="104" creationId="{DA5E911E-58C1-17F9-AC2A-0AE936031946}"/>
          </ac:spMkLst>
        </pc:spChg>
        <pc:spChg chg="mod ord topLvl">
          <ac:chgData name="Longueira Ángel" userId="98b170fc-3060-491c-afc1-cd88fa0a9cd4" providerId="ADAL" clId="{65E0CCF0-62E7-4C15-A857-552D6885B3B8}" dt="2022-08-30T16:43:59.255" v="449" actId="1076"/>
          <ac:spMkLst>
            <pc:docMk/>
            <pc:sldMk cId="3560379886" sldId="589"/>
            <ac:spMk id="105" creationId="{5FA3DC3F-94D6-3FBE-3192-396E8319FC70}"/>
          </ac:spMkLst>
        </pc:spChg>
        <pc:spChg chg="mod">
          <ac:chgData name="Longueira Ángel" userId="98b170fc-3060-491c-afc1-cd88fa0a9cd4" providerId="ADAL" clId="{65E0CCF0-62E7-4C15-A857-552D6885B3B8}" dt="2022-08-30T16:43:40.074" v="445"/>
          <ac:spMkLst>
            <pc:docMk/>
            <pc:sldMk cId="3560379886" sldId="589"/>
            <ac:spMk id="106" creationId="{50D88B65-F570-4205-AA7D-8F9D3305450D}"/>
          </ac:spMkLst>
        </pc:spChg>
        <pc:spChg chg="mod ord topLvl">
          <ac:chgData name="Longueira Ángel" userId="98b170fc-3060-491c-afc1-cd88fa0a9cd4" providerId="ADAL" clId="{65E0CCF0-62E7-4C15-A857-552D6885B3B8}" dt="2022-08-30T16:43:59.255" v="449" actId="1076"/>
          <ac:spMkLst>
            <pc:docMk/>
            <pc:sldMk cId="3560379886" sldId="589"/>
            <ac:spMk id="107" creationId="{9A08B204-3A2B-350E-BF2D-AEC1B58D5DE4}"/>
          </ac:spMkLst>
        </pc:spChg>
        <pc:spChg chg="add mod">
          <ac:chgData name="Longueira Ángel" userId="98b170fc-3060-491c-afc1-cd88fa0a9cd4" providerId="ADAL" clId="{65E0CCF0-62E7-4C15-A857-552D6885B3B8}" dt="2022-09-02T10:55:50.690" v="2964"/>
          <ac:spMkLst>
            <pc:docMk/>
            <pc:sldMk cId="3560379886" sldId="589"/>
            <ac:spMk id="108" creationId="{DD27DD32-1493-98C4-718D-2905C0D44F5E}"/>
          </ac:spMkLst>
        </pc:spChg>
        <pc:spChg chg="add mod">
          <ac:chgData name="Longueira Ángel" userId="98b170fc-3060-491c-afc1-cd88fa0a9cd4" providerId="ADAL" clId="{65E0CCF0-62E7-4C15-A857-552D6885B3B8}" dt="2022-09-02T10:55:50.690" v="2964"/>
          <ac:spMkLst>
            <pc:docMk/>
            <pc:sldMk cId="3560379886" sldId="589"/>
            <ac:spMk id="109" creationId="{76B98066-015D-1DC5-C1F2-3A1DC2F74DB2}"/>
          </ac:spMkLst>
        </pc:spChg>
        <pc:spChg chg="add del mod">
          <ac:chgData name="Longueira Ángel" userId="98b170fc-3060-491c-afc1-cd88fa0a9cd4" providerId="ADAL" clId="{65E0CCF0-62E7-4C15-A857-552D6885B3B8}" dt="2022-08-30T16:42:48.171" v="430" actId="478"/>
          <ac:spMkLst>
            <pc:docMk/>
            <pc:sldMk cId="3560379886" sldId="589"/>
            <ac:spMk id="110" creationId="{F6A76F79-AC48-3B7D-7D5A-FD45471715AE}"/>
          </ac:spMkLst>
        </pc:spChg>
        <pc:spChg chg="mod">
          <ac:chgData name="Longueira Ángel" userId="98b170fc-3060-491c-afc1-cd88fa0a9cd4" providerId="ADAL" clId="{65E0CCF0-62E7-4C15-A857-552D6885B3B8}" dt="2022-08-30T16:35:59.492" v="337"/>
          <ac:spMkLst>
            <pc:docMk/>
            <pc:sldMk cId="3560379886" sldId="589"/>
            <ac:spMk id="112" creationId="{EB4482A9-53EC-ECC3-0676-1E1C5C7DF52D}"/>
          </ac:spMkLst>
        </pc:spChg>
        <pc:spChg chg="mod">
          <ac:chgData name="Longueira Ángel" userId="98b170fc-3060-491c-afc1-cd88fa0a9cd4" providerId="ADAL" clId="{65E0CCF0-62E7-4C15-A857-552D6885B3B8}" dt="2022-08-30T16:35:59.492" v="337"/>
          <ac:spMkLst>
            <pc:docMk/>
            <pc:sldMk cId="3560379886" sldId="589"/>
            <ac:spMk id="117" creationId="{E60A50EF-6057-A5FC-604C-AEE3B8FE770A}"/>
          </ac:spMkLst>
        </pc:spChg>
        <pc:spChg chg="mod">
          <ac:chgData name="Longueira Ángel" userId="98b170fc-3060-491c-afc1-cd88fa0a9cd4" providerId="ADAL" clId="{65E0CCF0-62E7-4C15-A857-552D6885B3B8}" dt="2022-08-30T16:35:59.492" v="337"/>
          <ac:spMkLst>
            <pc:docMk/>
            <pc:sldMk cId="3560379886" sldId="589"/>
            <ac:spMk id="118" creationId="{8DAF0072-97F1-D2E5-C529-8EF7623D6DEE}"/>
          </ac:spMkLst>
        </pc:spChg>
        <pc:spChg chg="mod">
          <ac:chgData name="Longueira Ángel" userId="98b170fc-3060-491c-afc1-cd88fa0a9cd4" providerId="ADAL" clId="{65E0CCF0-62E7-4C15-A857-552D6885B3B8}" dt="2022-08-30T16:35:59.492" v="337"/>
          <ac:spMkLst>
            <pc:docMk/>
            <pc:sldMk cId="3560379886" sldId="589"/>
            <ac:spMk id="119" creationId="{F90EB6F2-ECF7-426C-B477-FDDA314DD238}"/>
          </ac:spMkLst>
        </pc:spChg>
        <pc:spChg chg="mod">
          <ac:chgData name="Longueira Ángel" userId="98b170fc-3060-491c-afc1-cd88fa0a9cd4" providerId="ADAL" clId="{65E0CCF0-62E7-4C15-A857-552D6885B3B8}" dt="2022-08-30T16:35:59.492" v="337"/>
          <ac:spMkLst>
            <pc:docMk/>
            <pc:sldMk cId="3560379886" sldId="589"/>
            <ac:spMk id="120" creationId="{6AB44CB2-B1A9-B084-F8CD-87635743BFCF}"/>
          </ac:spMkLst>
        </pc:spChg>
        <pc:spChg chg="mod">
          <ac:chgData name="Longueira Ángel" userId="98b170fc-3060-491c-afc1-cd88fa0a9cd4" providerId="ADAL" clId="{65E0CCF0-62E7-4C15-A857-552D6885B3B8}" dt="2022-08-30T16:35:59.492" v="337"/>
          <ac:spMkLst>
            <pc:docMk/>
            <pc:sldMk cId="3560379886" sldId="589"/>
            <ac:spMk id="121" creationId="{87795245-EA5F-A906-F1AB-5D0DAD0933CE}"/>
          </ac:spMkLst>
        </pc:spChg>
        <pc:spChg chg="mod">
          <ac:chgData name="Longueira Ángel" userId="98b170fc-3060-491c-afc1-cd88fa0a9cd4" providerId="ADAL" clId="{65E0CCF0-62E7-4C15-A857-552D6885B3B8}" dt="2022-08-30T16:35:59.492" v="337"/>
          <ac:spMkLst>
            <pc:docMk/>
            <pc:sldMk cId="3560379886" sldId="589"/>
            <ac:spMk id="122" creationId="{D49A71CC-4287-BC7F-75CF-3B00DC988EEA}"/>
          </ac:spMkLst>
        </pc:spChg>
        <pc:spChg chg="mod">
          <ac:chgData name="Longueira Ángel" userId="98b170fc-3060-491c-afc1-cd88fa0a9cd4" providerId="ADAL" clId="{65E0CCF0-62E7-4C15-A857-552D6885B3B8}" dt="2022-08-30T16:35:59.492" v="337"/>
          <ac:spMkLst>
            <pc:docMk/>
            <pc:sldMk cId="3560379886" sldId="589"/>
            <ac:spMk id="123" creationId="{F457412F-0F49-B9CD-69BA-EDBDC1EE3714}"/>
          </ac:spMkLst>
        </pc:spChg>
        <pc:spChg chg="mod">
          <ac:chgData name="Longueira Ángel" userId="98b170fc-3060-491c-afc1-cd88fa0a9cd4" providerId="ADAL" clId="{65E0CCF0-62E7-4C15-A857-552D6885B3B8}" dt="2022-08-30T16:35:59.492" v="337"/>
          <ac:spMkLst>
            <pc:docMk/>
            <pc:sldMk cId="3560379886" sldId="589"/>
            <ac:spMk id="124" creationId="{CE537217-4FF3-4DE3-04A5-39F66AE40A01}"/>
          </ac:spMkLst>
        </pc:spChg>
        <pc:spChg chg="mod">
          <ac:chgData name="Longueira Ángel" userId="98b170fc-3060-491c-afc1-cd88fa0a9cd4" providerId="ADAL" clId="{65E0CCF0-62E7-4C15-A857-552D6885B3B8}" dt="2022-08-30T16:35:59.492" v="337"/>
          <ac:spMkLst>
            <pc:docMk/>
            <pc:sldMk cId="3560379886" sldId="589"/>
            <ac:spMk id="125" creationId="{AECC1F6E-D6F5-5217-FD91-F3C7834CEB40}"/>
          </ac:spMkLst>
        </pc:spChg>
        <pc:spChg chg="mod">
          <ac:chgData name="Longueira Ángel" userId="98b170fc-3060-491c-afc1-cd88fa0a9cd4" providerId="ADAL" clId="{65E0CCF0-62E7-4C15-A857-552D6885B3B8}" dt="2022-08-30T16:35:59.492" v="337"/>
          <ac:spMkLst>
            <pc:docMk/>
            <pc:sldMk cId="3560379886" sldId="589"/>
            <ac:spMk id="126" creationId="{97B73C75-0004-D58A-22EF-8F44433E26AB}"/>
          </ac:spMkLst>
        </pc:spChg>
        <pc:spChg chg="mod">
          <ac:chgData name="Longueira Ángel" userId="98b170fc-3060-491c-afc1-cd88fa0a9cd4" providerId="ADAL" clId="{65E0CCF0-62E7-4C15-A857-552D6885B3B8}" dt="2022-08-30T16:35:59.492" v="337"/>
          <ac:spMkLst>
            <pc:docMk/>
            <pc:sldMk cId="3560379886" sldId="589"/>
            <ac:spMk id="127" creationId="{28B623B0-C3A1-26C0-5A3A-328C281DDA35}"/>
          </ac:spMkLst>
        </pc:spChg>
        <pc:spChg chg="mod">
          <ac:chgData name="Longueira Ángel" userId="98b170fc-3060-491c-afc1-cd88fa0a9cd4" providerId="ADAL" clId="{65E0CCF0-62E7-4C15-A857-552D6885B3B8}" dt="2022-08-30T16:35:59.492" v="337"/>
          <ac:spMkLst>
            <pc:docMk/>
            <pc:sldMk cId="3560379886" sldId="589"/>
            <ac:spMk id="128" creationId="{22AD4A8A-BD3C-89F4-E5C1-925DF19AF25E}"/>
          </ac:spMkLst>
        </pc:spChg>
        <pc:spChg chg="mod">
          <ac:chgData name="Longueira Ángel" userId="98b170fc-3060-491c-afc1-cd88fa0a9cd4" providerId="ADAL" clId="{65E0CCF0-62E7-4C15-A857-552D6885B3B8}" dt="2022-08-30T16:35:59.492" v="337"/>
          <ac:spMkLst>
            <pc:docMk/>
            <pc:sldMk cId="3560379886" sldId="589"/>
            <ac:spMk id="129" creationId="{247E809C-A657-C95E-3CC2-C37F601B4174}"/>
          </ac:spMkLst>
        </pc:spChg>
        <pc:spChg chg="mod">
          <ac:chgData name="Longueira Ángel" userId="98b170fc-3060-491c-afc1-cd88fa0a9cd4" providerId="ADAL" clId="{65E0CCF0-62E7-4C15-A857-552D6885B3B8}" dt="2022-08-30T16:35:59.492" v="337"/>
          <ac:spMkLst>
            <pc:docMk/>
            <pc:sldMk cId="3560379886" sldId="589"/>
            <ac:spMk id="130" creationId="{DBE61177-8686-9340-3BBF-95087FB771DC}"/>
          </ac:spMkLst>
        </pc:spChg>
        <pc:spChg chg="mod">
          <ac:chgData name="Longueira Ángel" userId="98b170fc-3060-491c-afc1-cd88fa0a9cd4" providerId="ADAL" clId="{65E0CCF0-62E7-4C15-A857-552D6885B3B8}" dt="2022-08-30T16:35:59.492" v="337"/>
          <ac:spMkLst>
            <pc:docMk/>
            <pc:sldMk cId="3560379886" sldId="589"/>
            <ac:spMk id="131" creationId="{66A4D986-120F-3F97-2ADA-8AB58E38113F}"/>
          </ac:spMkLst>
        </pc:spChg>
        <pc:spChg chg="mod">
          <ac:chgData name="Longueira Ángel" userId="98b170fc-3060-491c-afc1-cd88fa0a9cd4" providerId="ADAL" clId="{65E0CCF0-62E7-4C15-A857-552D6885B3B8}" dt="2022-08-30T16:35:59.492" v="337"/>
          <ac:spMkLst>
            <pc:docMk/>
            <pc:sldMk cId="3560379886" sldId="589"/>
            <ac:spMk id="132" creationId="{9AFF53BB-2C21-E9EF-B690-8EEE4E515FB7}"/>
          </ac:spMkLst>
        </pc:spChg>
        <pc:spChg chg="mod">
          <ac:chgData name="Longueira Ángel" userId="98b170fc-3060-491c-afc1-cd88fa0a9cd4" providerId="ADAL" clId="{65E0CCF0-62E7-4C15-A857-552D6885B3B8}" dt="2022-08-30T16:35:59.492" v="337"/>
          <ac:spMkLst>
            <pc:docMk/>
            <pc:sldMk cId="3560379886" sldId="589"/>
            <ac:spMk id="133" creationId="{88F0E964-F4AB-E486-565E-79EA006FE349}"/>
          </ac:spMkLst>
        </pc:spChg>
        <pc:spChg chg="mod">
          <ac:chgData name="Longueira Ángel" userId="98b170fc-3060-491c-afc1-cd88fa0a9cd4" providerId="ADAL" clId="{65E0CCF0-62E7-4C15-A857-552D6885B3B8}" dt="2022-08-30T16:35:59.492" v="337"/>
          <ac:spMkLst>
            <pc:docMk/>
            <pc:sldMk cId="3560379886" sldId="589"/>
            <ac:spMk id="134" creationId="{0A944A3E-1E3A-4251-4634-0545FF327BA7}"/>
          </ac:spMkLst>
        </pc:spChg>
        <pc:spChg chg="mod">
          <ac:chgData name="Longueira Ángel" userId="98b170fc-3060-491c-afc1-cd88fa0a9cd4" providerId="ADAL" clId="{65E0CCF0-62E7-4C15-A857-552D6885B3B8}" dt="2022-08-30T16:35:59.492" v="337"/>
          <ac:spMkLst>
            <pc:docMk/>
            <pc:sldMk cId="3560379886" sldId="589"/>
            <ac:spMk id="135" creationId="{5061DBD6-94A8-C254-3AE1-6BEB9C236AA6}"/>
          </ac:spMkLst>
        </pc:spChg>
        <pc:spChg chg="mod">
          <ac:chgData name="Longueira Ángel" userId="98b170fc-3060-491c-afc1-cd88fa0a9cd4" providerId="ADAL" clId="{65E0CCF0-62E7-4C15-A857-552D6885B3B8}" dt="2022-08-30T16:35:59.492" v="337"/>
          <ac:spMkLst>
            <pc:docMk/>
            <pc:sldMk cId="3560379886" sldId="589"/>
            <ac:spMk id="136" creationId="{2AA96197-A17E-47B4-5E15-B41950A81ADE}"/>
          </ac:spMkLst>
        </pc:spChg>
        <pc:spChg chg="add mod">
          <ac:chgData name="Longueira Ángel" userId="98b170fc-3060-491c-afc1-cd88fa0a9cd4" providerId="ADAL" clId="{65E0CCF0-62E7-4C15-A857-552D6885B3B8}" dt="2022-09-02T10:55:56.146" v="2965"/>
          <ac:spMkLst>
            <pc:docMk/>
            <pc:sldMk cId="3560379886" sldId="589"/>
            <ac:spMk id="137" creationId="{4F0648D7-94ED-4DCC-26E0-912A92E78CB6}"/>
          </ac:spMkLst>
        </pc:spChg>
        <pc:spChg chg="add mod">
          <ac:chgData name="Longueira Ángel" userId="98b170fc-3060-491c-afc1-cd88fa0a9cd4" providerId="ADAL" clId="{65E0CCF0-62E7-4C15-A857-552D6885B3B8}" dt="2022-08-30T16:43:59.255" v="449" actId="1076"/>
          <ac:spMkLst>
            <pc:docMk/>
            <pc:sldMk cId="3560379886" sldId="589"/>
            <ac:spMk id="139" creationId="{E3F0A574-D284-8300-A5B4-98EDED2D5196}"/>
          </ac:spMkLst>
        </pc:spChg>
        <pc:spChg chg="add mod">
          <ac:chgData name="Longueira Ángel" userId="98b170fc-3060-491c-afc1-cd88fa0a9cd4" providerId="ADAL" clId="{65E0CCF0-62E7-4C15-A857-552D6885B3B8}" dt="2022-08-30T16:44:54.396" v="460" actId="20577"/>
          <ac:spMkLst>
            <pc:docMk/>
            <pc:sldMk cId="3560379886" sldId="589"/>
            <ac:spMk id="224" creationId="{C90390B5-86BE-83D8-6D86-C8525918F188}"/>
          </ac:spMkLst>
        </pc:spChg>
        <pc:spChg chg="del">
          <ac:chgData name="Longueira Ángel" userId="98b170fc-3060-491c-afc1-cd88fa0a9cd4" providerId="ADAL" clId="{65E0CCF0-62E7-4C15-A857-552D6885B3B8}" dt="2022-08-30T16:13:48.603" v="207" actId="478"/>
          <ac:spMkLst>
            <pc:docMk/>
            <pc:sldMk cId="3560379886" sldId="589"/>
            <ac:spMk id="228" creationId="{D9DE4A51-5137-4C56-AFBE-AFEEBC2E25A0}"/>
          </ac:spMkLst>
        </pc:spChg>
        <pc:grpChg chg="add del mod">
          <ac:chgData name="Longueira Ángel" userId="98b170fc-3060-491c-afc1-cd88fa0a9cd4" providerId="ADAL" clId="{65E0CCF0-62E7-4C15-A857-552D6885B3B8}" dt="2022-08-30T16:14:16.426" v="209" actId="165"/>
          <ac:grpSpMkLst>
            <pc:docMk/>
            <pc:sldMk cId="3560379886" sldId="589"/>
            <ac:grpSpMk id="8" creationId="{B0D101DC-543C-8DE5-0630-842BD392C17A}"/>
          </ac:grpSpMkLst>
        </pc:grpChg>
        <pc:grpChg chg="del mod topLvl">
          <ac:chgData name="Longueira Ángel" userId="98b170fc-3060-491c-afc1-cd88fa0a9cd4" providerId="ADAL" clId="{65E0CCF0-62E7-4C15-A857-552D6885B3B8}" dt="2022-08-30T16:14:21.152" v="212" actId="165"/>
          <ac:grpSpMkLst>
            <pc:docMk/>
            <pc:sldMk cId="3560379886" sldId="589"/>
            <ac:grpSpMk id="10" creationId="{BE953CF4-DC3C-B418-47AB-41A71D9D8847}"/>
          </ac:grpSpMkLst>
        </pc:grpChg>
        <pc:grpChg chg="add mod">
          <ac:chgData name="Longueira Ángel" userId="98b170fc-3060-491c-afc1-cd88fa0a9cd4" providerId="ADAL" clId="{65E0CCF0-62E7-4C15-A857-552D6885B3B8}" dt="2022-08-30T16:43:59.255" v="449" actId="1076"/>
          <ac:grpSpMkLst>
            <pc:docMk/>
            <pc:sldMk cId="3560379886" sldId="589"/>
            <ac:grpSpMk id="15" creationId="{E4CA147C-3E5E-904E-BA3A-E1D8FA555098}"/>
          </ac:grpSpMkLst>
        </pc:grpChg>
        <pc:grpChg chg="add del mod">
          <ac:chgData name="Longueira Ángel" userId="98b170fc-3060-491c-afc1-cd88fa0a9cd4" providerId="ADAL" clId="{65E0CCF0-62E7-4C15-A857-552D6885B3B8}" dt="2022-08-30T16:35:44.643" v="331" actId="21"/>
          <ac:grpSpMkLst>
            <pc:docMk/>
            <pc:sldMk cId="3560379886" sldId="589"/>
            <ac:grpSpMk id="18" creationId="{9A2D1C75-EE53-357C-2819-C2BCF96C30D5}"/>
          </ac:grpSpMkLst>
        </pc:grpChg>
        <pc:grpChg chg="mod">
          <ac:chgData name="Longueira Ángel" userId="98b170fc-3060-491c-afc1-cd88fa0a9cd4" providerId="ADAL" clId="{65E0CCF0-62E7-4C15-A857-552D6885B3B8}" dt="2022-08-30T16:35:15.163" v="325" actId="113"/>
          <ac:grpSpMkLst>
            <pc:docMk/>
            <pc:sldMk cId="3560379886" sldId="589"/>
            <ac:grpSpMk id="21" creationId="{80FF3A11-4778-CB8F-ADF3-3CC3E8019EFF}"/>
          </ac:grpSpMkLst>
        </pc:grpChg>
        <pc:grpChg chg="add del mod">
          <ac:chgData name="Longueira Ángel" userId="98b170fc-3060-491c-afc1-cd88fa0a9cd4" providerId="ADAL" clId="{65E0CCF0-62E7-4C15-A857-552D6885B3B8}" dt="2022-08-30T16:35:44.643" v="331" actId="21"/>
          <ac:grpSpMkLst>
            <pc:docMk/>
            <pc:sldMk cId="3560379886" sldId="589"/>
            <ac:grpSpMk id="31" creationId="{031719AC-DBD6-DBC2-C175-49B4C16A4D9A}"/>
          </ac:grpSpMkLst>
        </pc:grpChg>
        <pc:grpChg chg="add del mod">
          <ac:chgData name="Longueira Ángel" userId="98b170fc-3060-491c-afc1-cd88fa0a9cd4" providerId="ADAL" clId="{65E0CCF0-62E7-4C15-A857-552D6885B3B8}" dt="2022-08-30T16:35:44.643" v="331" actId="21"/>
          <ac:grpSpMkLst>
            <pc:docMk/>
            <pc:sldMk cId="3560379886" sldId="589"/>
            <ac:grpSpMk id="39" creationId="{1E8A3527-364F-5FA9-56D0-B8D88FB55477}"/>
          </ac:grpSpMkLst>
        </pc:grpChg>
        <pc:grpChg chg="add del mod">
          <ac:chgData name="Longueira Ángel" userId="98b170fc-3060-491c-afc1-cd88fa0a9cd4" providerId="ADAL" clId="{65E0CCF0-62E7-4C15-A857-552D6885B3B8}" dt="2022-08-30T16:35:44.643" v="331" actId="21"/>
          <ac:grpSpMkLst>
            <pc:docMk/>
            <pc:sldMk cId="3560379886" sldId="589"/>
            <ac:grpSpMk id="42" creationId="{C766BA1A-7658-2B06-0AF9-AFB9C698ADFD}"/>
          </ac:grpSpMkLst>
        </pc:grpChg>
        <pc:grpChg chg="add del mod">
          <ac:chgData name="Longueira Ángel" userId="98b170fc-3060-491c-afc1-cd88fa0a9cd4" providerId="ADAL" clId="{65E0CCF0-62E7-4C15-A857-552D6885B3B8}" dt="2022-08-30T16:35:44.643" v="331" actId="21"/>
          <ac:grpSpMkLst>
            <pc:docMk/>
            <pc:sldMk cId="3560379886" sldId="589"/>
            <ac:grpSpMk id="49" creationId="{9101A093-7915-2798-6D34-ED27D663B711}"/>
          </ac:grpSpMkLst>
        </pc:grpChg>
        <pc:grpChg chg="mod">
          <ac:chgData name="Longueira Ángel" userId="98b170fc-3060-491c-afc1-cd88fa0a9cd4" providerId="ADAL" clId="{65E0CCF0-62E7-4C15-A857-552D6885B3B8}" dt="2022-08-30T16:33:48.731" v="289"/>
          <ac:grpSpMkLst>
            <pc:docMk/>
            <pc:sldMk cId="3560379886" sldId="589"/>
            <ac:grpSpMk id="51" creationId="{685A581F-02B9-FDB9-146C-A1517D6D851D}"/>
          </ac:grpSpMkLst>
        </pc:grpChg>
        <pc:grpChg chg="mod">
          <ac:chgData name="Longueira Ángel" userId="98b170fc-3060-491c-afc1-cd88fa0a9cd4" providerId="ADAL" clId="{65E0CCF0-62E7-4C15-A857-552D6885B3B8}" dt="2022-08-30T16:33:48.731" v="289"/>
          <ac:grpSpMkLst>
            <pc:docMk/>
            <pc:sldMk cId="3560379886" sldId="589"/>
            <ac:grpSpMk id="53" creationId="{3729D699-1CA1-26D0-18F7-AFC42F3575A0}"/>
          </ac:grpSpMkLst>
        </pc:grpChg>
        <pc:grpChg chg="mod">
          <ac:chgData name="Longueira Ángel" userId="98b170fc-3060-491c-afc1-cd88fa0a9cd4" providerId="ADAL" clId="{65E0CCF0-62E7-4C15-A857-552D6885B3B8}" dt="2022-08-30T16:33:48.731" v="289"/>
          <ac:grpSpMkLst>
            <pc:docMk/>
            <pc:sldMk cId="3560379886" sldId="589"/>
            <ac:grpSpMk id="54" creationId="{E7AA0373-D4BC-FE6D-FB28-1099FA9FA7EF}"/>
          </ac:grpSpMkLst>
        </pc:grpChg>
        <pc:grpChg chg="add del mod">
          <ac:chgData name="Longueira Ángel" userId="98b170fc-3060-491c-afc1-cd88fa0a9cd4" providerId="ADAL" clId="{65E0CCF0-62E7-4C15-A857-552D6885B3B8}" dt="2022-08-30T16:36:15.312" v="338" actId="165"/>
          <ac:grpSpMkLst>
            <pc:docMk/>
            <pc:sldMk cId="3560379886" sldId="589"/>
            <ac:grpSpMk id="79" creationId="{1F222A2A-C7EE-64FA-2DA8-25BB3C754AA1}"/>
          </ac:grpSpMkLst>
        </pc:grpChg>
        <pc:grpChg chg="mod topLvl">
          <ac:chgData name="Longueira Ángel" userId="98b170fc-3060-491c-afc1-cd88fa0a9cd4" providerId="ADAL" clId="{65E0CCF0-62E7-4C15-A857-552D6885B3B8}" dt="2022-08-30T16:43:59.255" v="449" actId="1076"/>
          <ac:grpSpMkLst>
            <pc:docMk/>
            <pc:sldMk cId="3560379886" sldId="589"/>
            <ac:grpSpMk id="82" creationId="{AC989727-12D5-1377-9F5F-7755AFE799D6}"/>
          </ac:grpSpMkLst>
        </pc:grpChg>
        <pc:grpChg chg="add mod">
          <ac:chgData name="Longueira Ángel" userId="98b170fc-3060-491c-afc1-cd88fa0a9cd4" providerId="ADAL" clId="{65E0CCF0-62E7-4C15-A857-552D6885B3B8}" dt="2022-08-30T16:43:59.255" v="449" actId="1076"/>
          <ac:grpSpMkLst>
            <pc:docMk/>
            <pc:sldMk cId="3560379886" sldId="589"/>
            <ac:grpSpMk id="92" creationId="{458D8879-0A72-D7F9-D05F-87E9A62F0785}"/>
          </ac:grpSpMkLst>
        </pc:grpChg>
        <pc:grpChg chg="add del mod">
          <ac:chgData name="Longueira Ángel" userId="98b170fc-3060-491c-afc1-cd88fa0a9cd4" providerId="ADAL" clId="{65E0CCF0-62E7-4C15-A857-552D6885B3B8}" dt="2022-08-30T16:39:35.185" v="381" actId="165"/>
          <ac:grpSpMkLst>
            <pc:docMk/>
            <pc:sldMk cId="3560379886" sldId="589"/>
            <ac:grpSpMk id="100" creationId="{2A25054E-F630-2B93-B915-7B8C405474DD}"/>
          </ac:grpSpMkLst>
        </pc:grpChg>
        <pc:grpChg chg="add del mod">
          <ac:chgData name="Longueira Ángel" userId="98b170fc-3060-491c-afc1-cd88fa0a9cd4" providerId="ADAL" clId="{65E0CCF0-62E7-4C15-A857-552D6885B3B8}" dt="2022-08-30T16:38:36.111" v="365" actId="165"/>
          <ac:grpSpMkLst>
            <pc:docMk/>
            <pc:sldMk cId="3560379886" sldId="589"/>
            <ac:grpSpMk id="103" creationId="{F14061F7-6720-EB94-CE93-EEE467F585A6}"/>
          </ac:grpSpMkLst>
        </pc:grpChg>
        <pc:grpChg chg="add mod">
          <ac:chgData name="Longueira Ángel" userId="98b170fc-3060-491c-afc1-cd88fa0a9cd4" providerId="ADAL" clId="{65E0CCF0-62E7-4C15-A857-552D6885B3B8}" dt="2022-08-30T16:43:59.255" v="449" actId="1076"/>
          <ac:grpSpMkLst>
            <pc:docMk/>
            <pc:sldMk cId="3560379886" sldId="589"/>
            <ac:grpSpMk id="111" creationId="{AC29B394-63C7-B1FF-0ED0-1857E6A53744}"/>
          </ac:grpSpMkLst>
        </pc:grpChg>
        <pc:grpChg chg="mod">
          <ac:chgData name="Longueira Ángel" userId="98b170fc-3060-491c-afc1-cd88fa0a9cd4" providerId="ADAL" clId="{65E0CCF0-62E7-4C15-A857-552D6885B3B8}" dt="2022-08-30T16:35:59.492" v="337"/>
          <ac:grpSpMkLst>
            <pc:docMk/>
            <pc:sldMk cId="3560379886" sldId="589"/>
            <ac:grpSpMk id="113" creationId="{EB7A5B32-8A17-4D43-34BE-C34B42D41966}"/>
          </ac:grpSpMkLst>
        </pc:grpChg>
        <pc:grpChg chg="mod">
          <ac:chgData name="Longueira Ángel" userId="98b170fc-3060-491c-afc1-cd88fa0a9cd4" providerId="ADAL" clId="{65E0CCF0-62E7-4C15-A857-552D6885B3B8}" dt="2022-08-30T16:35:59.492" v="337"/>
          <ac:grpSpMkLst>
            <pc:docMk/>
            <pc:sldMk cId="3560379886" sldId="589"/>
            <ac:grpSpMk id="115" creationId="{CE106478-8F2C-7F8B-00BE-8BBFE4298C52}"/>
          </ac:grpSpMkLst>
        </pc:grpChg>
        <pc:grpChg chg="mod">
          <ac:chgData name="Longueira Ángel" userId="98b170fc-3060-491c-afc1-cd88fa0a9cd4" providerId="ADAL" clId="{65E0CCF0-62E7-4C15-A857-552D6885B3B8}" dt="2022-08-30T16:35:59.492" v="337"/>
          <ac:grpSpMkLst>
            <pc:docMk/>
            <pc:sldMk cId="3560379886" sldId="589"/>
            <ac:grpSpMk id="116" creationId="{571F4B1F-F0CD-2733-BF7C-F0D3F938606A}"/>
          </ac:grpSpMkLst>
        </pc:grpChg>
        <pc:picChg chg="add mod">
          <ac:chgData name="Longueira Ángel" userId="98b170fc-3060-491c-afc1-cd88fa0a9cd4" providerId="ADAL" clId="{65E0CCF0-62E7-4C15-A857-552D6885B3B8}" dt="2022-08-30T16:35:55.521" v="335" actId="164"/>
          <ac:picMkLst>
            <pc:docMk/>
            <pc:sldMk cId="3560379886" sldId="589"/>
            <ac:picMk id="5" creationId="{E3C15C08-DC4F-D7CF-9764-6F11CE90D115}"/>
          </ac:picMkLst>
        </pc:picChg>
        <pc:picChg chg="del mod topLvl">
          <ac:chgData name="Longueira Ángel" userId="98b170fc-3060-491c-afc1-cd88fa0a9cd4" providerId="ADAL" clId="{65E0CCF0-62E7-4C15-A857-552D6885B3B8}" dt="2022-08-30T16:14:23.778" v="214" actId="478"/>
          <ac:picMkLst>
            <pc:docMk/>
            <pc:sldMk cId="3560379886" sldId="589"/>
            <ac:picMk id="13" creationId="{22329051-5AA9-7C0E-A6D0-C3599D164EB0}"/>
          </ac:picMkLst>
        </pc:picChg>
        <pc:picChg chg="del mod">
          <ac:chgData name="Longueira Ángel" userId="98b170fc-3060-491c-afc1-cd88fa0a9cd4" providerId="ADAL" clId="{65E0CCF0-62E7-4C15-A857-552D6885B3B8}" dt="2022-08-30T16:35:18.124" v="326" actId="478"/>
          <ac:picMkLst>
            <pc:docMk/>
            <pc:sldMk cId="3560379886" sldId="589"/>
            <ac:picMk id="16" creationId="{198DA4C6-150E-49A1-884E-DFBDD1F8734D}"/>
          </ac:picMkLst>
        </pc:picChg>
        <pc:picChg chg="add del mod">
          <ac:chgData name="Longueira Ángel" userId="98b170fc-3060-491c-afc1-cd88fa0a9cd4" providerId="ADAL" clId="{65E0CCF0-62E7-4C15-A857-552D6885B3B8}" dt="2022-08-30T16:35:44.643" v="331" actId="21"/>
          <ac:picMkLst>
            <pc:docMk/>
            <pc:sldMk cId="3560379886" sldId="589"/>
            <ac:picMk id="36" creationId="{92B3CC6E-3548-EF1E-ACA4-714618D62AB4}"/>
          </ac:picMkLst>
        </pc:picChg>
        <pc:picChg chg="mod">
          <ac:chgData name="Longueira Ángel" userId="98b170fc-3060-491c-afc1-cd88fa0a9cd4" providerId="ADAL" clId="{65E0CCF0-62E7-4C15-A857-552D6885B3B8}" dt="2022-08-30T16:21:29.041" v="283"/>
          <ac:picMkLst>
            <pc:docMk/>
            <pc:sldMk cId="3560379886" sldId="589"/>
            <ac:picMk id="41" creationId="{9994B799-6397-DE27-2836-19B778209CB5}"/>
          </ac:picMkLst>
        </pc:picChg>
        <pc:picChg chg="mod">
          <ac:chgData name="Longueira Ángel" userId="98b170fc-3060-491c-afc1-cd88fa0a9cd4" providerId="ADAL" clId="{65E0CCF0-62E7-4C15-A857-552D6885B3B8}" dt="2022-08-30T16:33:48.731" v="289"/>
          <ac:picMkLst>
            <pc:docMk/>
            <pc:sldMk cId="3560379886" sldId="589"/>
            <ac:picMk id="52" creationId="{10867B0C-70AA-B448-C363-2BE89C9229BE}"/>
          </ac:picMkLst>
        </pc:picChg>
        <pc:picChg chg="add mod">
          <ac:chgData name="Longueira Ángel" userId="98b170fc-3060-491c-afc1-cd88fa0a9cd4" providerId="ADAL" clId="{65E0CCF0-62E7-4C15-A857-552D6885B3B8}" dt="2022-08-30T16:43:59.255" v="449" actId="1076"/>
          <ac:picMkLst>
            <pc:docMk/>
            <pc:sldMk cId="3560379886" sldId="589"/>
            <ac:picMk id="97" creationId="{B82C5366-7574-665A-3D0B-09547B1B13D0}"/>
          </ac:picMkLst>
        </pc:picChg>
        <pc:picChg chg="mod topLvl">
          <ac:chgData name="Longueira Ángel" userId="98b170fc-3060-491c-afc1-cd88fa0a9cd4" providerId="ADAL" clId="{65E0CCF0-62E7-4C15-A857-552D6885B3B8}" dt="2022-08-30T16:43:59.255" v="449" actId="1076"/>
          <ac:picMkLst>
            <pc:docMk/>
            <pc:sldMk cId="3560379886" sldId="589"/>
            <ac:picMk id="102" creationId="{274E5721-6CDA-6B43-0AC6-FDBB2FE26417}"/>
          </ac:picMkLst>
        </pc:picChg>
        <pc:picChg chg="mod">
          <ac:chgData name="Longueira Ángel" userId="98b170fc-3060-491c-afc1-cd88fa0a9cd4" providerId="ADAL" clId="{65E0CCF0-62E7-4C15-A857-552D6885B3B8}" dt="2022-08-30T16:35:59.492" v="337"/>
          <ac:picMkLst>
            <pc:docMk/>
            <pc:sldMk cId="3560379886" sldId="589"/>
            <ac:picMk id="114" creationId="{722FF17B-E687-475D-3906-9A526E4430F3}"/>
          </ac:picMkLst>
        </pc:picChg>
        <pc:cxnChg chg="add del mod">
          <ac:chgData name="Longueira Ángel" userId="98b170fc-3060-491c-afc1-cd88fa0a9cd4" providerId="ADAL" clId="{65E0CCF0-62E7-4C15-A857-552D6885B3B8}" dt="2022-08-30T16:35:44.643" v="331" actId="21"/>
          <ac:cxnSpMkLst>
            <pc:docMk/>
            <pc:sldMk cId="3560379886" sldId="589"/>
            <ac:cxnSpMk id="7" creationId="{8A85FD69-0B9A-2CE6-058F-F7CD5C011317}"/>
          </ac:cxnSpMkLst>
        </pc:cxnChg>
        <pc:cxnChg chg="add mod">
          <ac:chgData name="Longueira Ángel" userId="98b170fc-3060-491c-afc1-cd88fa0a9cd4" providerId="ADAL" clId="{65E0CCF0-62E7-4C15-A857-552D6885B3B8}" dt="2022-08-30T16:44:04.571" v="451" actId="1076"/>
          <ac:cxnSpMkLst>
            <pc:docMk/>
            <pc:sldMk cId="3560379886" sldId="589"/>
            <ac:cxnSpMk id="138" creationId="{DD5FF57A-8BB7-4D40-080B-165AC1AD3C08}"/>
          </ac:cxnSpMkLst>
        </pc:cxnChg>
        <pc:cxnChg chg="add mod ord">
          <ac:chgData name="Longueira Ángel" userId="98b170fc-3060-491c-afc1-cd88fa0a9cd4" providerId="ADAL" clId="{65E0CCF0-62E7-4C15-A857-552D6885B3B8}" dt="2022-09-02T10:57:37.100" v="2972" actId="692"/>
          <ac:cxnSpMkLst>
            <pc:docMk/>
            <pc:sldMk cId="3560379886" sldId="589"/>
            <ac:cxnSpMk id="230" creationId="{0BD1076B-E590-0465-4AC2-0001FE220B1D}"/>
          </ac:cxnSpMkLst>
        </pc:cxnChg>
        <pc:cxnChg chg="add mod ord">
          <ac:chgData name="Longueira Ángel" userId="98b170fc-3060-491c-afc1-cd88fa0a9cd4" providerId="ADAL" clId="{65E0CCF0-62E7-4C15-A857-552D6885B3B8}" dt="2022-09-02T10:58:23.167" v="2980" actId="692"/>
          <ac:cxnSpMkLst>
            <pc:docMk/>
            <pc:sldMk cId="3560379886" sldId="589"/>
            <ac:cxnSpMk id="232" creationId="{07C250AA-4DBB-79CB-2BF8-0A0C2839A2DB}"/>
          </ac:cxnSpMkLst>
        </pc:cxnChg>
        <pc:cxnChg chg="add mod ord">
          <ac:chgData name="Longueira Ángel" userId="98b170fc-3060-491c-afc1-cd88fa0a9cd4" providerId="ADAL" clId="{65E0CCF0-62E7-4C15-A857-552D6885B3B8}" dt="2022-09-02T10:58:23.167" v="2980" actId="692"/>
          <ac:cxnSpMkLst>
            <pc:docMk/>
            <pc:sldMk cId="3560379886" sldId="589"/>
            <ac:cxnSpMk id="234" creationId="{8EDBFDA3-835A-7159-A176-46DEA0C3F5A8}"/>
          </ac:cxnSpMkLst>
        </pc:cxnChg>
        <pc:cxnChg chg="add mod">
          <ac:chgData name="Longueira Ángel" userId="98b170fc-3060-491c-afc1-cd88fa0a9cd4" providerId="ADAL" clId="{65E0CCF0-62E7-4C15-A857-552D6885B3B8}" dt="2022-09-02T10:58:23.167" v="2980" actId="692"/>
          <ac:cxnSpMkLst>
            <pc:docMk/>
            <pc:sldMk cId="3560379886" sldId="589"/>
            <ac:cxnSpMk id="245" creationId="{5903F095-04D3-02A9-8CC5-8094F3630B71}"/>
          </ac:cxnSpMkLst>
        </pc:cxnChg>
        <pc:cxnChg chg="add mod">
          <ac:chgData name="Longueira Ángel" userId="98b170fc-3060-491c-afc1-cd88fa0a9cd4" providerId="ADAL" clId="{65E0CCF0-62E7-4C15-A857-552D6885B3B8}" dt="2022-09-02T10:58:23.167" v="2980" actId="692"/>
          <ac:cxnSpMkLst>
            <pc:docMk/>
            <pc:sldMk cId="3560379886" sldId="589"/>
            <ac:cxnSpMk id="247" creationId="{8520714D-699F-858F-8093-E213D07B7068}"/>
          </ac:cxnSpMkLst>
        </pc:cxnChg>
        <pc:cxnChg chg="add mod">
          <ac:chgData name="Longueira Ángel" userId="98b170fc-3060-491c-afc1-cd88fa0a9cd4" providerId="ADAL" clId="{65E0CCF0-62E7-4C15-A857-552D6885B3B8}" dt="2022-09-02T10:58:23.167" v="2980" actId="692"/>
          <ac:cxnSpMkLst>
            <pc:docMk/>
            <pc:sldMk cId="3560379886" sldId="589"/>
            <ac:cxnSpMk id="249" creationId="{BD6A1C53-1649-53C9-05E4-4FD04ACA3608}"/>
          </ac:cxnSpMkLst>
        </pc:cxnChg>
      </pc:sldChg>
      <pc:sldChg chg="modSp mod modNotesTx">
        <pc:chgData name="Longueira Ángel" userId="98b170fc-3060-491c-afc1-cd88fa0a9cd4" providerId="ADAL" clId="{65E0CCF0-62E7-4C15-A857-552D6885B3B8}" dt="2022-09-07T09:39:15.543" v="5854" actId="20577"/>
        <pc:sldMkLst>
          <pc:docMk/>
          <pc:sldMk cId="0" sldId="590"/>
        </pc:sldMkLst>
        <pc:spChg chg="mod">
          <ac:chgData name="Longueira Ángel" userId="98b170fc-3060-491c-afc1-cd88fa0a9cd4" providerId="ADAL" clId="{65E0CCF0-62E7-4C15-A857-552D6885B3B8}" dt="2022-09-06T13:26:05.103" v="3727" actId="465"/>
          <ac:spMkLst>
            <pc:docMk/>
            <pc:sldMk cId="0" sldId="590"/>
            <ac:spMk id="7" creationId="{08330367-4AFC-4FBC-961F-B9DBFD2AD048}"/>
          </ac:spMkLst>
        </pc:spChg>
        <pc:spChg chg="mod">
          <ac:chgData name="Longueira Ángel" userId="98b170fc-3060-491c-afc1-cd88fa0a9cd4" providerId="ADAL" clId="{65E0CCF0-62E7-4C15-A857-552D6885B3B8}" dt="2022-09-06T13:26:05.103" v="3727" actId="465"/>
          <ac:spMkLst>
            <pc:docMk/>
            <pc:sldMk cId="0" sldId="590"/>
            <ac:spMk id="8" creationId="{C770A21F-6509-46B9-879F-BA003939513D}"/>
          </ac:spMkLst>
        </pc:spChg>
        <pc:spChg chg="mod">
          <ac:chgData name="Longueira Ángel" userId="98b170fc-3060-491c-afc1-cd88fa0a9cd4" providerId="ADAL" clId="{65E0CCF0-62E7-4C15-A857-552D6885B3B8}" dt="2022-09-06T13:26:05.103" v="3727" actId="465"/>
          <ac:spMkLst>
            <pc:docMk/>
            <pc:sldMk cId="0" sldId="590"/>
            <ac:spMk id="27" creationId="{4FD5968C-B6C4-45FF-85DD-441DBC3F7E2D}"/>
          </ac:spMkLst>
        </pc:spChg>
        <pc:spChg chg="mod">
          <ac:chgData name="Longueira Ángel" userId="98b170fc-3060-491c-afc1-cd88fa0a9cd4" providerId="ADAL" clId="{65E0CCF0-62E7-4C15-A857-552D6885B3B8}" dt="2022-09-06T13:26:05.103" v="3727" actId="465"/>
          <ac:spMkLst>
            <pc:docMk/>
            <pc:sldMk cId="0" sldId="590"/>
            <ac:spMk id="28" creationId="{4FD5968C-B6C4-45FF-85DD-441DBC3F7E2D}"/>
          </ac:spMkLst>
        </pc:spChg>
      </pc:sldChg>
      <pc:sldChg chg="modNotesTx">
        <pc:chgData name="Longueira Ángel" userId="98b170fc-3060-491c-afc1-cd88fa0a9cd4" providerId="ADAL" clId="{65E0CCF0-62E7-4C15-A857-552D6885B3B8}" dt="2022-09-07T09:55:42.583" v="7921" actId="20577"/>
        <pc:sldMkLst>
          <pc:docMk/>
          <pc:sldMk cId="626963697" sldId="591"/>
        </pc:sldMkLst>
      </pc:sldChg>
      <pc:sldChg chg="addSp modSp mod modNotesTx">
        <pc:chgData name="Longueira Ángel" userId="98b170fc-3060-491c-afc1-cd88fa0a9cd4" providerId="ADAL" clId="{65E0CCF0-62E7-4C15-A857-552D6885B3B8}" dt="2022-09-07T10:25:33.423" v="10282" actId="20577"/>
        <pc:sldMkLst>
          <pc:docMk/>
          <pc:sldMk cId="3491213270" sldId="606"/>
        </pc:sldMkLst>
        <pc:spChg chg="mod">
          <ac:chgData name="Longueira Ángel" userId="98b170fc-3060-491c-afc1-cd88fa0a9cd4" providerId="ADAL" clId="{65E0CCF0-62E7-4C15-A857-552D6885B3B8}" dt="2022-08-30T16:45:43.120" v="465" actId="1076"/>
          <ac:spMkLst>
            <pc:docMk/>
            <pc:sldMk cId="3491213270" sldId="606"/>
            <ac:spMk id="2" creationId="{2CB520D8-0EA7-44C1-B20D-9CAD918DEEAD}"/>
          </ac:spMkLst>
        </pc:spChg>
        <pc:spChg chg="mod">
          <ac:chgData name="Longueira Ángel" userId="98b170fc-3060-491c-afc1-cd88fa0a9cd4" providerId="ADAL" clId="{65E0CCF0-62E7-4C15-A857-552D6885B3B8}" dt="2022-08-30T16:45:43.120" v="465" actId="1076"/>
          <ac:spMkLst>
            <pc:docMk/>
            <pc:sldMk cId="3491213270" sldId="606"/>
            <ac:spMk id="3" creationId="{DDDD1107-79E4-477C-B13C-9BACFB9948D2}"/>
          </ac:spMkLst>
        </pc:spChg>
        <pc:spChg chg="mod">
          <ac:chgData name="Longueira Ángel" userId="98b170fc-3060-491c-afc1-cd88fa0a9cd4" providerId="ADAL" clId="{65E0CCF0-62E7-4C15-A857-552D6885B3B8}" dt="2022-09-07T10:07:30.048" v="9696" actId="207"/>
          <ac:spMkLst>
            <pc:docMk/>
            <pc:sldMk cId="3491213270" sldId="606"/>
            <ac:spMk id="11" creationId="{0687F9E4-55CD-45D7-9B17-DB22F23255B4}"/>
          </ac:spMkLst>
        </pc:spChg>
        <pc:spChg chg="mod">
          <ac:chgData name="Longueira Ángel" userId="98b170fc-3060-491c-afc1-cd88fa0a9cd4" providerId="ADAL" clId="{65E0CCF0-62E7-4C15-A857-552D6885B3B8}" dt="2022-08-30T16:45:50.219" v="468" actId="1076"/>
          <ac:spMkLst>
            <pc:docMk/>
            <pc:sldMk cId="3491213270" sldId="606"/>
            <ac:spMk id="20" creationId="{E7D9734B-A10D-A39A-AB3F-D45A646A501A}"/>
          </ac:spMkLst>
        </pc:spChg>
        <pc:spChg chg="mod">
          <ac:chgData name="Longueira Ángel" userId="98b170fc-3060-491c-afc1-cd88fa0a9cd4" providerId="ADAL" clId="{65E0CCF0-62E7-4C15-A857-552D6885B3B8}" dt="2022-09-07T10:07:38.694" v="9698" actId="207"/>
          <ac:spMkLst>
            <pc:docMk/>
            <pc:sldMk cId="3491213270" sldId="606"/>
            <ac:spMk id="43" creationId="{74BD17B0-54B0-E670-8164-5C1AE0856015}"/>
          </ac:spMkLst>
        </pc:spChg>
        <pc:spChg chg="add mod">
          <ac:chgData name="Longueira Ángel" userId="98b170fc-3060-491c-afc1-cd88fa0a9cd4" providerId="ADAL" clId="{65E0CCF0-62E7-4C15-A857-552D6885B3B8}" dt="2022-08-30T16:45:46.373" v="467" actId="571"/>
          <ac:spMkLst>
            <pc:docMk/>
            <pc:sldMk cId="3491213270" sldId="606"/>
            <ac:spMk id="46" creationId="{8676E672-392F-F907-7E64-25789136DFE7}"/>
          </ac:spMkLst>
        </pc:spChg>
        <pc:spChg chg="add mod">
          <ac:chgData name="Longueira Ángel" userId="98b170fc-3060-491c-afc1-cd88fa0a9cd4" providerId="ADAL" clId="{65E0CCF0-62E7-4C15-A857-552D6885B3B8}" dt="2022-08-30T16:45:46.373" v="467" actId="571"/>
          <ac:spMkLst>
            <pc:docMk/>
            <pc:sldMk cId="3491213270" sldId="606"/>
            <ac:spMk id="47" creationId="{2E336703-D10B-F69C-55BF-D88E4B2802FA}"/>
          </ac:spMkLst>
        </pc:spChg>
        <pc:spChg chg="mod">
          <ac:chgData name="Longueira Ángel" userId="98b170fc-3060-491c-afc1-cd88fa0a9cd4" providerId="ADAL" clId="{65E0CCF0-62E7-4C15-A857-552D6885B3B8}" dt="2022-08-30T16:45:46.373" v="467" actId="571"/>
          <ac:spMkLst>
            <pc:docMk/>
            <pc:sldMk cId="3491213270" sldId="606"/>
            <ac:spMk id="49" creationId="{2D728AF5-2FBE-9158-2C2B-753CF67A360B}"/>
          </ac:spMkLst>
        </pc:spChg>
        <pc:spChg chg="mod">
          <ac:chgData name="Longueira Ángel" userId="98b170fc-3060-491c-afc1-cd88fa0a9cd4" providerId="ADAL" clId="{65E0CCF0-62E7-4C15-A857-552D6885B3B8}" dt="2022-08-30T16:45:46.373" v="467" actId="571"/>
          <ac:spMkLst>
            <pc:docMk/>
            <pc:sldMk cId="3491213270" sldId="606"/>
            <ac:spMk id="50" creationId="{7F5FAE29-19F8-ED5D-DB35-551A0E1FD8CC}"/>
          </ac:spMkLst>
        </pc:spChg>
        <pc:spChg chg="mod">
          <ac:chgData name="Longueira Ángel" userId="98b170fc-3060-491c-afc1-cd88fa0a9cd4" providerId="ADAL" clId="{65E0CCF0-62E7-4C15-A857-552D6885B3B8}" dt="2022-08-30T16:45:46.373" v="467" actId="571"/>
          <ac:spMkLst>
            <pc:docMk/>
            <pc:sldMk cId="3491213270" sldId="606"/>
            <ac:spMk id="53" creationId="{D42CCE29-9839-2BEA-7638-06F587EF3BDC}"/>
          </ac:spMkLst>
        </pc:spChg>
        <pc:spChg chg="mod">
          <ac:chgData name="Longueira Ángel" userId="98b170fc-3060-491c-afc1-cd88fa0a9cd4" providerId="ADAL" clId="{65E0CCF0-62E7-4C15-A857-552D6885B3B8}" dt="2022-08-30T16:45:46.373" v="467" actId="571"/>
          <ac:spMkLst>
            <pc:docMk/>
            <pc:sldMk cId="3491213270" sldId="606"/>
            <ac:spMk id="54" creationId="{8DD742EB-7A37-E157-D437-2A0B9055FE49}"/>
          </ac:spMkLst>
        </pc:spChg>
        <pc:spChg chg="mod">
          <ac:chgData name="Longueira Ángel" userId="98b170fc-3060-491c-afc1-cd88fa0a9cd4" providerId="ADAL" clId="{65E0CCF0-62E7-4C15-A857-552D6885B3B8}" dt="2022-08-30T16:45:46.373" v="467" actId="571"/>
          <ac:spMkLst>
            <pc:docMk/>
            <pc:sldMk cId="3491213270" sldId="606"/>
            <ac:spMk id="57" creationId="{EE0B25BF-0923-55FE-53AE-1515F19D12D2}"/>
          </ac:spMkLst>
        </pc:spChg>
        <pc:spChg chg="mod">
          <ac:chgData name="Longueira Ángel" userId="98b170fc-3060-491c-afc1-cd88fa0a9cd4" providerId="ADAL" clId="{65E0CCF0-62E7-4C15-A857-552D6885B3B8}" dt="2022-08-30T16:45:46.373" v="467" actId="571"/>
          <ac:spMkLst>
            <pc:docMk/>
            <pc:sldMk cId="3491213270" sldId="606"/>
            <ac:spMk id="58" creationId="{ED85CD18-94ED-D87E-7177-4D8ED91CB8F6}"/>
          </ac:spMkLst>
        </pc:spChg>
        <pc:spChg chg="mod">
          <ac:chgData name="Longueira Ángel" userId="98b170fc-3060-491c-afc1-cd88fa0a9cd4" providerId="ADAL" clId="{65E0CCF0-62E7-4C15-A857-552D6885B3B8}" dt="2022-08-30T16:45:46.373" v="467" actId="571"/>
          <ac:spMkLst>
            <pc:docMk/>
            <pc:sldMk cId="3491213270" sldId="606"/>
            <ac:spMk id="61" creationId="{07C36333-E6C9-2AE2-3B5E-C9AEC85D785D}"/>
          </ac:spMkLst>
        </pc:spChg>
        <pc:spChg chg="mod">
          <ac:chgData name="Longueira Ángel" userId="98b170fc-3060-491c-afc1-cd88fa0a9cd4" providerId="ADAL" clId="{65E0CCF0-62E7-4C15-A857-552D6885B3B8}" dt="2022-08-30T16:45:46.373" v="467" actId="571"/>
          <ac:spMkLst>
            <pc:docMk/>
            <pc:sldMk cId="3491213270" sldId="606"/>
            <ac:spMk id="63" creationId="{6BD150F8-9BE1-017E-51F9-C321655ABA4D}"/>
          </ac:spMkLst>
        </pc:spChg>
        <pc:spChg chg="mod">
          <ac:chgData name="Longueira Ángel" userId="98b170fc-3060-491c-afc1-cd88fa0a9cd4" providerId="ADAL" clId="{65E0CCF0-62E7-4C15-A857-552D6885B3B8}" dt="2022-08-30T16:45:46.373" v="467" actId="571"/>
          <ac:spMkLst>
            <pc:docMk/>
            <pc:sldMk cId="3491213270" sldId="606"/>
            <ac:spMk id="64" creationId="{F5BE25FD-302B-43E7-6177-975B0394F2B4}"/>
          </ac:spMkLst>
        </pc:spChg>
        <pc:spChg chg="mod">
          <ac:chgData name="Longueira Ángel" userId="98b170fc-3060-491c-afc1-cd88fa0a9cd4" providerId="ADAL" clId="{65E0CCF0-62E7-4C15-A857-552D6885B3B8}" dt="2022-08-30T16:45:46.373" v="467" actId="571"/>
          <ac:spMkLst>
            <pc:docMk/>
            <pc:sldMk cId="3491213270" sldId="606"/>
            <ac:spMk id="65" creationId="{F12E9717-A1C9-9A27-6AB8-F53D33C3666F}"/>
          </ac:spMkLst>
        </pc:spChg>
        <pc:spChg chg="mod">
          <ac:chgData name="Longueira Ángel" userId="98b170fc-3060-491c-afc1-cd88fa0a9cd4" providerId="ADAL" clId="{65E0CCF0-62E7-4C15-A857-552D6885B3B8}" dt="2022-08-30T16:45:46.373" v="467" actId="571"/>
          <ac:spMkLst>
            <pc:docMk/>
            <pc:sldMk cId="3491213270" sldId="606"/>
            <ac:spMk id="66" creationId="{A46DC3E8-B1BD-E40E-2B40-0D757A2C0C45}"/>
          </ac:spMkLst>
        </pc:spChg>
        <pc:spChg chg="mod">
          <ac:chgData name="Longueira Ángel" userId="98b170fc-3060-491c-afc1-cd88fa0a9cd4" providerId="ADAL" clId="{65E0CCF0-62E7-4C15-A857-552D6885B3B8}" dt="2022-08-30T16:45:46.373" v="467" actId="571"/>
          <ac:spMkLst>
            <pc:docMk/>
            <pc:sldMk cId="3491213270" sldId="606"/>
            <ac:spMk id="67" creationId="{6E43EAA1-8946-E09C-44E9-7E5E6AE470E6}"/>
          </ac:spMkLst>
        </pc:spChg>
        <pc:spChg chg="mod">
          <ac:chgData name="Longueira Ángel" userId="98b170fc-3060-491c-afc1-cd88fa0a9cd4" providerId="ADAL" clId="{65E0CCF0-62E7-4C15-A857-552D6885B3B8}" dt="2022-08-30T16:45:46.373" v="467" actId="571"/>
          <ac:spMkLst>
            <pc:docMk/>
            <pc:sldMk cId="3491213270" sldId="606"/>
            <ac:spMk id="68" creationId="{3228B08B-3439-9CA3-8025-F1539F71110A}"/>
          </ac:spMkLst>
        </pc:spChg>
        <pc:spChg chg="mod">
          <ac:chgData name="Longueira Ángel" userId="98b170fc-3060-491c-afc1-cd88fa0a9cd4" providerId="ADAL" clId="{65E0CCF0-62E7-4C15-A857-552D6885B3B8}" dt="2022-08-30T16:45:46.373" v="467" actId="571"/>
          <ac:spMkLst>
            <pc:docMk/>
            <pc:sldMk cId="3491213270" sldId="606"/>
            <ac:spMk id="71" creationId="{1DD9A0C7-FFC0-39DD-6F44-6DD0B0C7AA09}"/>
          </ac:spMkLst>
        </pc:spChg>
        <pc:spChg chg="mod">
          <ac:chgData name="Longueira Ángel" userId="98b170fc-3060-491c-afc1-cd88fa0a9cd4" providerId="ADAL" clId="{65E0CCF0-62E7-4C15-A857-552D6885B3B8}" dt="2022-08-30T16:45:46.373" v="467" actId="571"/>
          <ac:spMkLst>
            <pc:docMk/>
            <pc:sldMk cId="3491213270" sldId="606"/>
            <ac:spMk id="72" creationId="{BE3679B5-58B8-8C3A-4C98-36231B6256FA}"/>
          </ac:spMkLst>
        </pc:spChg>
        <pc:spChg chg="mod">
          <ac:chgData name="Longueira Ángel" userId="98b170fc-3060-491c-afc1-cd88fa0a9cd4" providerId="ADAL" clId="{65E0CCF0-62E7-4C15-A857-552D6885B3B8}" dt="2022-08-30T16:45:46.373" v="467" actId="571"/>
          <ac:spMkLst>
            <pc:docMk/>
            <pc:sldMk cId="3491213270" sldId="606"/>
            <ac:spMk id="76" creationId="{92849A78-9E33-97C8-50C9-1F466D80B294}"/>
          </ac:spMkLst>
        </pc:spChg>
        <pc:spChg chg="mod">
          <ac:chgData name="Longueira Ángel" userId="98b170fc-3060-491c-afc1-cd88fa0a9cd4" providerId="ADAL" clId="{65E0CCF0-62E7-4C15-A857-552D6885B3B8}" dt="2022-08-30T16:45:46.373" v="467" actId="571"/>
          <ac:spMkLst>
            <pc:docMk/>
            <pc:sldMk cId="3491213270" sldId="606"/>
            <ac:spMk id="78" creationId="{FABE49C8-008A-9886-E879-CEE858352581}"/>
          </ac:spMkLst>
        </pc:spChg>
        <pc:spChg chg="mod">
          <ac:chgData name="Longueira Ángel" userId="98b170fc-3060-491c-afc1-cd88fa0a9cd4" providerId="ADAL" clId="{65E0CCF0-62E7-4C15-A857-552D6885B3B8}" dt="2022-08-30T16:45:46.373" v="467" actId="571"/>
          <ac:spMkLst>
            <pc:docMk/>
            <pc:sldMk cId="3491213270" sldId="606"/>
            <ac:spMk id="82" creationId="{346934FA-2095-5EBC-2283-834F86826C19}"/>
          </ac:spMkLst>
        </pc:spChg>
        <pc:spChg chg="mod">
          <ac:chgData name="Longueira Ángel" userId="98b170fc-3060-491c-afc1-cd88fa0a9cd4" providerId="ADAL" clId="{65E0CCF0-62E7-4C15-A857-552D6885B3B8}" dt="2022-08-30T16:45:46.373" v="467" actId="571"/>
          <ac:spMkLst>
            <pc:docMk/>
            <pc:sldMk cId="3491213270" sldId="606"/>
            <ac:spMk id="88" creationId="{FE62CAC0-E750-DF8D-741A-129D1238A854}"/>
          </ac:spMkLst>
        </pc:spChg>
        <pc:spChg chg="mod">
          <ac:chgData name="Longueira Ángel" userId="98b170fc-3060-491c-afc1-cd88fa0a9cd4" providerId="ADAL" clId="{65E0CCF0-62E7-4C15-A857-552D6885B3B8}" dt="2022-08-30T16:45:46.373" v="467" actId="571"/>
          <ac:spMkLst>
            <pc:docMk/>
            <pc:sldMk cId="3491213270" sldId="606"/>
            <ac:spMk id="103" creationId="{9AE2C060-7BBB-EF67-39A8-9606F97D1238}"/>
          </ac:spMkLst>
        </pc:spChg>
        <pc:spChg chg="mod">
          <ac:chgData name="Longueira Ángel" userId="98b170fc-3060-491c-afc1-cd88fa0a9cd4" providerId="ADAL" clId="{65E0CCF0-62E7-4C15-A857-552D6885B3B8}" dt="2022-08-30T16:45:46.373" v="467" actId="571"/>
          <ac:spMkLst>
            <pc:docMk/>
            <pc:sldMk cId="3491213270" sldId="606"/>
            <ac:spMk id="105" creationId="{A6EA3C09-2F49-6BA9-AE99-BF03CFD840C8}"/>
          </ac:spMkLst>
        </pc:spChg>
        <pc:spChg chg="mod">
          <ac:chgData name="Longueira Ángel" userId="98b170fc-3060-491c-afc1-cd88fa0a9cd4" providerId="ADAL" clId="{65E0CCF0-62E7-4C15-A857-552D6885B3B8}" dt="2022-08-30T16:45:46.373" v="467" actId="571"/>
          <ac:spMkLst>
            <pc:docMk/>
            <pc:sldMk cId="3491213270" sldId="606"/>
            <ac:spMk id="108" creationId="{EEEBEA95-FDCE-20F8-A962-04C30280C0F3}"/>
          </ac:spMkLst>
        </pc:spChg>
        <pc:spChg chg="mod">
          <ac:chgData name="Longueira Ángel" userId="98b170fc-3060-491c-afc1-cd88fa0a9cd4" providerId="ADAL" clId="{65E0CCF0-62E7-4C15-A857-552D6885B3B8}" dt="2022-08-30T16:45:46.373" v="467" actId="571"/>
          <ac:spMkLst>
            <pc:docMk/>
            <pc:sldMk cId="3491213270" sldId="606"/>
            <ac:spMk id="109" creationId="{8CA2C4D3-EC39-A47E-5DE6-1E58D626570D}"/>
          </ac:spMkLst>
        </pc:spChg>
        <pc:grpChg chg="mod">
          <ac:chgData name="Longueira Ángel" userId="98b170fc-3060-491c-afc1-cd88fa0a9cd4" providerId="ADAL" clId="{65E0CCF0-62E7-4C15-A857-552D6885B3B8}" dt="2022-08-30T16:45:50.219" v="468" actId="1076"/>
          <ac:grpSpMkLst>
            <pc:docMk/>
            <pc:sldMk cId="3491213270" sldId="606"/>
            <ac:grpSpMk id="4" creationId="{2CF4F354-4CE9-4ACD-B5BF-693E1492DE9B}"/>
          </ac:grpSpMkLst>
        </pc:grpChg>
        <pc:grpChg chg="mod">
          <ac:chgData name="Longueira Ángel" userId="98b170fc-3060-491c-afc1-cd88fa0a9cd4" providerId="ADAL" clId="{65E0CCF0-62E7-4C15-A857-552D6885B3B8}" dt="2022-08-30T16:45:50.219" v="468" actId="1076"/>
          <ac:grpSpMkLst>
            <pc:docMk/>
            <pc:sldMk cId="3491213270" sldId="606"/>
            <ac:grpSpMk id="5" creationId="{8136CFDA-390E-4A12-AD5E-406CAE5BCBF3}"/>
          </ac:grpSpMkLst>
        </pc:grpChg>
        <pc:grpChg chg="mod">
          <ac:chgData name="Longueira Ángel" userId="98b170fc-3060-491c-afc1-cd88fa0a9cd4" providerId="ADAL" clId="{65E0CCF0-62E7-4C15-A857-552D6885B3B8}" dt="2022-08-30T16:45:50.219" v="468" actId="1076"/>
          <ac:grpSpMkLst>
            <pc:docMk/>
            <pc:sldMk cId="3491213270" sldId="606"/>
            <ac:grpSpMk id="6" creationId="{334E46BA-C221-488B-959C-B905028251D1}"/>
          </ac:grpSpMkLst>
        </pc:grpChg>
        <pc:grpChg chg="mod">
          <ac:chgData name="Longueira Ángel" userId="98b170fc-3060-491c-afc1-cd88fa0a9cd4" providerId="ADAL" clId="{65E0CCF0-62E7-4C15-A857-552D6885B3B8}" dt="2022-08-30T16:45:50.219" v="468" actId="1076"/>
          <ac:grpSpMkLst>
            <pc:docMk/>
            <pc:sldMk cId="3491213270" sldId="606"/>
            <ac:grpSpMk id="7" creationId="{7BDB7517-9D68-4210-BFB1-345EE33F9D91}"/>
          </ac:grpSpMkLst>
        </pc:grpChg>
        <pc:grpChg chg="mod">
          <ac:chgData name="Longueira Ángel" userId="98b170fc-3060-491c-afc1-cd88fa0a9cd4" providerId="ADAL" clId="{65E0CCF0-62E7-4C15-A857-552D6885B3B8}" dt="2022-08-30T16:45:50.219" v="468" actId="1076"/>
          <ac:grpSpMkLst>
            <pc:docMk/>
            <pc:sldMk cId="3491213270" sldId="606"/>
            <ac:grpSpMk id="8" creationId="{7823FC03-CE2B-4FAB-87CB-5B9B9DA1FFFA}"/>
          </ac:grpSpMkLst>
        </pc:grpChg>
        <pc:grpChg chg="mod">
          <ac:chgData name="Longueira Ángel" userId="98b170fc-3060-491c-afc1-cd88fa0a9cd4" providerId="ADAL" clId="{65E0CCF0-62E7-4C15-A857-552D6885B3B8}" dt="2022-08-30T16:45:50.219" v="468" actId="1076"/>
          <ac:grpSpMkLst>
            <pc:docMk/>
            <pc:sldMk cId="3491213270" sldId="606"/>
            <ac:grpSpMk id="14" creationId="{6EE5ED24-76EC-4A32-8661-DF7EE6A011F3}"/>
          </ac:grpSpMkLst>
        </pc:grpChg>
        <pc:grpChg chg="mod">
          <ac:chgData name="Longueira Ángel" userId="98b170fc-3060-491c-afc1-cd88fa0a9cd4" providerId="ADAL" clId="{65E0CCF0-62E7-4C15-A857-552D6885B3B8}" dt="2022-08-30T16:45:50.219" v="468" actId="1076"/>
          <ac:grpSpMkLst>
            <pc:docMk/>
            <pc:sldMk cId="3491213270" sldId="606"/>
            <ac:grpSpMk id="15" creationId="{15FFBAE2-D2A7-4196-8C71-73B6490427D4}"/>
          </ac:grpSpMkLst>
        </pc:grpChg>
        <pc:grpChg chg="mod">
          <ac:chgData name="Longueira Ángel" userId="98b170fc-3060-491c-afc1-cd88fa0a9cd4" providerId="ADAL" clId="{65E0CCF0-62E7-4C15-A857-552D6885B3B8}" dt="2022-08-30T16:45:50.219" v="468" actId="1076"/>
          <ac:grpSpMkLst>
            <pc:docMk/>
            <pc:sldMk cId="3491213270" sldId="606"/>
            <ac:grpSpMk id="16" creationId="{85E7DE5B-CDB4-3635-E7E1-25ADC28FE403}"/>
          </ac:grpSpMkLst>
        </pc:grpChg>
        <pc:grpChg chg="mod">
          <ac:chgData name="Longueira Ángel" userId="98b170fc-3060-491c-afc1-cd88fa0a9cd4" providerId="ADAL" clId="{65E0CCF0-62E7-4C15-A857-552D6885B3B8}" dt="2022-08-30T16:45:50.219" v="468" actId="1076"/>
          <ac:grpSpMkLst>
            <pc:docMk/>
            <pc:sldMk cId="3491213270" sldId="606"/>
            <ac:grpSpMk id="19" creationId="{46F24926-2941-E540-C806-AE0FCF9DB5DA}"/>
          </ac:grpSpMkLst>
        </pc:grpChg>
        <pc:grpChg chg="add mod">
          <ac:chgData name="Longueira Ángel" userId="98b170fc-3060-491c-afc1-cd88fa0a9cd4" providerId="ADAL" clId="{65E0CCF0-62E7-4C15-A857-552D6885B3B8}" dt="2022-08-30T16:45:46.373" v="467" actId="571"/>
          <ac:grpSpMkLst>
            <pc:docMk/>
            <pc:sldMk cId="3491213270" sldId="606"/>
            <ac:grpSpMk id="48" creationId="{7C3AB977-3C15-78CC-3C5E-4E19518EC8D2}"/>
          </ac:grpSpMkLst>
        </pc:grpChg>
        <pc:grpChg chg="add mod">
          <ac:chgData name="Longueira Ángel" userId="98b170fc-3060-491c-afc1-cd88fa0a9cd4" providerId="ADAL" clId="{65E0CCF0-62E7-4C15-A857-552D6885B3B8}" dt="2022-08-30T16:45:46.373" v="467" actId="571"/>
          <ac:grpSpMkLst>
            <pc:docMk/>
            <pc:sldMk cId="3491213270" sldId="606"/>
            <ac:grpSpMk id="52" creationId="{B87809BF-CB3A-E9FF-2F17-E9DBC3C7772F}"/>
          </ac:grpSpMkLst>
        </pc:grpChg>
        <pc:grpChg chg="add mod">
          <ac:chgData name="Longueira Ángel" userId="98b170fc-3060-491c-afc1-cd88fa0a9cd4" providerId="ADAL" clId="{65E0CCF0-62E7-4C15-A857-552D6885B3B8}" dt="2022-08-30T16:45:46.373" v="467" actId="571"/>
          <ac:grpSpMkLst>
            <pc:docMk/>
            <pc:sldMk cId="3491213270" sldId="606"/>
            <ac:grpSpMk id="56" creationId="{A45AE7F0-746F-57ED-C4C0-81B50EBCC538}"/>
          </ac:grpSpMkLst>
        </pc:grpChg>
        <pc:grpChg chg="add mod">
          <ac:chgData name="Longueira Ángel" userId="98b170fc-3060-491c-afc1-cd88fa0a9cd4" providerId="ADAL" clId="{65E0CCF0-62E7-4C15-A857-552D6885B3B8}" dt="2022-08-30T16:45:46.373" v="467" actId="571"/>
          <ac:grpSpMkLst>
            <pc:docMk/>
            <pc:sldMk cId="3491213270" sldId="606"/>
            <ac:grpSpMk id="60" creationId="{BF9CBC36-EDB3-CFCF-D0B8-595235B3D23C}"/>
          </ac:grpSpMkLst>
        </pc:grpChg>
        <pc:grpChg chg="mod">
          <ac:chgData name="Longueira Ángel" userId="98b170fc-3060-491c-afc1-cd88fa0a9cd4" providerId="ADAL" clId="{65E0CCF0-62E7-4C15-A857-552D6885B3B8}" dt="2022-08-30T16:45:46.373" v="467" actId="571"/>
          <ac:grpSpMkLst>
            <pc:docMk/>
            <pc:sldMk cId="3491213270" sldId="606"/>
            <ac:grpSpMk id="62" creationId="{6C8DEEFE-DC26-9581-439C-573593E3CD43}"/>
          </ac:grpSpMkLst>
        </pc:grpChg>
        <pc:grpChg chg="add mod">
          <ac:chgData name="Longueira Ángel" userId="98b170fc-3060-491c-afc1-cd88fa0a9cd4" providerId="ADAL" clId="{65E0CCF0-62E7-4C15-A857-552D6885B3B8}" dt="2022-08-30T16:45:46.373" v="467" actId="571"/>
          <ac:grpSpMkLst>
            <pc:docMk/>
            <pc:sldMk cId="3491213270" sldId="606"/>
            <ac:grpSpMk id="70" creationId="{36A2E6A6-3FDD-91BB-08DE-EF6642020949}"/>
          </ac:grpSpMkLst>
        </pc:grpChg>
        <pc:grpChg chg="add mod">
          <ac:chgData name="Longueira Ángel" userId="98b170fc-3060-491c-afc1-cd88fa0a9cd4" providerId="ADAL" clId="{65E0CCF0-62E7-4C15-A857-552D6885B3B8}" dt="2022-08-30T16:45:46.373" v="467" actId="571"/>
          <ac:grpSpMkLst>
            <pc:docMk/>
            <pc:sldMk cId="3491213270" sldId="606"/>
            <ac:grpSpMk id="74" creationId="{D2662862-240B-C7BB-E175-33AFAB7536F1}"/>
          </ac:grpSpMkLst>
        </pc:grpChg>
        <pc:grpChg chg="add mod">
          <ac:chgData name="Longueira Ángel" userId="98b170fc-3060-491c-afc1-cd88fa0a9cd4" providerId="ADAL" clId="{65E0CCF0-62E7-4C15-A857-552D6885B3B8}" dt="2022-08-30T16:45:46.373" v="467" actId="571"/>
          <ac:grpSpMkLst>
            <pc:docMk/>
            <pc:sldMk cId="3491213270" sldId="606"/>
            <ac:grpSpMk id="80" creationId="{0563831C-6037-7A6E-385C-2649B2DA2F16}"/>
          </ac:grpSpMkLst>
        </pc:grpChg>
        <pc:grpChg chg="add mod">
          <ac:chgData name="Longueira Ángel" userId="98b170fc-3060-491c-afc1-cd88fa0a9cd4" providerId="ADAL" clId="{65E0CCF0-62E7-4C15-A857-552D6885B3B8}" dt="2022-08-30T16:45:46.373" v="467" actId="571"/>
          <ac:grpSpMkLst>
            <pc:docMk/>
            <pc:sldMk cId="3491213270" sldId="606"/>
            <ac:grpSpMk id="102" creationId="{D4DFEA16-0EAA-AEED-32B8-80EA9D949542}"/>
          </ac:grpSpMkLst>
        </pc:grpChg>
        <pc:grpChg chg="add mod">
          <ac:chgData name="Longueira Ángel" userId="98b170fc-3060-491c-afc1-cd88fa0a9cd4" providerId="ADAL" clId="{65E0CCF0-62E7-4C15-A857-552D6885B3B8}" dt="2022-08-30T16:45:46.373" v="467" actId="571"/>
          <ac:grpSpMkLst>
            <pc:docMk/>
            <pc:sldMk cId="3491213270" sldId="606"/>
            <ac:grpSpMk id="107" creationId="{CA677901-FFFE-280F-31E3-B01C41B02DE9}"/>
          </ac:grpSpMkLst>
        </pc:grpChg>
        <pc:picChg chg="mod">
          <ac:chgData name="Longueira Ángel" userId="98b170fc-3060-491c-afc1-cd88fa0a9cd4" providerId="ADAL" clId="{65E0CCF0-62E7-4C15-A857-552D6885B3B8}" dt="2022-09-07T10:07:32.755" v="9697" actId="1076"/>
          <ac:picMkLst>
            <pc:docMk/>
            <pc:sldMk cId="3491213270" sldId="606"/>
            <ac:picMk id="10" creationId="{7909FFD5-AB71-41FF-8541-FE3F9D97D0A0}"/>
          </ac:picMkLst>
        </pc:picChg>
        <pc:picChg chg="mod">
          <ac:chgData name="Longueira Ángel" userId="98b170fc-3060-491c-afc1-cd88fa0a9cd4" providerId="ADAL" clId="{65E0CCF0-62E7-4C15-A857-552D6885B3B8}" dt="2022-08-30T16:45:46.373" v="467" actId="571"/>
          <ac:picMkLst>
            <pc:docMk/>
            <pc:sldMk cId="3491213270" sldId="606"/>
            <ac:picMk id="51" creationId="{E14767BF-81DD-B7C4-1DDA-93D4F0998A1F}"/>
          </ac:picMkLst>
        </pc:picChg>
        <pc:picChg chg="mod">
          <ac:chgData name="Longueira Ángel" userId="98b170fc-3060-491c-afc1-cd88fa0a9cd4" providerId="ADAL" clId="{65E0CCF0-62E7-4C15-A857-552D6885B3B8}" dt="2022-08-30T16:45:46.373" v="467" actId="571"/>
          <ac:picMkLst>
            <pc:docMk/>
            <pc:sldMk cId="3491213270" sldId="606"/>
            <ac:picMk id="55" creationId="{7ECFEF15-7FD5-43A3-50ED-2A8190F77421}"/>
          </ac:picMkLst>
        </pc:picChg>
        <pc:picChg chg="mod">
          <ac:chgData name="Longueira Ángel" userId="98b170fc-3060-491c-afc1-cd88fa0a9cd4" providerId="ADAL" clId="{65E0CCF0-62E7-4C15-A857-552D6885B3B8}" dt="2022-08-30T16:45:46.373" v="467" actId="571"/>
          <ac:picMkLst>
            <pc:docMk/>
            <pc:sldMk cId="3491213270" sldId="606"/>
            <ac:picMk id="59" creationId="{2A22F2B7-A514-18A2-0F27-729FDC14DAFF}"/>
          </ac:picMkLst>
        </pc:picChg>
        <pc:picChg chg="mod">
          <ac:chgData name="Longueira Ángel" userId="98b170fc-3060-491c-afc1-cd88fa0a9cd4" providerId="ADAL" clId="{65E0CCF0-62E7-4C15-A857-552D6885B3B8}" dt="2022-08-30T16:45:46.373" v="467" actId="571"/>
          <ac:picMkLst>
            <pc:docMk/>
            <pc:sldMk cId="3491213270" sldId="606"/>
            <ac:picMk id="73" creationId="{DF6F458E-070A-478F-4BA6-7C1786CAA8C1}"/>
          </ac:picMkLst>
        </pc:picChg>
        <pc:picChg chg="mod">
          <ac:chgData name="Longueira Ángel" userId="98b170fc-3060-491c-afc1-cd88fa0a9cd4" providerId="ADAL" clId="{65E0CCF0-62E7-4C15-A857-552D6885B3B8}" dt="2022-08-30T16:45:46.373" v="467" actId="571"/>
          <ac:picMkLst>
            <pc:docMk/>
            <pc:sldMk cId="3491213270" sldId="606"/>
            <ac:picMk id="77" creationId="{25F61C96-F693-A219-42F2-061FF16B1E01}"/>
          </ac:picMkLst>
        </pc:picChg>
        <pc:picChg chg="mod">
          <ac:chgData name="Longueira Ángel" userId="98b170fc-3060-491c-afc1-cd88fa0a9cd4" providerId="ADAL" clId="{65E0CCF0-62E7-4C15-A857-552D6885B3B8}" dt="2022-08-30T16:45:46.373" v="467" actId="571"/>
          <ac:picMkLst>
            <pc:docMk/>
            <pc:sldMk cId="3491213270" sldId="606"/>
            <ac:picMk id="87" creationId="{0B8B8DBE-0D2F-0CB9-F81D-556034BBD0BD}"/>
          </ac:picMkLst>
        </pc:picChg>
        <pc:picChg chg="mod">
          <ac:chgData name="Longueira Ángel" userId="98b170fc-3060-491c-afc1-cd88fa0a9cd4" providerId="ADAL" clId="{65E0CCF0-62E7-4C15-A857-552D6885B3B8}" dt="2022-08-30T16:45:46.373" v="467" actId="571"/>
          <ac:picMkLst>
            <pc:docMk/>
            <pc:sldMk cId="3491213270" sldId="606"/>
            <ac:picMk id="106" creationId="{41B6B719-EF7A-25CD-594D-F7B0EFF25FFF}"/>
          </ac:picMkLst>
        </pc:picChg>
        <pc:picChg chg="mod">
          <ac:chgData name="Longueira Ángel" userId="98b170fc-3060-491c-afc1-cd88fa0a9cd4" providerId="ADAL" clId="{65E0CCF0-62E7-4C15-A857-552D6885B3B8}" dt="2022-08-30T16:45:46.373" v="467" actId="571"/>
          <ac:picMkLst>
            <pc:docMk/>
            <pc:sldMk cId="3491213270" sldId="606"/>
            <ac:picMk id="110" creationId="{4BB9A01D-E879-CF40-1EFE-F41D7066504A}"/>
          </ac:picMkLst>
        </pc:picChg>
      </pc:sldChg>
      <pc:sldChg chg="mod ord modShow">
        <pc:chgData name="Longueira Ángel" userId="98b170fc-3060-491c-afc1-cd88fa0a9cd4" providerId="ADAL" clId="{65E0CCF0-62E7-4C15-A857-552D6885B3B8}" dt="2022-08-30T21:23:49.749" v="596"/>
        <pc:sldMkLst>
          <pc:docMk/>
          <pc:sldMk cId="125400096" sldId="607"/>
        </pc:sldMkLst>
      </pc:sldChg>
      <pc:sldChg chg="del">
        <pc:chgData name="Longueira Ángel" userId="98b170fc-3060-491c-afc1-cd88fa0a9cd4" providerId="ADAL" clId="{65E0CCF0-62E7-4C15-A857-552D6885B3B8}" dt="2022-09-02T10:53:26.192" v="2739" actId="47"/>
        <pc:sldMkLst>
          <pc:docMk/>
          <pc:sldMk cId="4076082786" sldId="627"/>
        </pc:sldMkLst>
      </pc:sldChg>
      <pc:sldChg chg="modNotesTx">
        <pc:chgData name="Longueira Ángel" userId="98b170fc-3060-491c-afc1-cd88fa0a9cd4" providerId="ADAL" clId="{65E0CCF0-62E7-4C15-A857-552D6885B3B8}" dt="2022-09-07T09:47:45.607" v="6506" actId="20577"/>
        <pc:sldMkLst>
          <pc:docMk/>
          <pc:sldMk cId="1027167997" sldId="628"/>
        </pc:sldMkLst>
      </pc:sldChg>
      <pc:sldChg chg="addSp delSp modSp mod delAnim modAnim modNotesTx">
        <pc:chgData name="Longueira Ángel" userId="98b170fc-3060-491c-afc1-cd88fa0a9cd4" providerId="ADAL" clId="{65E0CCF0-62E7-4C15-A857-552D6885B3B8}" dt="2022-09-07T18:07:07.925" v="10955"/>
        <pc:sldMkLst>
          <pc:docMk/>
          <pc:sldMk cId="4069815846" sldId="639"/>
        </pc:sldMkLst>
        <pc:spChg chg="del">
          <ac:chgData name="Longueira Ángel" userId="98b170fc-3060-491c-afc1-cd88fa0a9cd4" providerId="ADAL" clId="{65E0CCF0-62E7-4C15-A857-552D6885B3B8}" dt="2022-09-02T05:38:38.300" v="1662" actId="478"/>
          <ac:spMkLst>
            <pc:docMk/>
            <pc:sldMk cId="4069815846" sldId="639"/>
            <ac:spMk id="4" creationId="{3D2659D0-86F0-A56E-ABC7-F47BA138ADC6}"/>
          </ac:spMkLst>
        </pc:spChg>
        <pc:spChg chg="del">
          <ac:chgData name="Longueira Ángel" userId="98b170fc-3060-491c-afc1-cd88fa0a9cd4" providerId="ADAL" clId="{65E0CCF0-62E7-4C15-A857-552D6885B3B8}" dt="2022-09-02T05:38:38.300" v="1662" actId="478"/>
          <ac:spMkLst>
            <pc:docMk/>
            <pc:sldMk cId="4069815846" sldId="639"/>
            <ac:spMk id="5" creationId="{CA83ECFC-BB68-3262-3AF4-D230E95EC28B}"/>
          </ac:spMkLst>
        </pc:spChg>
        <pc:spChg chg="add del mod">
          <ac:chgData name="Longueira Ángel" userId="98b170fc-3060-491c-afc1-cd88fa0a9cd4" providerId="ADAL" clId="{65E0CCF0-62E7-4C15-A857-552D6885B3B8}" dt="2022-09-07T10:00:29.127" v="8594"/>
          <ac:spMkLst>
            <pc:docMk/>
            <pc:sldMk cId="4069815846" sldId="639"/>
            <ac:spMk id="9" creationId="{954DA107-30F3-A5A3-E692-880C0E73A95F}"/>
          </ac:spMkLst>
        </pc:spChg>
        <pc:spChg chg="add del mod">
          <ac:chgData name="Longueira Ángel" userId="98b170fc-3060-491c-afc1-cd88fa0a9cd4" providerId="ADAL" clId="{65E0CCF0-62E7-4C15-A857-552D6885B3B8}" dt="2022-09-07T10:00:28.713" v="8593"/>
          <ac:spMkLst>
            <pc:docMk/>
            <pc:sldMk cId="4069815846" sldId="639"/>
            <ac:spMk id="10" creationId="{15FAD368-79F4-C585-0D44-0A6E4DE2DF67}"/>
          </ac:spMkLst>
        </pc:spChg>
        <pc:spChg chg="add del mod">
          <ac:chgData name="Longueira Ángel" userId="98b170fc-3060-491c-afc1-cd88fa0a9cd4" providerId="ADAL" clId="{65E0CCF0-62E7-4C15-A857-552D6885B3B8}" dt="2022-09-07T10:00:32.085" v="8596"/>
          <ac:spMkLst>
            <pc:docMk/>
            <pc:sldMk cId="4069815846" sldId="639"/>
            <ac:spMk id="11" creationId="{FB637238-B273-504B-8EA3-02B38C4E5368}"/>
          </ac:spMkLst>
        </pc:spChg>
        <pc:spChg chg="mod">
          <ac:chgData name="Longueira Ángel" userId="98b170fc-3060-491c-afc1-cd88fa0a9cd4" providerId="ADAL" clId="{65E0CCF0-62E7-4C15-A857-552D6885B3B8}" dt="2022-09-06T10:58:12.385" v="3569" actId="113"/>
          <ac:spMkLst>
            <pc:docMk/>
            <pc:sldMk cId="4069815846" sldId="639"/>
            <ac:spMk id="19" creationId="{F67EF8DE-3B0B-92F4-2F38-C8AF65EEDB89}"/>
          </ac:spMkLst>
        </pc:spChg>
        <pc:spChg chg="del">
          <ac:chgData name="Longueira Ángel" userId="98b170fc-3060-491c-afc1-cd88fa0a9cd4" providerId="ADAL" clId="{65E0CCF0-62E7-4C15-A857-552D6885B3B8}" dt="2022-09-02T05:38:38.300" v="1662" actId="478"/>
          <ac:spMkLst>
            <pc:docMk/>
            <pc:sldMk cId="4069815846" sldId="639"/>
            <ac:spMk id="20" creationId="{1FBAFFD2-406B-E721-2E6D-373F2C164754}"/>
          </ac:spMkLst>
        </pc:spChg>
        <pc:spChg chg="del">
          <ac:chgData name="Longueira Ángel" userId="98b170fc-3060-491c-afc1-cd88fa0a9cd4" providerId="ADAL" clId="{65E0CCF0-62E7-4C15-A857-552D6885B3B8}" dt="2022-09-02T05:38:38.300" v="1662" actId="478"/>
          <ac:spMkLst>
            <pc:docMk/>
            <pc:sldMk cId="4069815846" sldId="639"/>
            <ac:spMk id="21" creationId="{30C908A2-C3F2-C928-439E-2EF22EF01805}"/>
          </ac:spMkLst>
        </pc:spChg>
        <pc:spChg chg="del">
          <ac:chgData name="Longueira Ángel" userId="98b170fc-3060-491c-afc1-cd88fa0a9cd4" providerId="ADAL" clId="{65E0CCF0-62E7-4C15-A857-552D6885B3B8}" dt="2022-09-02T05:38:38.300" v="1662" actId="478"/>
          <ac:spMkLst>
            <pc:docMk/>
            <pc:sldMk cId="4069815846" sldId="639"/>
            <ac:spMk id="22" creationId="{5DFE0DBC-66D4-55D3-8D88-8BAA10684F5F}"/>
          </ac:spMkLst>
        </pc:spChg>
        <pc:spChg chg="del">
          <ac:chgData name="Longueira Ángel" userId="98b170fc-3060-491c-afc1-cd88fa0a9cd4" providerId="ADAL" clId="{65E0CCF0-62E7-4C15-A857-552D6885B3B8}" dt="2022-09-02T05:38:38.300" v="1662" actId="478"/>
          <ac:spMkLst>
            <pc:docMk/>
            <pc:sldMk cId="4069815846" sldId="639"/>
            <ac:spMk id="23" creationId="{9DE419B9-066A-D3CC-36AB-16B5D7FF4A9A}"/>
          </ac:spMkLst>
        </pc:spChg>
        <pc:spChg chg="del">
          <ac:chgData name="Longueira Ángel" userId="98b170fc-3060-491c-afc1-cd88fa0a9cd4" providerId="ADAL" clId="{65E0CCF0-62E7-4C15-A857-552D6885B3B8}" dt="2022-09-02T05:38:38.300" v="1662" actId="478"/>
          <ac:spMkLst>
            <pc:docMk/>
            <pc:sldMk cId="4069815846" sldId="639"/>
            <ac:spMk id="24" creationId="{CDE05340-993F-83B9-C7AB-1C181B939228}"/>
          </ac:spMkLst>
        </pc:spChg>
        <pc:spChg chg="del">
          <ac:chgData name="Longueira Ángel" userId="98b170fc-3060-491c-afc1-cd88fa0a9cd4" providerId="ADAL" clId="{65E0CCF0-62E7-4C15-A857-552D6885B3B8}" dt="2022-09-02T05:38:38.300" v="1662" actId="478"/>
          <ac:spMkLst>
            <pc:docMk/>
            <pc:sldMk cId="4069815846" sldId="639"/>
            <ac:spMk id="25" creationId="{AD65CB38-3ED8-8C9A-4A41-A824E27B4C29}"/>
          </ac:spMkLst>
        </pc:spChg>
        <pc:spChg chg="del">
          <ac:chgData name="Longueira Ángel" userId="98b170fc-3060-491c-afc1-cd88fa0a9cd4" providerId="ADAL" clId="{65E0CCF0-62E7-4C15-A857-552D6885B3B8}" dt="2022-09-02T05:38:38.300" v="1662" actId="478"/>
          <ac:spMkLst>
            <pc:docMk/>
            <pc:sldMk cId="4069815846" sldId="639"/>
            <ac:spMk id="26" creationId="{B35F9460-0A67-E68C-E065-1EA72DFB62C9}"/>
          </ac:spMkLst>
        </pc:spChg>
        <pc:spChg chg="del">
          <ac:chgData name="Longueira Ángel" userId="98b170fc-3060-491c-afc1-cd88fa0a9cd4" providerId="ADAL" clId="{65E0CCF0-62E7-4C15-A857-552D6885B3B8}" dt="2022-09-02T05:38:38.300" v="1662" actId="478"/>
          <ac:spMkLst>
            <pc:docMk/>
            <pc:sldMk cId="4069815846" sldId="639"/>
            <ac:spMk id="27" creationId="{EC348B67-0E77-243B-BDC6-9AAFD8B8FE5F}"/>
          </ac:spMkLst>
        </pc:spChg>
        <pc:spChg chg="del">
          <ac:chgData name="Longueira Ángel" userId="98b170fc-3060-491c-afc1-cd88fa0a9cd4" providerId="ADAL" clId="{65E0CCF0-62E7-4C15-A857-552D6885B3B8}" dt="2022-09-02T05:38:38.300" v="1662" actId="478"/>
          <ac:spMkLst>
            <pc:docMk/>
            <pc:sldMk cId="4069815846" sldId="639"/>
            <ac:spMk id="29" creationId="{EDFAD819-64C0-3F92-DEEF-D152BA2FED8B}"/>
          </ac:spMkLst>
        </pc:spChg>
        <pc:spChg chg="del">
          <ac:chgData name="Longueira Ángel" userId="98b170fc-3060-491c-afc1-cd88fa0a9cd4" providerId="ADAL" clId="{65E0CCF0-62E7-4C15-A857-552D6885B3B8}" dt="2022-09-02T05:38:38.300" v="1662" actId="478"/>
          <ac:spMkLst>
            <pc:docMk/>
            <pc:sldMk cId="4069815846" sldId="639"/>
            <ac:spMk id="30" creationId="{0528BDD5-F9A0-2135-1F31-4437FF88A1EF}"/>
          </ac:spMkLst>
        </pc:spChg>
        <pc:spChg chg="add mod">
          <ac:chgData name="Longueira Ángel" userId="98b170fc-3060-491c-afc1-cd88fa0a9cd4" providerId="ADAL" clId="{65E0CCF0-62E7-4C15-A857-552D6885B3B8}" dt="2022-09-06T11:00:58.835" v="3617" actId="20577"/>
          <ac:spMkLst>
            <pc:docMk/>
            <pc:sldMk cId="4069815846" sldId="639"/>
            <ac:spMk id="32" creationId="{EFE3DD79-D4D6-3EBC-304F-BBC5BA6CED8D}"/>
          </ac:spMkLst>
        </pc:spChg>
        <pc:spChg chg="add mod">
          <ac:chgData name="Longueira Ángel" userId="98b170fc-3060-491c-afc1-cd88fa0a9cd4" providerId="ADAL" clId="{65E0CCF0-62E7-4C15-A857-552D6885B3B8}" dt="2022-09-06T11:02:22.451" v="3620" actId="20577"/>
          <ac:spMkLst>
            <pc:docMk/>
            <pc:sldMk cId="4069815846" sldId="639"/>
            <ac:spMk id="34" creationId="{CD51BA2C-8054-DE8C-B9CF-5346A5F87DED}"/>
          </ac:spMkLst>
        </pc:spChg>
        <pc:spChg chg="add mod">
          <ac:chgData name="Longueira Ángel" userId="98b170fc-3060-491c-afc1-cd88fa0a9cd4" providerId="ADAL" clId="{65E0CCF0-62E7-4C15-A857-552D6885B3B8}" dt="2022-09-06T11:02:56.914" v="3623" actId="20577"/>
          <ac:spMkLst>
            <pc:docMk/>
            <pc:sldMk cId="4069815846" sldId="639"/>
            <ac:spMk id="35" creationId="{003191C3-50F6-E3A9-27BA-AF69EFC93510}"/>
          </ac:spMkLst>
        </pc:spChg>
        <pc:spChg chg="add mod">
          <ac:chgData name="Longueira Ángel" userId="98b170fc-3060-491c-afc1-cd88fa0a9cd4" providerId="ADAL" clId="{65E0CCF0-62E7-4C15-A857-552D6885B3B8}" dt="2022-09-06T11:05:09.734" v="3664" actId="20577"/>
          <ac:spMkLst>
            <pc:docMk/>
            <pc:sldMk cId="4069815846" sldId="639"/>
            <ac:spMk id="36" creationId="{9BCF7CF2-AD06-F030-3828-51D11E33F21E}"/>
          </ac:spMkLst>
        </pc:spChg>
        <pc:cxnChg chg="del mod">
          <ac:chgData name="Longueira Ángel" userId="98b170fc-3060-491c-afc1-cd88fa0a9cd4" providerId="ADAL" clId="{65E0CCF0-62E7-4C15-A857-552D6885B3B8}" dt="2022-09-02T05:38:38.300" v="1662" actId="478"/>
          <ac:cxnSpMkLst>
            <pc:docMk/>
            <pc:sldMk cId="4069815846" sldId="639"/>
            <ac:cxnSpMk id="28" creationId="{109EA66C-14C3-569C-8345-775E9B03E5CB}"/>
          </ac:cxnSpMkLst>
        </pc:cxnChg>
        <pc:cxnChg chg="del mod">
          <ac:chgData name="Longueira Ángel" userId="98b170fc-3060-491c-afc1-cd88fa0a9cd4" providerId="ADAL" clId="{65E0CCF0-62E7-4C15-A857-552D6885B3B8}" dt="2022-09-02T05:38:38.300" v="1662" actId="478"/>
          <ac:cxnSpMkLst>
            <pc:docMk/>
            <pc:sldMk cId="4069815846" sldId="639"/>
            <ac:cxnSpMk id="31" creationId="{4BF4E5E8-1A7D-06BC-4385-10BF27C8DDB4}"/>
          </ac:cxnSpMkLst>
        </pc:cxnChg>
        <pc:cxnChg chg="del mod">
          <ac:chgData name="Longueira Ángel" userId="98b170fc-3060-491c-afc1-cd88fa0a9cd4" providerId="ADAL" clId="{65E0CCF0-62E7-4C15-A857-552D6885B3B8}" dt="2022-09-02T05:38:38.300" v="1662" actId="478"/>
          <ac:cxnSpMkLst>
            <pc:docMk/>
            <pc:sldMk cId="4069815846" sldId="639"/>
            <ac:cxnSpMk id="33" creationId="{B94F4D16-F312-B7D5-0C0C-06194E9D8C7C}"/>
          </ac:cxnSpMkLst>
        </pc:cxnChg>
        <pc:cxnChg chg="del mod">
          <ac:chgData name="Longueira Ángel" userId="98b170fc-3060-491c-afc1-cd88fa0a9cd4" providerId="ADAL" clId="{65E0CCF0-62E7-4C15-A857-552D6885B3B8}" dt="2022-09-02T05:38:38.300" v="1662" actId="478"/>
          <ac:cxnSpMkLst>
            <pc:docMk/>
            <pc:sldMk cId="4069815846" sldId="639"/>
            <ac:cxnSpMk id="40" creationId="{180A66BA-0BBF-D539-CDB5-047725510720}"/>
          </ac:cxnSpMkLst>
        </pc:cxnChg>
      </pc:sldChg>
      <pc:sldChg chg="mod ord modShow">
        <pc:chgData name="Longueira Ángel" userId="98b170fc-3060-491c-afc1-cd88fa0a9cd4" providerId="ADAL" clId="{65E0CCF0-62E7-4C15-A857-552D6885B3B8}" dt="2022-08-30T21:23:35.090" v="593"/>
        <pc:sldMkLst>
          <pc:docMk/>
          <pc:sldMk cId="719080790" sldId="644"/>
        </pc:sldMkLst>
      </pc:sldChg>
      <pc:sldChg chg="addSp delSp modSp mod ord delAnim modAnim">
        <pc:chgData name="Longueira Ángel" userId="98b170fc-3060-491c-afc1-cd88fa0a9cd4" providerId="ADAL" clId="{65E0CCF0-62E7-4C15-A857-552D6885B3B8}" dt="2022-09-06T09:45:32.981" v="3346"/>
        <pc:sldMkLst>
          <pc:docMk/>
          <pc:sldMk cId="1167872096" sldId="646"/>
        </pc:sldMkLst>
        <pc:spChg chg="add mod">
          <ac:chgData name="Longueira Ángel" userId="98b170fc-3060-491c-afc1-cd88fa0a9cd4" providerId="ADAL" clId="{65E0CCF0-62E7-4C15-A857-552D6885B3B8}" dt="2022-08-30T21:43:11.729" v="740" actId="1076"/>
          <ac:spMkLst>
            <pc:docMk/>
            <pc:sldMk cId="1167872096" sldId="646"/>
            <ac:spMk id="11" creationId="{BC93F5BA-66E4-16CD-BF09-CFC5004143E1}"/>
          </ac:spMkLst>
        </pc:spChg>
        <pc:spChg chg="add mod">
          <ac:chgData name="Longueira Ángel" userId="98b170fc-3060-491c-afc1-cd88fa0a9cd4" providerId="ADAL" clId="{65E0CCF0-62E7-4C15-A857-552D6885B3B8}" dt="2022-09-06T09:45:20.310" v="3332" actId="1076"/>
          <ac:spMkLst>
            <pc:docMk/>
            <pc:sldMk cId="1167872096" sldId="646"/>
            <ac:spMk id="13" creationId="{05498DDB-5F86-93F9-ECD7-609F200104DD}"/>
          </ac:spMkLst>
        </pc:spChg>
        <pc:spChg chg="mod">
          <ac:chgData name="Longueira Ángel" userId="98b170fc-3060-491c-afc1-cd88fa0a9cd4" providerId="ADAL" clId="{65E0CCF0-62E7-4C15-A857-552D6885B3B8}" dt="2022-09-06T09:33:48.395" v="3219" actId="1076"/>
          <ac:spMkLst>
            <pc:docMk/>
            <pc:sldMk cId="1167872096" sldId="646"/>
            <ac:spMk id="15" creationId="{36867661-BC26-C7F6-1850-F46D05AC8B26}"/>
          </ac:spMkLst>
        </pc:spChg>
        <pc:spChg chg="add mod">
          <ac:chgData name="Longueira Ángel" userId="98b170fc-3060-491c-afc1-cd88fa0a9cd4" providerId="ADAL" clId="{65E0CCF0-62E7-4C15-A857-552D6885B3B8}" dt="2022-09-06T09:45:20.544" v="3333" actId="1076"/>
          <ac:spMkLst>
            <pc:docMk/>
            <pc:sldMk cId="1167872096" sldId="646"/>
            <ac:spMk id="16" creationId="{F1C1BC21-EBC0-BACF-7055-5A5F4E17A7E7}"/>
          </ac:spMkLst>
        </pc:spChg>
        <pc:spChg chg="add mod">
          <ac:chgData name="Longueira Ángel" userId="98b170fc-3060-491c-afc1-cd88fa0a9cd4" providerId="ADAL" clId="{65E0CCF0-62E7-4C15-A857-552D6885B3B8}" dt="2022-09-06T09:45:20.826" v="3334" actId="1076"/>
          <ac:spMkLst>
            <pc:docMk/>
            <pc:sldMk cId="1167872096" sldId="646"/>
            <ac:spMk id="17" creationId="{6A8F90F6-6CA7-7706-84BA-B1865221799C}"/>
          </ac:spMkLst>
        </pc:spChg>
        <pc:spChg chg="add mod">
          <ac:chgData name="Longueira Ángel" userId="98b170fc-3060-491c-afc1-cd88fa0a9cd4" providerId="ADAL" clId="{65E0CCF0-62E7-4C15-A857-552D6885B3B8}" dt="2022-09-06T09:45:21.171" v="3335" actId="1076"/>
          <ac:spMkLst>
            <pc:docMk/>
            <pc:sldMk cId="1167872096" sldId="646"/>
            <ac:spMk id="19" creationId="{0BBB5C9D-E010-6A94-04A5-D1BB154FA378}"/>
          </ac:spMkLst>
        </pc:spChg>
        <pc:spChg chg="mod">
          <ac:chgData name="Longueira Ángel" userId="98b170fc-3060-491c-afc1-cd88fa0a9cd4" providerId="ADAL" clId="{65E0CCF0-62E7-4C15-A857-552D6885B3B8}" dt="2022-09-06T09:36:11.692" v="3242"/>
          <ac:spMkLst>
            <pc:docMk/>
            <pc:sldMk cId="1167872096" sldId="646"/>
            <ac:spMk id="22" creationId="{7DCF19C6-41CD-4915-7B2A-2F820BEE3567}"/>
          </ac:spMkLst>
        </pc:spChg>
        <pc:spChg chg="mod">
          <ac:chgData name="Longueira Ángel" userId="98b170fc-3060-491c-afc1-cd88fa0a9cd4" providerId="ADAL" clId="{65E0CCF0-62E7-4C15-A857-552D6885B3B8}" dt="2022-09-06T09:36:11.692" v="3242"/>
          <ac:spMkLst>
            <pc:docMk/>
            <pc:sldMk cId="1167872096" sldId="646"/>
            <ac:spMk id="23" creationId="{816C63A1-8090-BE8A-AB35-A5CFA218FBEC}"/>
          </ac:spMkLst>
        </pc:spChg>
        <pc:grpChg chg="add mod ord">
          <ac:chgData name="Longueira Ángel" userId="98b170fc-3060-491c-afc1-cd88fa0a9cd4" providerId="ADAL" clId="{65E0CCF0-62E7-4C15-A857-552D6885B3B8}" dt="2022-09-06T09:39:22.651" v="3286" actId="1076"/>
          <ac:grpSpMkLst>
            <pc:docMk/>
            <pc:sldMk cId="1167872096" sldId="646"/>
            <ac:grpSpMk id="20" creationId="{ECE6DFB7-90A1-0FC7-CF29-5D7493380435}"/>
          </ac:grpSpMkLst>
        </pc:grpChg>
        <pc:picChg chg="mod">
          <ac:chgData name="Longueira Ángel" userId="98b170fc-3060-491c-afc1-cd88fa0a9cd4" providerId="ADAL" clId="{65E0CCF0-62E7-4C15-A857-552D6885B3B8}" dt="2022-09-06T09:45:21.853" v="3337" actId="1076"/>
          <ac:picMkLst>
            <pc:docMk/>
            <pc:sldMk cId="1167872096" sldId="646"/>
            <ac:picMk id="6" creationId="{D83F981E-6C9D-B86B-D444-06DC16FC5E03}"/>
          </ac:picMkLst>
        </pc:picChg>
        <pc:picChg chg="mod">
          <ac:chgData name="Longueira Ángel" userId="98b170fc-3060-491c-afc1-cd88fa0a9cd4" providerId="ADAL" clId="{65E0CCF0-62E7-4C15-A857-552D6885B3B8}" dt="2022-09-06T09:45:22.576" v="3339" actId="1076"/>
          <ac:picMkLst>
            <pc:docMk/>
            <pc:sldMk cId="1167872096" sldId="646"/>
            <ac:picMk id="8" creationId="{2A378334-E2E7-9E09-9DC1-5D663E5E1EAB}"/>
          </ac:picMkLst>
        </pc:picChg>
        <pc:picChg chg="mod">
          <ac:chgData name="Longueira Ángel" userId="98b170fc-3060-491c-afc1-cd88fa0a9cd4" providerId="ADAL" clId="{65E0CCF0-62E7-4C15-A857-552D6885B3B8}" dt="2022-09-06T09:45:22.795" v="3340" actId="1076"/>
          <ac:picMkLst>
            <pc:docMk/>
            <pc:sldMk cId="1167872096" sldId="646"/>
            <ac:picMk id="10" creationId="{D741BF21-0A32-C588-C0C7-04E0E1461CE1}"/>
          </ac:picMkLst>
        </pc:picChg>
        <pc:picChg chg="del mod">
          <ac:chgData name="Longueira Ángel" userId="98b170fc-3060-491c-afc1-cd88fa0a9cd4" providerId="ADAL" clId="{65E0CCF0-62E7-4C15-A857-552D6885B3B8}" dt="2022-09-06T09:40:56.040" v="3297" actId="478"/>
          <ac:picMkLst>
            <pc:docMk/>
            <pc:sldMk cId="1167872096" sldId="646"/>
            <ac:picMk id="12" creationId="{90D2D32C-1543-0FEE-85BC-C40CAC10B369}"/>
          </ac:picMkLst>
        </pc:picChg>
        <pc:picChg chg="mod">
          <ac:chgData name="Longueira Ángel" userId="98b170fc-3060-491c-afc1-cd88fa0a9cd4" providerId="ADAL" clId="{65E0CCF0-62E7-4C15-A857-552D6885B3B8}" dt="2022-09-06T09:45:23.376" v="3341" actId="1076"/>
          <ac:picMkLst>
            <pc:docMk/>
            <pc:sldMk cId="1167872096" sldId="646"/>
            <ac:picMk id="14" creationId="{C57AB58D-2747-5350-2742-08B9FBACBDB9}"/>
          </ac:picMkLst>
        </pc:picChg>
        <pc:picChg chg="mod">
          <ac:chgData name="Longueira Ángel" userId="98b170fc-3060-491c-afc1-cd88fa0a9cd4" providerId="ADAL" clId="{65E0CCF0-62E7-4C15-A857-552D6885B3B8}" dt="2022-09-06T09:45:28.161" v="3345" actId="1076"/>
          <ac:picMkLst>
            <pc:docMk/>
            <pc:sldMk cId="1167872096" sldId="646"/>
            <ac:picMk id="18" creationId="{76B3F3E8-56AB-EE44-BD9E-CFBC751E6A9D}"/>
          </ac:picMkLst>
        </pc:picChg>
        <pc:picChg chg="mod">
          <ac:chgData name="Longueira Ángel" userId="98b170fc-3060-491c-afc1-cd88fa0a9cd4" providerId="ADAL" clId="{65E0CCF0-62E7-4C15-A857-552D6885B3B8}" dt="2022-09-06T09:36:11.692" v="3242"/>
          <ac:picMkLst>
            <pc:docMk/>
            <pc:sldMk cId="1167872096" sldId="646"/>
            <ac:picMk id="21" creationId="{046BDA1B-87BC-7C74-FD96-6A81325CF6E4}"/>
          </ac:picMkLst>
        </pc:picChg>
      </pc:sldChg>
      <pc:sldChg chg="addSp delSp modSp mod ord modNotesTx">
        <pc:chgData name="Longueira Ángel" userId="98b170fc-3060-491c-afc1-cd88fa0a9cd4" providerId="ADAL" clId="{65E0CCF0-62E7-4C15-A857-552D6885B3B8}" dt="2022-09-07T18:41:27.082" v="11192" actId="1076"/>
        <pc:sldMkLst>
          <pc:docMk/>
          <pc:sldMk cId="2477471284" sldId="653"/>
        </pc:sldMkLst>
        <pc:picChg chg="ord">
          <ac:chgData name="Longueira Ángel" userId="98b170fc-3060-491c-afc1-cd88fa0a9cd4" providerId="ADAL" clId="{65E0CCF0-62E7-4C15-A857-552D6885B3B8}" dt="2022-09-07T18:38:11.191" v="11178" actId="166"/>
          <ac:picMkLst>
            <pc:docMk/>
            <pc:sldMk cId="2477471284" sldId="653"/>
            <ac:picMk id="6" creationId="{5D614840-0BBF-31B2-8FA5-B9D498EB21F4}"/>
          </ac:picMkLst>
        </pc:picChg>
        <pc:picChg chg="add del mod ord">
          <ac:chgData name="Longueira Ángel" userId="98b170fc-3060-491c-afc1-cd88fa0a9cd4" providerId="ADAL" clId="{65E0CCF0-62E7-4C15-A857-552D6885B3B8}" dt="2022-09-07T18:41:17.462" v="11187" actId="478"/>
          <ac:picMkLst>
            <pc:docMk/>
            <pc:sldMk cId="2477471284" sldId="653"/>
            <ac:picMk id="7" creationId="{91B05FD7-304D-7ED9-3379-C974DE61BC3F}"/>
          </ac:picMkLst>
        </pc:picChg>
        <pc:picChg chg="del">
          <ac:chgData name="Longueira Ángel" userId="98b170fc-3060-491c-afc1-cd88fa0a9cd4" providerId="ADAL" clId="{65E0CCF0-62E7-4C15-A857-552D6885B3B8}" dt="2022-09-07T18:40:18.982" v="11179" actId="478"/>
          <ac:picMkLst>
            <pc:docMk/>
            <pc:sldMk cId="2477471284" sldId="653"/>
            <ac:picMk id="8" creationId="{29D63460-F45B-1EE6-1705-A73DC48DFA7B}"/>
          </ac:picMkLst>
        </pc:picChg>
        <pc:picChg chg="add mod">
          <ac:chgData name="Longueira Ángel" userId="98b170fc-3060-491c-afc1-cd88fa0a9cd4" providerId="ADAL" clId="{65E0CCF0-62E7-4C15-A857-552D6885B3B8}" dt="2022-09-07T18:41:27.082" v="11192" actId="1076"/>
          <ac:picMkLst>
            <pc:docMk/>
            <pc:sldMk cId="2477471284" sldId="653"/>
            <ac:picMk id="16" creationId="{69964253-E330-0636-45BE-FEE3EF422F56}"/>
          </ac:picMkLst>
        </pc:picChg>
      </pc:sldChg>
      <pc:sldChg chg="modSp mod">
        <pc:chgData name="Longueira Ángel" userId="98b170fc-3060-491c-afc1-cd88fa0a9cd4" providerId="ADAL" clId="{65E0CCF0-62E7-4C15-A857-552D6885B3B8}" dt="2022-09-06T14:02:01.255" v="3878" actId="20577"/>
        <pc:sldMkLst>
          <pc:docMk/>
          <pc:sldMk cId="2540402915" sldId="657"/>
        </pc:sldMkLst>
        <pc:spChg chg="mod">
          <ac:chgData name="Longueira Ángel" userId="98b170fc-3060-491c-afc1-cd88fa0a9cd4" providerId="ADAL" clId="{65E0CCF0-62E7-4C15-A857-552D6885B3B8}" dt="2022-08-30T21:31:51.697" v="666" actId="20577"/>
          <ac:spMkLst>
            <pc:docMk/>
            <pc:sldMk cId="2540402915" sldId="657"/>
            <ac:spMk id="13" creationId="{AC247875-EEF7-44F0-BC29-2DD255E4CC3D}"/>
          </ac:spMkLst>
        </pc:spChg>
        <pc:spChg chg="mod">
          <ac:chgData name="Longueira Ángel" userId="98b170fc-3060-491c-afc1-cd88fa0a9cd4" providerId="ADAL" clId="{65E0CCF0-62E7-4C15-A857-552D6885B3B8}" dt="2022-09-06T14:02:01.255" v="3878" actId="20577"/>
          <ac:spMkLst>
            <pc:docMk/>
            <pc:sldMk cId="2540402915" sldId="657"/>
            <ac:spMk id="23" creationId="{C2914471-70E8-36C3-00A0-90511A9C25FC}"/>
          </ac:spMkLst>
        </pc:spChg>
      </pc:sldChg>
      <pc:sldChg chg="modSp mod modNotesTx">
        <pc:chgData name="Longueira Ángel" userId="98b170fc-3060-491c-afc1-cd88fa0a9cd4" providerId="ADAL" clId="{65E0CCF0-62E7-4C15-A857-552D6885B3B8}" dt="2022-09-07T18:08:18.683" v="11047" actId="313"/>
        <pc:sldMkLst>
          <pc:docMk/>
          <pc:sldMk cId="270776334" sldId="668"/>
        </pc:sldMkLst>
        <pc:spChg chg="mod">
          <ac:chgData name="Longueira Ángel" userId="98b170fc-3060-491c-afc1-cd88fa0a9cd4" providerId="ADAL" clId="{65E0CCF0-62E7-4C15-A857-552D6885B3B8}" dt="2022-09-06T13:27:06.627" v="3744" actId="20577"/>
          <ac:spMkLst>
            <pc:docMk/>
            <pc:sldMk cId="270776334" sldId="668"/>
            <ac:spMk id="44" creationId="{EFB02D97-F3D8-AB3E-B309-67303B13843D}"/>
          </ac:spMkLst>
        </pc:spChg>
        <pc:spChg chg="mod">
          <ac:chgData name="Longueira Ángel" userId="98b170fc-3060-491c-afc1-cd88fa0a9cd4" providerId="ADAL" clId="{65E0CCF0-62E7-4C15-A857-552D6885B3B8}" dt="2022-09-01T07:35:47.716" v="1642" actId="1076"/>
          <ac:spMkLst>
            <pc:docMk/>
            <pc:sldMk cId="270776334" sldId="668"/>
            <ac:spMk id="81" creationId="{2FEDBB97-0BC7-4162-9FF2-DC3891D70AA2}"/>
          </ac:spMkLst>
        </pc:spChg>
        <pc:spChg chg="mod">
          <ac:chgData name="Longueira Ángel" userId="98b170fc-3060-491c-afc1-cd88fa0a9cd4" providerId="ADAL" clId="{65E0CCF0-62E7-4C15-A857-552D6885B3B8}" dt="2022-09-07T10:33:59.791" v="10784" actId="6549"/>
          <ac:spMkLst>
            <pc:docMk/>
            <pc:sldMk cId="270776334" sldId="668"/>
            <ac:spMk id="126" creationId="{6B666B18-42CF-0E7E-3103-A263D2216C54}"/>
          </ac:spMkLst>
        </pc:spChg>
        <pc:spChg chg="mod">
          <ac:chgData name="Longueira Ángel" userId="98b170fc-3060-491c-afc1-cd88fa0a9cd4" providerId="ADAL" clId="{65E0CCF0-62E7-4C15-A857-552D6885B3B8}" dt="2022-09-07T10:34:08.160" v="10788" actId="1038"/>
          <ac:spMkLst>
            <pc:docMk/>
            <pc:sldMk cId="270776334" sldId="668"/>
            <ac:spMk id="128" creationId="{63CD72EE-0643-2DF0-CB19-1D29F71AF7CF}"/>
          </ac:spMkLst>
        </pc:spChg>
      </pc:sldChg>
      <pc:sldChg chg="modSp mod ord modAnim modNotesTx">
        <pc:chgData name="Longueira Ángel" userId="98b170fc-3060-491c-afc1-cd88fa0a9cd4" providerId="ADAL" clId="{65E0CCF0-62E7-4C15-A857-552D6885B3B8}" dt="2022-09-08T06:54:16.159" v="11502" actId="20577"/>
        <pc:sldMkLst>
          <pc:docMk/>
          <pc:sldMk cId="515284915" sldId="671"/>
        </pc:sldMkLst>
        <pc:spChg chg="mod">
          <ac:chgData name="Longueira Ángel" userId="98b170fc-3060-491c-afc1-cd88fa0a9cd4" providerId="ADAL" clId="{65E0CCF0-62E7-4C15-A857-552D6885B3B8}" dt="2022-09-01T06:16:45.987" v="1174" actId="1036"/>
          <ac:spMkLst>
            <pc:docMk/>
            <pc:sldMk cId="515284915" sldId="671"/>
            <ac:spMk id="14" creationId="{4C93964D-7010-E6B7-A265-30D9974249FC}"/>
          </ac:spMkLst>
        </pc:spChg>
        <pc:spChg chg="mod">
          <ac:chgData name="Longueira Ángel" userId="98b170fc-3060-491c-afc1-cd88fa0a9cd4" providerId="ADAL" clId="{65E0CCF0-62E7-4C15-A857-552D6885B3B8}" dt="2022-09-01T06:16:45.987" v="1174" actId="1036"/>
          <ac:spMkLst>
            <pc:docMk/>
            <pc:sldMk cId="515284915" sldId="671"/>
            <ac:spMk id="19" creationId="{4FEFE3C1-6E52-4C01-A7E1-243C71E29D1C}"/>
          </ac:spMkLst>
        </pc:spChg>
        <pc:spChg chg="mod">
          <ac:chgData name="Longueira Ángel" userId="98b170fc-3060-491c-afc1-cd88fa0a9cd4" providerId="ADAL" clId="{65E0CCF0-62E7-4C15-A857-552D6885B3B8}" dt="2022-08-30T16:48:59.890" v="471" actId="1076"/>
          <ac:spMkLst>
            <pc:docMk/>
            <pc:sldMk cId="515284915" sldId="671"/>
            <ac:spMk id="30" creationId="{CB59150A-1143-3C15-EAF6-C95B230513EA}"/>
          </ac:spMkLst>
        </pc:spChg>
        <pc:spChg chg="mod">
          <ac:chgData name="Longueira Ángel" userId="98b170fc-3060-491c-afc1-cd88fa0a9cd4" providerId="ADAL" clId="{65E0CCF0-62E7-4C15-A857-552D6885B3B8}" dt="2022-09-02T06:34:26.885" v="1865" actId="1076"/>
          <ac:spMkLst>
            <pc:docMk/>
            <pc:sldMk cId="515284915" sldId="671"/>
            <ac:spMk id="61" creationId="{9E2E9D8D-5EC8-0E26-EF6D-79C6886B6CA2}"/>
          </ac:spMkLst>
        </pc:spChg>
        <pc:spChg chg="mod">
          <ac:chgData name="Longueira Ángel" userId="98b170fc-3060-491c-afc1-cd88fa0a9cd4" providerId="ADAL" clId="{65E0CCF0-62E7-4C15-A857-552D6885B3B8}" dt="2022-09-02T06:35:20.661" v="1872" actId="1076"/>
          <ac:spMkLst>
            <pc:docMk/>
            <pc:sldMk cId="515284915" sldId="671"/>
            <ac:spMk id="62" creationId="{9233E927-5670-151E-39EC-71F807695F76}"/>
          </ac:spMkLst>
        </pc:spChg>
        <pc:spChg chg="mod">
          <ac:chgData name="Longueira Ángel" userId="98b170fc-3060-491c-afc1-cd88fa0a9cd4" providerId="ADAL" clId="{65E0CCF0-62E7-4C15-A857-552D6885B3B8}" dt="2022-09-02T06:34:30.732" v="1866" actId="1076"/>
          <ac:spMkLst>
            <pc:docMk/>
            <pc:sldMk cId="515284915" sldId="671"/>
            <ac:spMk id="67" creationId="{B2ECC3E6-55F0-A52C-14D7-F1B9021780D0}"/>
          </ac:spMkLst>
        </pc:spChg>
        <pc:spChg chg="mod">
          <ac:chgData name="Longueira Ángel" userId="98b170fc-3060-491c-afc1-cd88fa0a9cd4" providerId="ADAL" clId="{65E0CCF0-62E7-4C15-A857-552D6885B3B8}" dt="2022-09-02T06:34:40.419" v="1868" actId="1076"/>
          <ac:spMkLst>
            <pc:docMk/>
            <pc:sldMk cId="515284915" sldId="671"/>
            <ac:spMk id="82" creationId="{CAE3AE8C-1981-297E-2F45-E14DEFD7A66A}"/>
          </ac:spMkLst>
        </pc:spChg>
        <pc:spChg chg="mod">
          <ac:chgData name="Longueira Ángel" userId="98b170fc-3060-491c-afc1-cd88fa0a9cd4" providerId="ADAL" clId="{65E0CCF0-62E7-4C15-A857-552D6885B3B8}" dt="2022-09-02T06:35:25.193" v="1873" actId="1076"/>
          <ac:spMkLst>
            <pc:docMk/>
            <pc:sldMk cId="515284915" sldId="671"/>
            <ac:spMk id="88" creationId="{8FCB77EB-6DAB-65B6-43E6-288C3056648D}"/>
          </ac:spMkLst>
        </pc:spChg>
        <pc:spChg chg="mod">
          <ac:chgData name="Longueira Ángel" userId="98b170fc-3060-491c-afc1-cd88fa0a9cd4" providerId="ADAL" clId="{65E0CCF0-62E7-4C15-A857-552D6885B3B8}" dt="2022-09-02T06:35:29.413" v="1874" actId="1076"/>
          <ac:spMkLst>
            <pc:docMk/>
            <pc:sldMk cId="515284915" sldId="671"/>
            <ac:spMk id="89" creationId="{13CA2D31-0743-B326-9061-D92898D19F46}"/>
          </ac:spMkLst>
        </pc:spChg>
        <pc:cxnChg chg="mod">
          <ac:chgData name="Longueira Ángel" userId="98b170fc-3060-491c-afc1-cd88fa0a9cd4" providerId="ADAL" clId="{65E0CCF0-62E7-4C15-A857-552D6885B3B8}" dt="2022-09-01T06:16:45.987" v="1174" actId="1036"/>
          <ac:cxnSpMkLst>
            <pc:docMk/>
            <pc:sldMk cId="515284915" sldId="671"/>
            <ac:cxnSpMk id="36" creationId="{285D4837-CCB5-C4C8-AAED-3E37EB9BB1CD}"/>
          </ac:cxnSpMkLst>
        </pc:cxnChg>
        <pc:cxnChg chg="mod">
          <ac:chgData name="Longueira Ángel" userId="98b170fc-3060-491c-afc1-cd88fa0a9cd4" providerId="ADAL" clId="{65E0CCF0-62E7-4C15-A857-552D6885B3B8}" dt="2022-09-01T06:16:45.987" v="1174" actId="1036"/>
          <ac:cxnSpMkLst>
            <pc:docMk/>
            <pc:sldMk cId="515284915" sldId="671"/>
            <ac:cxnSpMk id="44" creationId="{04D0A8F3-2604-6727-C276-BAD3F213DCE1}"/>
          </ac:cxnSpMkLst>
        </pc:cxnChg>
        <pc:cxnChg chg="mod">
          <ac:chgData name="Longueira Ángel" userId="98b170fc-3060-491c-afc1-cd88fa0a9cd4" providerId="ADAL" clId="{65E0CCF0-62E7-4C15-A857-552D6885B3B8}" dt="2022-09-02T06:34:30.732" v="1866" actId="1076"/>
          <ac:cxnSpMkLst>
            <pc:docMk/>
            <pc:sldMk cId="515284915" sldId="671"/>
            <ac:cxnSpMk id="58" creationId="{65B633CA-9CC2-1CD8-0837-A1224EDDB3A2}"/>
          </ac:cxnSpMkLst>
        </pc:cxnChg>
        <pc:cxnChg chg="mod">
          <ac:chgData name="Longueira Ángel" userId="98b170fc-3060-491c-afc1-cd88fa0a9cd4" providerId="ADAL" clId="{65E0CCF0-62E7-4C15-A857-552D6885B3B8}" dt="2022-09-02T06:34:49.645" v="1870" actId="14100"/>
          <ac:cxnSpMkLst>
            <pc:docMk/>
            <pc:sldMk cId="515284915" sldId="671"/>
            <ac:cxnSpMk id="83" creationId="{B98FA34A-9275-0075-08D0-AA5D919F977D}"/>
          </ac:cxnSpMkLst>
        </pc:cxnChg>
        <pc:cxnChg chg="mod">
          <ac:chgData name="Longueira Ángel" userId="98b170fc-3060-491c-afc1-cd88fa0a9cd4" providerId="ADAL" clId="{65E0CCF0-62E7-4C15-A857-552D6885B3B8}" dt="2022-09-02T06:35:29.413" v="1874" actId="1076"/>
          <ac:cxnSpMkLst>
            <pc:docMk/>
            <pc:sldMk cId="515284915" sldId="671"/>
            <ac:cxnSpMk id="92" creationId="{ED6DAB82-31FB-159F-FDA1-5E42676B20F0}"/>
          </ac:cxnSpMkLst>
        </pc:cxnChg>
        <pc:cxnChg chg="mod">
          <ac:chgData name="Longueira Ángel" userId="98b170fc-3060-491c-afc1-cd88fa0a9cd4" providerId="ADAL" clId="{65E0CCF0-62E7-4C15-A857-552D6885B3B8}" dt="2022-09-02T06:35:25.193" v="1873" actId="1076"/>
          <ac:cxnSpMkLst>
            <pc:docMk/>
            <pc:sldMk cId="515284915" sldId="671"/>
            <ac:cxnSpMk id="96" creationId="{06B2E54B-3286-AE36-8D1E-D6FBC9437E30}"/>
          </ac:cxnSpMkLst>
        </pc:cxnChg>
      </pc:sldChg>
      <pc:sldChg chg="addSp delSp modSp mod ord modAnim">
        <pc:chgData name="Longueira Ángel" userId="98b170fc-3060-491c-afc1-cd88fa0a9cd4" providerId="ADAL" clId="{65E0CCF0-62E7-4C15-A857-552D6885B3B8}" dt="2022-09-07T11:40:08.942" v="10945" actId="14100"/>
        <pc:sldMkLst>
          <pc:docMk/>
          <pc:sldMk cId="4218537897" sldId="674"/>
        </pc:sldMkLst>
        <pc:spChg chg="add mod">
          <ac:chgData name="Longueira Ángel" userId="98b170fc-3060-491c-afc1-cd88fa0a9cd4" providerId="ADAL" clId="{65E0CCF0-62E7-4C15-A857-552D6885B3B8}" dt="2022-09-06T14:16:08.871" v="4139" actId="113"/>
          <ac:spMkLst>
            <pc:docMk/>
            <pc:sldMk cId="4218537897" sldId="674"/>
            <ac:spMk id="2" creationId="{57C25018-1D79-06DD-8F20-83E74C685046}"/>
          </ac:spMkLst>
        </pc:spChg>
        <pc:spChg chg="add mod">
          <ac:chgData name="Longueira Ángel" userId="98b170fc-3060-491c-afc1-cd88fa0a9cd4" providerId="ADAL" clId="{65E0CCF0-62E7-4C15-A857-552D6885B3B8}" dt="2022-09-06T14:16:08.871" v="4139" actId="113"/>
          <ac:spMkLst>
            <pc:docMk/>
            <pc:sldMk cId="4218537897" sldId="674"/>
            <ac:spMk id="6" creationId="{C9CAA1B0-25CA-D04E-7B67-12947432AE2B}"/>
          </ac:spMkLst>
        </pc:spChg>
        <pc:spChg chg="add mod">
          <ac:chgData name="Longueira Ángel" userId="98b170fc-3060-491c-afc1-cd88fa0a9cd4" providerId="ADAL" clId="{65E0CCF0-62E7-4C15-A857-552D6885B3B8}" dt="2022-09-06T14:16:08.871" v="4139" actId="113"/>
          <ac:spMkLst>
            <pc:docMk/>
            <pc:sldMk cId="4218537897" sldId="674"/>
            <ac:spMk id="7" creationId="{2466A2C9-8BD5-B59B-87FB-B25020BCD2E0}"/>
          </ac:spMkLst>
        </pc:spChg>
        <pc:spChg chg="del">
          <ac:chgData name="Longueira Ángel" userId="98b170fc-3060-491c-afc1-cd88fa0a9cd4" providerId="ADAL" clId="{65E0CCF0-62E7-4C15-A857-552D6885B3B8}" dt="2022-09-01T06:54:54.212" v="1508" actId="478"/>
          <ac:spMkLst>
            <pc:docMk/>
            <pc:sldMk cId="4218537897" sldId="674"/>
            <ac:spMk id="7" creationId="{7C442B41-ECE2-C43D-9690-C082AB7E171C}"/>
          </ac:spMkLst>
        </pc:spChg>
        <pc:spChg chg="add mod">
          <ac:chgData name="Longueira Ángel" userId="98b170fc-3060-491c-afc1-cd88fa0a9cd4" providerId="ADAL" clId="{65E0CCF0-62E7-4C15-A857-552D6885B3B8}" dt="2022-09-06T14:16:08.871" v="4139" actId="113"/>
          <ac:spMkLst>
            <pc:docMk/>
            <pc:sldMk cId="4218537897" sldId="674"/>
            <ac:spMk id="8" creationId="{6088AD7E-FCCC-ADF3-085B-1DFBC89F90FA}"/>
          </ac:spMkLst>
        </pc:spChg>
        <pc:spChg chg="del">
          <ac:chgData name="Longueira Ángel" userId="98b170fc-3060-491c-afc1-cd88fa0a9cd4" providerId="ADAL" clId="{65E0CCF0-62E7-4C15-A857-552D6885B3B8}" dt="2022-09-01T06:54:54.212" v="1508" actId="478"/>
          <ac:spMkLst>
            <pc:docMk/>
            <pc:sldMk cId="4218537897" sldId="674"/>
            <ac:spMk id="8" creationId="{B546DF1D-F8C3-6D9B-BB73-4E25FFBB718D}"/>
          </ac:spMkLst>
        </pc:spChg>
        <pc:spChg chg="add mod">
          <ac:chgData name="Longueira Ángel" userId="98b170fc-3060-491c-afc1-cd88fa0a9cd4" providerId="ADAL" clId="{65E0CCF0-62E7-4C15-A857-552D6885B3B8}" dt="2022-09-06T14:14:00.939" v="4086" actId="1076"/>
          <ac:spMkLst>
            <pc:docMk/>
            <pc:sldMk cId="4218537897" sldId="674"/>
            <ac:spMk id="9" creationId="{0AC4263F-B37C-AD36-685B-4462D5599BA4}"/>
          </ac:spMkLst>
        </pc:spChg>
        <pc:spChg chg="del">
          <ac:chgData name="Longueira Ángel" userId="98b170fc-3060-491c-afc1-cd88fa0a9cd4" providerId="ADAL" clId="{65E0CCF0-62E7-4C15-A857-552D6885B3B8}" dt="2022-09-01T06:54:54.212" v="1508" actId="478"/>
          <ac:spMkLst>
            <pc:docMk/>
            <pc:sldMk cId="4218537897" sldId="674"/>
            <ac:spMk id="9" creationId="{88F975E6-EF65-7931-380D-D6503549AC75}"/>
          </ac:spMkLst>
        </pc:spChg>
        <pc:spChg chg="add mod">
          <ac:chgData name="Longueira Ángel" userId="98b170fc-3060-491c-afc1-cd88fa0a9cd4" providerId="ADAL" clId="{65E0CCF0-62E7-4C15-A857-552D6885B3B8}" dt="2022-09-06T14:16:08.871" v="4139" actId="113"/>
          <ac:spMkLst>
            <pc:docMk/>
            <pc:sldMk cId="4218537897" sldId="674"/>
            <ac:spMk id="10" creationId="{97A59461-3EA7-1892-F700-0CDD0FA0A3AB}"/>
          </ac:spMkLst>
        </pc:spChg>
        <pc:spChg chg="add mod">
          <ac:chgData name="Longueira Ángel" userId="98b170fc-3060-491c-afc1-cd88fa0a9cd4" providerId="ADAL" clId="{65E0CCF0-62E7-4C15-A857-552D6885B3B8}" dt="2022-09-06T14:16:08.871" v="4139" actId="113"/>
          <ac:spMkLst>
            <pc:docMk/>
            <pc:sldMk cId="4218537897" sldId="674"/>
            <ac:spMk id="11" creationId="{FB7BB82F-D25B-54BC-68FD-B96CE64233D7}"/>
          </ac:spMkLst>
        </pc:spChg>
        <pc:spChg chg="add mod">
          <ac:chgData name="Longueira Ángel" userId="98b170fc-3060-491c-afc1-cd88fa0a9cd4" providerId="ADAL" clId="{65E0CCF0-62E7-4C15-A857-552D6885B3B8}" dt="2022-09-06T14:16:08.871" v="4139" actId="113"/>
          <ac:spMkLst>
            <pc:docMk/>
            <pc:sldMk cId="4218537897" sldId="674"/>
            <ac:spMk id="12" creationId="{B12A746D-0A56-B84A-390B-FD8B49F60F6E}"/>
          </ac:spMkLst>
        </pc:spChg>
        <pc:spChg chg="add mod">
          <ac:chgData name="Longueira Ángel" userId="98b170fc-3060-491c-afc1-cd88fa0a9cd4" providerId="ADAL" clId="{65E0CCF0-62E7-4C15-A857-552D6885B3B8}" dt="2022-09-06T14:16:08.871" v="4139" actId="113"/>
          <ac:spMkLst>
            <pc:docMk/>
            <pc:sldMk cId="4218537897" sldId="674"/>
            <ac:spMk id="13" creationId="{005E97A0-46B1-EF33-B628-61882C4BE42D}"/>
          </ac:spMkLst>
        </pc:spChg>
        <pc:spChg chg="del">
          <ac:chgData name="Longueira Ángel" userId="98b170fc-3060-491c-afc1-cd88fa0a9cd4" providerId="ADAL" clId="{65E0CCF0-62E7-4C15-A857-552D6885B3B8}" dt="2022-09-01T06:54:54.212" v="1508" actId="478"/>
          <ac:spMkLst>
            <pc:docMk/>
            <pc:sldMk cId="4218537897" sldId="674"/>
            <ac:spMk id="13" creationId="{A2D263BD-5E70-0F8C-D494-54F7A2FB9B29}"/>
          </ac:spMkLst>
        </pc:spChg>
        <pc:spChg chg="del">
          <ac:chgData name="Longueira Ángel" userId="98b170fc-3060-491c-afc1-cd88fa0a9cd4" providerId="ADAL" clId="{65E0CCF0-62E7-4C15-A857-552D6885B3B8}" dt="2022-09-01T06:54:54.212" v="1508" actId="478"/>
          <ac:spMkLst>
            <pc:docMk/>
            <pc:sldMk cId="4218537897" sldId="674"/>
            <ac:spMk id="21" creationId="{8DCD938A-CB40-D5E7-EDF3-FAD5FAB547C8}"/>
          </ac:spMkLst>
        </pc:spChg>
        <pc:spChg chg="add mod ord">
          <ac:chgData name="Longueira Ángel" userId="98b170fc-3060-491c-afc1-cd88fa0a9cd4" providerId="ADAL" clId="{65E0CCF0-62E7-4C15-A857-552D6885B3B8}" dt="2022-09-07T11:40:08.942" v="10945" actId="14100"/>
          <ac:spMkLst>
            <pc:docMk/>
            <pc:sldMk cId="4218537897" sldId="674"/>
            <ac:spMk id="22" creationId="{28255E68-DF52-7099-C188-29943B43810A}"/>
          </ac:spMkLst>
        </pc:spChg>
        <pc:spChg chg="del">
          <ac:chgData name="Longueira Ángel" userId="98b170fc-3060-491c-afc1-cd88fa0a9cd4" providerId="ADAL" clId="{65E0CCF0-62E7-4C15-A857-552D6885B3B8}" dt="2022-09-01T06:54:54.212" v="1508" actId="478"/>
          <ac:spMkLst>
            <pc:docMk/>
            <pc:sldMk cId="4218537897" sldId="674"/>
            <ac:spMk id="22" creationId="{6111C368-7E62-17BD-CE9B-D79052EF7132}"/>
          </ac:spMkLst>
        </pc:spChg>
        <pc:spChg chg="del">
          <ac:chgData name="Longueira Ángel" userId="98b170fc-3060-491c-afc1-cd88fa0a9cd4" providerId="ADAL" clId="{65E0CCF0-62E7-4C15-A857-552D6885B3B8}" dt="2022-09-01T06:54:54.212" v="1508" actId="478"/>
          <ac:spMkLst>
            <pc:docMk/>
            <pc:sldMk cId="4218537897" sldId="674"/>
            <ac:spMk id="24" creationId="{E700C30F-F6EF-08DE-65FF-31BA05B04CEC}"/>
          </ac:spMkLst>
        </pc:spChg>
        <pc:grpChg chg="add mod">
          <ac:chgData name="Longueira Ángel" userId="98b170fc-3060-491c-afc1-cd88fa0a9cd4" providerId="ADAL" clId="{65E0CCF0-62E7-4C15-A857-552D6885B3B8}" dt="2022-09-06T14:16:12.807" v="4140" actId="1076"/>
          <ac:grpSpMkLst>
            <pc:docMk/>
            <pc:sldMk cId="4218537897" sldId="674"/>
            <ac:grpSpMk id="4" creationId="{0C553236-AD4C-3FCA-1150-4D5C1A75AB96}"/>
          </ac:grpSpMkLst>
        </pc:grpChg>
        <pc:grpChg chg="add mod">
          <ac:chgData name="Longueira Ángel" userId="98b170fc-3060-491c-afc1-cd88fa0a9cd4" providerId="ADAL" clId="{65E0CCF0-62E7-4C15-A857-552D6885B3B8}" dt="2022-09-06T14:16:12.807" v="4140" actId="1076"/>
          <ac:grpSpMkLst>
            <pc:docMk/>
            <pc:sldMk cId="4218537897" sldId="674"/>
            <ac:grpSpMk id="5" creationId="{964C8B30-90BA-9A8C-30DB-536F382404FE}"/>
          </ac:grpSpMkLst>
        </pc:grpChg>
        <pc:grpChg chg="add mod">
          <ac:chgData name="Longueira Ángel" userId="98b170fc-3060-491c-afc1-cd88fa0a9cd4" providerId="ADAL" clId="{65E0CCF0-62E7-4C15-A857-552D6885B3B8}" dt="2022-09-06T14:16:12.807" v="4140" actId="1076"/>
          <ac:grpSpMkLst>
            <pc:docMk/>
            <pc:sldMk cId="4218537897" sldId="674"/>
            <ac:grpSpMk id="14" creationId="{7562E22C-153B-1160-35FD-8D8E48ACF675}"/>
          </ac:grpSpMkLst>
        </pc:grpChg>
        <pc:grpChg chg="add mod">
          <ac:chgData name="Longueira Ángel" userId="98b170fc-3060-491c-afc1-cd88fa0a9cd4" providerId="ADAL" clId="{65E0CCF0-62E7-4C15-A857-552D6885B3B8}" dt="2022-09-06T14:16:12.807" v="4140" actId="1076"/>
          <ac:grpSpMkLst>
            <pc:docMk/>
            <pc:sldMk cId="4218537897" sldId="674"/>
            <ac:grpSpMk id="15" creationId="{0C3B3373-1862-75AB-25B5-B937DF10E506}"/>
          </ac:grpSpMkLst>
        </pc:grpChg>
        <pc:picChg chg="del">
          <ac:chgData name="Longueira Ángel" userId="98b170fc-3060-491c-afc1-cd88fa0a9cd4" providerId="ADAL" clId="{65E0CCF0-62E7-4C15-A857-552D6885B3B8}" dt="2022-09-01T06:54:54.212" v="1508" actId="478"/>
          <ac:picMkLst>
            <pc:docMk/>
            <pc:sldMk cId="4218537897" sldId="674"/>
            <ac:picMk id="32" creationId="{EFB090F9-572D-D1BD-CE37-DF1E60974CEC}"/>
          </ac:picMkLst>
        </pc:picChg>
        <pc:picChg chg="del">
          <ac:chgData name="Longueira Ángel" userId="98b170fc-3060-491c-afc1-cd88fa0a9cd4" providerId="ADAL" clId="{65E0CCF0-62E7-4C15-A857-552D6885B3B8}" dt="2022-09-01T06:54:54.212" v="1508" actId="478"/>
          <ac:picMkLst>
            <pc:docMk/>
            <pc:sldMk cId="4218537897" sldId="674"/>
            <ac:picMk id="33" creationId="{2BF705D1-37D9-7C0E-6E86-3EED4FDCA58D}"/>
          </ac:picMkLst>
        </pc:picChg>
        <pc:picChg chg="del">
          <ac:chgData name="Longueira Ángel" userId="98b170fc-3060-491c-afc1-cd88fa0a9cd4" providerId="ADAL" clId="{65E0CCF0-62E7-4C15-A857-552D6885B3B8}" dt="2022-09-01T06:54:54.212" v="1508" actId="478"/>
          <ac:picMkLst>
            <pc:docMk/>
            <pc:sldMk cId="4218537897" sldId="674"/>
            <ac:picMk id="39" creationId="{F94CDCF7-8378-A324-B275-4C024F8C3E6D}"/>
          </ac:picMkLst>
        </pc:picChg>
        <pc:picChg chg="mod modCrop">
          <ac:chgData name="Longueira Ángel" userId="98b170fc-3060-491c-afc1-cd88fa0a9cd4" providerId="ADAL" clId="{65E0CCF0-62E7-4C15-A857-552D6885B3B8}" dt="2022-09-06T14:14:00.939" v="4086" actId="1076"/>
          <ac:picMkLst>
            <pc:docMk/>
            <pc:sldMk cId="4218537897" sldId="674"/>
            <ac:picMk id="44" creationId="{CF9EEEEF-D92D-5B5F-EA1F-4A143782C43B}"/>
          </ac:picMkLst>
        </pc:picChg>
        <pc:cxnChg chg="add mod">
          <ac:chgData name="Longueira Ángel" userId="98b170fc-3060-491c-afc1-cd88fa0a9cd4" providerId="ADAL" clId="{65E0CCF0-62E7-4C15-A857-552D6885B3B8}" dt="2022-09-07T08:43:17.014" v="5186" actId="692"/>
          <ac:cxnSpMkLst>
            <pc:docMk/>
            <pc:sldMk cId="4218537897" sldId="674"/>
            <ac:cxnSpMk id="17" creationId="{7584361E-F978-5159-6D1A-691E9647D863}"/>
          </ac:cxnSpMkLst>
        </pc:cxnChg>
        <pc:cxnChg chg="del mod">
          <ac:chgData name="Longueira Ángel" userId="98b170fc-3060-491c-afc1-cd88fa0a9cd4" providerId="ADAL" clId="{65E0CCF0-62E7-4C15-A857-552D6885B3B8}" dt="2022-09-01T06:54:54.212" v="1508" actId="478"/>
          <ac:cxnSpMkLst>
            <pc:docMk/>
            <pc:sldMk cId="4218537897" sldId="674"/>
            <ac:cxnSpMk id="18" creationId="{84B2FF7A-880E-146D-35C5-A4204AAC9BF8}"/>
          </ac:cxnSpMkLst>
        </pc:cxnChg>
        <pc:cxnChg chg="del mod">
          <ac:chgData name="Longueira Ángel" userId="98b170fc-3060-491c-afc1-cd88fa0a9cd4" providerId="ADAL" clId="{65E0CCF0-62E7-4C15-A857-552D6885B3B8}" dt="2022-09-01T06:54:54.212" v="1508" actId="478"/>
          <ac:cxnSpMkLst>
            <pc:docMk/>
            <pc:sldMk cId="4218537897" sldId="674"/>
            <ac:cxnSpMk id="19" creationId="{96BB21FD-741E-A719-2165-9744926E307B}"/>
          </ac:cxnSpMkLst>
        </pc:cxnChg>
        <pc:cxnChg chg="add mod">
          <ac:chgData name="Longueira Ángel" userId="98b170fc-3060-491c-afc1-cd88fa0a9cd4" providerId="ADAL" clId="{65E0CCF0-62E7-4C15-A857-552D6885B3B8}" dt="2022-09-07T08:43:22.595" v="5187" actId="571"/>
          <ac:cxnSpMkLst>
            <pc:docMk/>
            <pc:sldMk cId="4218537897" sldId="674"/>
            <ac:cxnSpMk id="20" creationId="{025E1F9D-D5D6-2B56-E76A-8031CF7EAF1D}"/>
          </ac:cxnSpMkLst>
        </pc:cxnChg>
        <pc:cxnChg chg="add mod">
          <ac:chgData name="Longueira Ángel" userId="98b170fc-3060-491c-afc1-cd88fa0a9cd4" providerId="ADAL" clId="{65E0CCF0-62E7-4C15-A857-552D6885B3B8}" dt="2022-09-07T08:43:24.871" v="5188" actId="571"/>
          <ac:cxnSpMkLst>
            <pc:docMk/>
            <pc:sldMk cId="4218537897" sldId="674"/>
            <ac:cxnSpMk id="21" creationId="{671E452F-74A6-ADAA-2059-C88203EFCE30}"/>
          </ac:cxnSpMkLst>
        </pc:cxnChg>
      </pc:sldChg>
      <pc:sldChg chg="del">
        <pc:chgData name="Longueira Ángel" userId="98b170fc-3060-491c-afc1-cd88fa0a9cd4" providerId="ADAL" clId="{65E0CCF0-62E7-4C15-A857-552D6885B3B8}" dt="2022-09-02T06:44:51.762" v="2172" actId="47"/>
        <pc:sldMkLst>
          <pc:docMk/>
          <pc:sldMk cId="233774972" sldId="675"/>
        </pc:sldMkLst>
      </pc:sldChg>
      <pc:sldChg chg="add">
        <pc:chgData name="Longueira Ángel" userId="98b170fc-3060-491c-afc1-cd88fa0a9cd4" providerId="ADAL" clId="{65E0CCF0-62E7-4C15-A857-552D6885B3B8}" dt="2022-08-30T21:28:41.435" v="630"/>
        <pc:sldMkLst>
          <pc:docMk/>
          <pc:sldMk cId="538934952" sldId="677"/>
        </pc:sldMkLst>
      </pc:sldChg>
      <pc:sldChg chg="modSp del mod ord modShow">
        <pc:chgData name="Longueira Ángel" userId="98b170fc-3060-491c-afc1-cd88fa0a9cd4" providerId="ADAL" clId="{65E0CCF0-62E7-4C15-A857-552D6885B3B8}" dt="2022-08-30T21:28:36.145" v="629" actId="2696"/>
        <pc:sldMkLst>
          <pc:docMk/>
          <pc:sldMk cId="836317619" sldId="677"/>
        </pc:sldMkLst>
        <pc:spChg chg="mod">
          <ac:chgData name="Longueira Ángel" userId="98b170fc-3060-491c-afc1-cd88fa0a9cd4" providerId="ADAL" clId="{65E0CCF0-62E7-4C15-A857-552D6885B3B8}" dt="2022-08-30T21:28:23.756" v="624" actId="14100"/>
          <ac:spMkLst>
            <pc:docMk/>
            <pc:sldMk cId="836317619" sldId="677"/>
            <ac:spMk id="4" creationId="{5F847B54-23D6-1D5E-E8A3-71A9FAD15252}"/>
          </ac:spMkLst>
        </pc:spChg>
        <pc:spChg chg="mod">
          <ac:chgData name="Longueira Ángel" userId="98b170fc-3060-491c-afc1-cd88fa0a9cd4" providerId="ADAL" clId="{65E0CCF0-62E7-4C15-A857-552D6885B3B8}" dt="2022-08-30T21:28:31.427" v="627" actId="1076"/>
          <ac:spMkLst>
            <pc:docMk/>
            <pc:sldMk cId="836317619" sldId="677"/>
            <ac:spMk id="5" creationId="{F88ED2BD-2B74-7B97-3874-EECB61F23D70}"/>
          </ac:spMkLst>
        </pc:spChg>
      </pc:sldChg>
      <pc:sldChg chg="add del">
        <pc:chgData name="Longueira Ángel" userId="98b170fc-3060-491c-afc1-cd88fa0a9cd4" providerId="ADAL" clId="{65E0CCF0-62E7-4C15-A857-552D6885B3B8}" dt="2022-08-30T16:43:42.590" v="446" actId="47"/>
        <pc:sldMkLst>
          <pc:docMk/>
          <pc:sldMk cId="2718476162" sldId="678"/>
        </pc:sldMkLst>
      </pc:sldChg>
      <pc:sldChg chg="addSp delSp modSp add del mod ord delAnim">
        <pc:chgData name="Longueira Ángel" userId="98b170fc-3060-491c-afc1-cd88fa0a9cd4" providerId="ADAL" clId="{65E0CCF0-62E7-4C15-A857-552D6885B3B8}" dt="2022-08-31T06:03:53.559" v="856" actId="47"/>
        <pc:sldMkLst>
          <pc:docMk/>
          <pc:sldMk cId="3930663944" sldId="678"/>
        </pc:sldMkLst>
        <pc:spChg chg="mod">
          <ac:chgData name="Longueira Ángel" userId="98b170fc-3060-491c-afc1-cd88fa0a9cd4" providerId="ADAL" clId="{65E0CCF0-62E7-4C15-A857-552D6885B3B8}" dt="2022-08-30T16:57:55.038" v="565" actId="1076"/>
          <ac:spMkLst>
            <pc:docMk/>
            <pc:sldMk cId="3930663944" sldId="678"/>
            <ac:spMk id="12" creationId="{3251BE82-BFE3-4150-A2D1-A7E6EC707E82}"/>
          </ac:spMkLst>
        </pc:spChg>
        <pc:spChg chg="mod">
          <ac:chgData name="Longueira Ángel" userId="98b170fc-3060-491c-afc1-cd88fa0a9cd4" providerId="ADAL" clId="{65E0CCF0-62E7-4C15-A857-552D6885B3B8}" dt="2022-08-31T05:55:45.972" v="814" actId="1076"/>
          <ac:spMkLst>
            <pc:docMk/>
            <pc:sldMk cId="3930663944" sldId="678"/>
            <ac:spMk id="19" creationId="{B5ED6932-BB0C-4768-9112-82BD8AE93D1B}"/>
          </ac:spMkLst>
        </pc:spChg>
        <pc:spChg chg="mod">
          <ac:chgData name="Longueira Ángel" userId="98b170fc-3060-491c-afc1-cd88fa0a9cd4" providerId="ADAL" clId="{65E0CCF0-62E7-4C15-A857-552D6885B3B8}" dt="2022-08-30T16:57:22.363" v="559" actId="1076"/>
          <ac:spMkLst>
            <pc:docMk/>
            <pc:sldMk cId="3930663944" sldId="678"/>
            <ac:spMk id="24" creationId="{A6020728-A750-46EB-8B2B-A4933652D696}"/>
          </ac:spMkLst>
        </pc:spChg>
        <pc:spChg chg="del mod">
          <ac:chgData name="Longueira Ángel" userId="98b170fc-3060-491c-afc1-cd88fa0a9cd4" providerId="ADAL" clId="{65E0CCF0-62E7-4C15-A857-552D6885B3B8}" dt="2022-08-31T06:03:45.487" v="854" actId="478"/>
          <ac:spMkLst>
            <pc:docMk/>
            <pc:sldMk cId="3930663944" sldId="678"/>
            <ac:spMk id="28" creationId="{E9BBAD11-D759-41FB-8742-85615A34AEB3}"/>
          </ac:spMkLst>
        </pc:spChg>
        <pc:spChg chg="del mod">
          <ac:chgData name="Longueira Ángel" userId="98b170fc-3060-491c-afc1-cd88fa0a9cd4" providerId="ADAL" clId="{65E0CCF0-62E7-4C15-A857-552D6885B3B8}" dt="2022-08-31T06:03:45.487" v="854" actId="478"/>
          <ac:spMkLst>
            <pc:docMk/>
            <pc:sldMk cId="3930663944" sldId="678"/>
            <ac:spMk id="30" creationId="{D33964B6-1582-7729-F933-973AD47E9BD3}"/>
          </ac:spMkLst>
        </pc:spChg>
        <pc:spChg chg="mod">
          <ac:chgData name="Longueira Ángel" userId="98b170fc-3060-491c-afc1-cd88fa0a9cd4" providerId="ADAL" clId="{65E0CCF0-62E7-4C15-A857-552D6885B3B8}" dt="2022-08-31T05:55:30.208" v="813" actId="1076"/>
          <ac:spMkLst>
            <pc:docMk/>
            <pc:sldMk cId="3930663944" sldId="678"/>
            <ac:spMk id="32" creationId="{28A871B9-77AF-4843-AFD3-8C4BDC27D92A}"/>
          </ac:spMkLst>
        </pc:spChg>
        <pc:spChg chg="del mod">
          <ac:chgData name="Longueira Ángel" userId="98b170fc-3060-491c-afc1-cd88fa0a9cd4" providerId="ADAL" clId="{65E0CCF0-62E7-4C15-A857-552D6885B3B8}" dt="2022-08-31T06:03:45.487" v="854" actId="478"/>
          <ac:spMkLst>
            <pc:docMk/>
            <pc:sldMk cId="3930663944" sldId="678"/>
            <ac:spMk id="33" creationId="{97A56D54-96E6-D32D-7FBF-DAE2E83A0EE9}"/>
          </ac:spMkLst>
        </pc:spChg>
        <pc:spChg chg="del mod">
          <ac:chgData name="Longueira Ángel" userId="98b170fc-3060-491c-afc1-cd88fa0a9cd4" providerId="ADAL" clId="{65E0CCF0-62E7-4C15-A857-552D6885B3B8}" dt="2022-08-31T06:03:45.487" v="854" actId="478"/>
          <ac:spMkLst>
            <pc:docMk/>
            <pc:sldMk cId="3930663944" sldId="678"/>
            <ac:spMk id="35" creationId="{BF6D3B2A-0D59-996D-E7FD-315760DE9609}"/>
          </ac:spMkLst>
        </pc:spChg>
        <pc:spChg chg="del mod">
          <ac:chgData name="Longueira Ángel" userId="98b170fc-3060-491c-afc1-cd88fa0a9cd4" providerId="ADAL" clId="{65E0CCF0-62E7-4C15-A857-552D6885B3B8}" dt="2022-08-31T06:03:45.487" v="854" actId="478"/>
          <ac:spMkLst>
            <pc:docMk/>
            <pc:sldMk cId="3930663944" sldId="678"/>
            <ac:spMk id="36" creationId="{A6E4B868-3EF8-4C4B-8DD2-C9E9DF0E13F2}"/>
          </ac:spMkLst>
        </pc:spChg>
        <pc:spChg chg="add mod">
          <ac:chgData name="Longueira Ángel" userId="98b170fc-3060-491c-afc1-cd88fa0a9cd4" providerId="ADAL" clId="{65E0CCF0-62E7-4C15-A857-552D6885B3B8}" dt="2022-08-30T16:56:08.751" v="542" actId="164"/>
          <ac:spMkLst>
            <pc:docMk/>
            <pc:sldMk cId="3930663944" sldId="678"/>
            <ac:spMk id="37" creationId="{7EB9B682-D2F2-A0C2-42CA-B1E6FDA85CD1}"/>
          </ac:spMkLst>
        </pc:spChg>
        <pc:spChg chg="del mod">
          <ac:chgData name="Longueira Ángel" userId="98b170fc-3060-491c-afc1-cd88fa0a9cd4" providerId="ADAL" clId="{65E0CCF0-62E7-4C15-A857-552D6885B3B8}" dt="2022-08-31T06:03:45.487" v="854" actId="478"/>
          <ac:spMkLst>
            <pc:docMk/>
            <pc:sldMk cId="3930663944" sldId="678"/>
            <ac:spMk id="38" creationId="{2E7D306A-E07C-5FCD-4B4A-4FE7AD4DF779}"/>
          </ac:spMkLst>
        </pc:spChg>
        <pc:spChg chg="add mod">
          <ac:chgData name="Longueira Ángel" userId="98b170fc-3060-491c-afc1-cd88fa0a9cd4" providerId="ADAL" clId="{65E0CCF0-62E7-4C15-A857-552D6885B3B8}" dt="2022-08-30T16:56:08.751" v="542" actId="164"/>
          <ac:spMkLst>
            <pc:docMk/>
            <pc:sldMk cId="3930663944" sldId="678"/>
            <ac:spMk id="39" creationId="{47ABC1EC-5999-BDC4-7640-18D71E7FCFE5}"/>
          </ac:spMkLst>
        </pc:spChg>
        <pc:spChg chg="add mod">
          <ac:chgData name="Longueira Ángel" userId="98b170fc-3060-491c-afc1-cd88fa0a9cd4" providerId="ADAL" clId="{65E0CCF0-62E7-4C15-A857-552D6885B3B8}" dt="2022-08-30T16:51:59.066" v="506" actId="571"/>
          <ac:spMkLst>
            <pc:docMk/>
            <pc:sldMk cId="3930663944" sldId="678"/>
            <ac:spMk id="40" creationId="{6B2D256D-A444-34B1-17A6-53B671F5E678}"/>
          </ac:spMkLst>
        </pc:spChg>
        <pc:spChg chg="add mod">
          <ac:chgData name="Longueira Ángel" userId="98b170fc-3060-491c-afc1-cd88fa0a9cd4" providerId="ADAL" clId="{65E0CCF0-62E7-4C15-A857-552D6885B3B8}" dt="2022-08-30T16:51:59.066" v="506" actId="571"/>
          <ac:spMkLst>
            <pc:docMk/>
            <pc:sldMk cId="3930663944" sldId="678"/>
            <ac:spMk id="41" creationId="{EE8358C1-5901-85DD-7D35-81C262B9B0D0}"/>
          </ac:spMkLst>
        </pc:spChg>
        <pc:spChg chg="add mod">
          <ac:chgData name="Longueira Ángel" userId="98b170fc-3060-491c-afc1-cd88fa0a9cd4" providerId="ADAL" clId="{65E0CCF0-62E7-4C15-A857-552D6885B3B8}" dt="2022-08-30T16:51:59.066" v="506" actId="571"/>
          <ac:spMkLst>
            <pc:docMk/>
            <pc:sldMk cId="3930663944" sldId="678"/>
            <ac:spMk id="42" creationId="{E87D8757-2358-073C-D9C6-0BD2B61E6DA7}"/>
          </ac:spMkLst>
        </pc:spChg>
        <pc:spChg chg="add mod">
          <ac:chgData name="Longueira Ángel" userId="98b170fc-3060-491c-afc1-cd88fa0a9cd4" providerId="ADAL" clId="{65E0CCF0-62E7-4C15-A857-552D6885B3B8}" dt="2022-08-30T16:56:52.527" v="554" actId="1076"/>
          <ac:spMkLst>
            <pc:docMk/>
            <pc:sldMk cId="3930663944" sldId="678"/>
            <ac:spMk id="43" creationId="{CB472582-C186-19E6-6F0D-6B90345810F9}"/>
          </ac:spMkLst>
        </pc:spChg>
        <pc:spChg chg="mod">
          <ac:chgData name="Longueira Ángel" userId="98b170fc-3060-491c-afc1-cd88fa0a9cd4" providerId="ADAL" clId="{65E0CCF0-62E7-4C15-A857-552D6885B3B8}" dt="2022-08-30T16:56:49.783" v="553" actId="1076"/>
          <ac:spMkLst>
            <pc:docMk/>
            <pc:sldMk cId="3930663944" sldId="678"/>
            <ac:spMk id="44" creationId="{6CB693C2-F074-CFA0-F770-66277CBEB123}"/>
          </ac:spMkLst>
        </pc:spChg>
        <pc:spChg chg="mod">
          <ac:chgData name="Longueira Ángel" userId="98b170fc-3060-491c-afc1-cd88fa0a9cd4" providerId="ADAL" clId="{65E0CCF0-62E7-4C15-A857-552D6885B3B8}" dt="2022-08-30T16:56:57.430" v="555" actId="1076"/>
          <ac:spMkLst>
            <pc:docMk/>
            <pc:sldMk cId="3930663944" sldId="678"/>
            <ac:spMk id="45" creationId="{FEF58713-C3F0-9CA4-6B73-0665B36D447E}"/>
          </ac:spMkLst>
        </pc:spChg>
        <pc:spChg chg="mod">
          <ac:chgData name="Longueira Ángel" userId="98b170fc-3060-491c-afc1-cd88fa0a9cd4" providerId="ADAL" clId="{65E0CCF0-62E7-4C15-A857-552D6885B3B8}" dt="2022-08-30T16:56:35.401" v="546" actId="12789"/>
          <ac:spMkLst>
            <pc:docMk/>
            <pc:sldMk cId="3930663944" sldId="678"/>
            <ac:spMk id="46" creationId="{349F4286-3229-2B74-DE2B-FA762F021967}"/>
          </ac:spMkLst>
        </pc:spChg>
        <pc:spChg chg="add mod">
          <ac:chgData name="Longueira Ángel" userId="98b170fc-3060-491c-afc1-cd88fa0a9cd4" providerId="ADAL" clId="{65E0CCF0-62E7-4C15-A857-552D6885B3B8}" dt="2022-08-30T16:57:49.072" v="563" actId="1076"/>
          <ac:spMkLst>
            <pc:docMk/>
            <pc:sldMk cId="3930663944" sldId="678"/>
            <ac:spMk id="48" creationId="{04D53714-0F77-F43E-8ADA-01169B3C2C25}"/>
          </ac:spMkLst>
        </pc:spChg>
        <pc:spChg chg="add del">
          <ac:chgData name="Longueira Ángel" userId="98b170fc-3060-491c-afc1-cd88fa0a9cd4" providerId="ADAL" clId="{65E0CCF0-62E7-4C15-A857-552D6885B3B8}" dt="2022-08-30T16:52:40.799" v="533" actId="22"/>
          <ac:spMkLst>
            <pc:docMk/>
            <pc:sldMk cId="3930663944" sldId="678"/>
            <ac:spMk id="55" creationId="{FEBEBCA5-FDD6-B265-5D0A-224ABA5CE324}"/>
          </ac:spMkLst>
        </pc:spChg>
        <pc:grpChg chg="mod">
          <ac:chgData name="Longueira Ángel" userId="98b170fc-3060-491c-afc1-cd88fa0a9cd4" providerId="ADAL" clId="{65E0CCF0-62E7-4C15-A857-552D6885B3B8}" dt="2022-08-30T16:56:16.800" v="543" actId="12789"/>
          <ac:grpSpMkLst>
            <pc:docMk/>
            <pc:sldMk cId="3930663944" sldId="678"/>
            <ac:grpSpMk id="2" creationId="{8FB7261B-187A-4814-D3CE-9698CD29B05C}"/>
          </ac:grpSpMkLst>
        </pc:grpChg>
        <pc:grpChg chg="mod">
          <ac:chgData name="Longueira Ángel" userId="98b170fc-3060-491c-afc1-cd88fa0a9cd4" providerId="ADAL" clId="{65E0CCF0-62E7-4C15-A857-552D6885B3B8}" dt="2022-08-31T05:55:30.208" v="813" actId="1076"/>
          <ac:grpSpMkLst>
            <pc:docMk/>
            <pc:sldMk cId="3930663944" sldId="678"/>
            <ac:grpSpMk id="4" creationId="{1FEAAED2-7DD8-6D29-7C8B-FFDC1E95FD9D}"/>
          </ac:grpSpMkLst>
        </pc:grpChg>
        <pc:grpChg chg="mod">
          <ac:chgData name="Longueira Ángel" userId="98b170fc-3060-491c-afc1-cd88fa0a9cd4" providerId="ADAL" clId="{65E0CCF0-62E7-4C15-A857-552D6885B3B8}" dt="2022-08-30T16:56:16.800" v="543" actId="12789"/>
          <ac:grpSpMkLst>
            <pc:docMk/>
            <pc:sldMk cId="3930663944" sldId="678"/>
            <ac:grpSpMk id="6" creationId="{E569DE1A-D68A-264A-82C4-120910C5ECFA}"/>
          </ac:grpSpMkLst>
        </pc:grpChg>
        <pc:grpChg chg="add mod">
          <ac:chgData name="Longueira Ángel" userId="98b170fc-3060-491c-afc1-cd88fa0a9cd4" providerId="ADAL" clId="{65E0CCF0-62E7-4C15-A857-552D6885B3B8}" dt="2022-08-30T16:56:21.894" v="544" actId="408"/>
          <ac:grpSpMkLst>
            <pc:docMk/>
            <pc:sldMk cId="3930663944" sldId="678"/>
            <ac:grpSpMk id="7" creationId="{0B1DD5EE-6B90-8A28-C6F8-096CFA7EC565}"/>
          </ac:grpSpMkLst>
        </pc:grpChg>
        <pc:grpChg chg="mod">
          <ac:chgData name="Longueira Ángel" userId="98b170fc-3060-491c-afc1-cd88fa0a9cd4" providerId="ADAL" clId="{65E0CCF0-62E7-4C15-A857-552D6885B3B8}" dt="2022-08-31T05:55:45.972" v="814" actId="1076"/>
          <ac:grpSpMkLst>
            <pc:docMk/>
            <pc:sldMk cId="3930663944" sldId="678"/>
            <ac:grpSpMk id="8" creationId="{0A2EF06B-45CA-0EC6-B474-5A4D225DBD4A}"/>
          </ac:grpSpMkLst>
        </pc:grpChg>
      </pc:sldChg>
      <pc:sldChg chg="modSp add del mod ord">
        <pc:chgData name="Longueira Ángel" userId="98b170fc-3060-491c-afc1-cd88fa0a9cd4" providerId="ADAL" clId="{65E0CCF0-62E7-4C15-A857-552D6885B3B8}" dt="2022-08-30T21:27:03.502" v="611" actId="47"/>
        <pc:sldMkLst>
          <pc:docMk/>
          <pc:sldMk cId="732781217" sldId="679"/>
        </pc:sldMkLst>
        <pc:picChg chg="mod">
          <ac:chgData name="Longueira Ángel" userId="98b170fc-3060-491c-afc1-cd88fa0a9cd4" providerId="ADAL" clId="{65E0CCF0-62E7-4C15-A857-552D6885B3B8}" dt="2022-08-30T21:21:48.277" v="575" actId="1076"/>
          <ac:picMkLst>
            <pc:docMk/>
            <pc:sldMk cId="732781217" sldId="679"/>
            <ac:picMk id="54" creationId="{00E23177-DE41-4721-9AD1-E969BFADF91C}"/>
          </ac:picMkLst>
        </pc:picChg>
      </pc:sldChg>
      <pc:sldChg chg="add del">
        <pc:chgData name="Longueira Ángel" userId="98b170fc-3060-491c-afc1-cd88fa0a9cd4" providerId="ADAL" clId="{65E0CCF0-62E7-4C15-A857-552D6885B3B8}" dt="2022-08-30T21:27:26.421" v="615" actId="47"/>
        <pc:sldMkLst>
          <pc:docMk/>
          <pc:sldMk cId="1717712869" sldId="680"/>
        </pc:sldMkLst>
      </pc:sldChg>
      <pc:sldChg chg="modSp add del mod modAnim">
        <pc:chgData name="Longueira Ángel" userId="98b170fc-3060-491c-afc1-cd88fa0a9cd4" providerId="ADAL" clId="{65E0CCF0-62E7-4C15-A857-552D6885B3B8}" dt="2022-08-31T05:59:08.423" v="827" actId="47"/>
        <pc:sldMkLst>
          <pc:docMk/>
          <pc:sldMk cId="3645981946" sldId="681"/>
        </pc:sldMkLst>
        <pc:spChg chg="mod">
          <ac:chgData name="Longueira Ángel" userId="98b170fc-3060-491c-afc1-cd88fa0a9cd4" providerId="ADAL" clId="{65E0CCF0-62E7-4C15-A857-552D6885B3B8}" dt="2022-08-30T21:26:37.724" v="608" actId="207"/>
          <ac:spMkLst>
            <pc:docMk/>
            <pc:sldMk cId="3645981946" sldId="681"/>
            <ac:spMk id="10" creationId="{53414787-AAC3-4159-A1C3-BC4BC5796053}"/>
          </ac:spMkLst>
        </pc:spChg>
        <pc:spChg chg="mod">
          <ac:chgData name="Longueira Ángel" userId="98b170fc-3060-491c-afc1-cd88fa0a9cd4" providerId="ADAL" clId="{65E0CCF0-62E7-4C15-A857-552D6885B3B8}" dt="2022-08-30T21:26:08.989" v="605" actId="207"/>
          <ac:spMkLst>
            <pc:docMk/>
            <pc:sldMk cId="3645981946" sldId="681"/>
            <ac:spMk id="18" creationId="{15D74E21-ABAE-4CCD-9ACD-115C1A3E58AB}"/>
          </ac:spMkLst>
        </pc:spChg>
        <pc:spChg chg="mod">
          <ac:chgData name="Longueira Ángel" userId="98b170fc-3060-491c-afc1-cd88fa0a9cd4" providerId="ADAL" clId="{65E0CCF0-62E7-4C15-A857-552D6885B3B8}" dt="2022-08-30T21:26:49.238" v="609" actId="207"/>
          <ac:spMkLst>
            <pc:docMk/>
            <pc:sldMk cId="3645981946" sldId="681"/>
            <ac:spMk id="22" creationId="{B0290ABE-7AA6-4FC3-A721-8873D241E7F3}"/>
          </ac:spMkLst>
        </pc:spChg>
        <pc:spChg chg="mod">
          <ac:chgData name="Longueira Ángel" userId="98b170fc-3060-491c-afc1-cd88fa0a9cd4" providerId="ADAL" clId="{65E0CCF0-62E7-4C15-A857-552D6885B3B8}" dt="2022-08-30T21:26:13.894" v="606" actId="207"/>
          <ac:spMkLst>
            <pc:docMk/>
            <pc:sldMk cId="3645981946" sldId="681"/>
            <ac:spMk id="31" creationId="{85702136-B1DE-4CB0-81EA-0B763E9AD48C}"/>
          </ac:spMkLst>
        </pc:spChg>
        <pc:spChg chg="mod">
          <ac:chgData name="Longueira Ángel" userId="98b170fc-3060-491c-afc1-cd88fa0a9cd4" providerId="ADAL" clId="{65E0CCF0-62E7-4C15-A857-552D6885B3B8}" dt="2022-08-30T21:26:20.362" v="607" actId="207"/>
          <ac:spMkLst>
            <pc:docMk/>
            <pc:sldMk cId="3645981946" sldId="681"/>
            <ac:spMk id="37" creationId="{7EB9B682-D2F2-A0C2-42CA-B1E6FDA85CD1}"/>
          </ac:spMkLst>
        </pc:spChg>
      </pc:sldChg>
      <pc:sldChg chg="modSp add del mod ord modAnim">
        <pc:chgData name="Longueira Ángel" userId="98b170fc-3060-491c-afc1-cd88fa0a9cd4" providerId="ADAL" clId="{65E0CCF0-62E7-4C15-A857-552D6885B3B8}" dt="2022-08-31T05:59:26.576" v="830" actId="47"/>
        <pc:sldMkLst>
          <pc:docMk/>
          <pc:sldMk cId="2987871579" sldId="682"/>
        </pc:sldMkLst>
        <pc:spChg chg="mod">
          <ac:chgData name="Longueira Ángel" userId="98b170fc-3060-491c-afc1-cd88fa0a9cd4" providerId="ADAL" clId="{65E0CCF0-62E7-4C15-A857-552D6885B3B8}" dt="2022-08-30T21:27:16.422" v="613" actId="207"/>
          <ac:spMkLst>
            <pc:docMk/>
            <pc:sldMk cId="2987871579" sldId="682"/>
            <ac:spMk id="18" creationId="{15D74E21-ABAE-4CCD-9ACD-115C1A3E58AB}"/>
          </ac:spMkLst>
        </pc:spChg>
        <pc:spChg chg="mod">
          <ac:chgData name="Longueira Ángel" userId="98b170fc-3060-491c-afc1-cd88fa0a9cd4" providerId="ADAL" clId="{65E0CCF0-62E7-4C15-A857-552D6885B3B8}" dt="2022-08-30T21:27:11.953" v="612" actId="207"/>
          <ac:spMkLst>
            <pc:docMk/>
            <pc:sldMk cId="2987871579" sldId="682"/>
            <ac:spMk id="22" creationId="{B0290ABE-7AA6-4FC3-A721-8873D241E7F3}"/>
          </ac:spMkLst>
        </pc:spChg>
      </pc:sldChg>
      <pc:sldChg chg="modSp add del mod ord modAnim">
        <pc:chgData name="Longueira Ángel" userId="98b170fc-3060-491c-afc1-cd88fa0a9cd4" providerId="ADAL" clId="{65E0CCF0-62E7-4C15-A857-552D6885B3B8}" dt="2022-08-31T05:59:43.230" v="833" actId="47"/>
        <pc:sldMkLst>
          <pc:docMk/>
          <pc:sldMk cId="2690423654" sldId="683"/>
        </pc:sldMkLst>
        <pc:spChg chg="mod">
          <ac:chgData name="Longueira Ángel" userId="98b170fc-3060-491c-afc1-cd88fa0a9cd4" providerId="ADAL" clId="{65E0CCF0-62E7-4C15-A857-552D6885B3B8}" dt="2022-08-30T21:27:33.092" v="616" actId="207"/>
          <ac:spMkLst>
            <pc:docMk/>
            <pc:sldMk cId="2690423654" sldId="683"/>
            <ac:spMk id="18" creationId="{15D74E21-ABAE-4CCD-9ACD-115C1A3E58AB}"/>
          </ac:spMkLst>
        </pc:spChg>
        <pc:spChg chg="mod">
          <ac:chgData name="Longueira Ángel" userId="98b170fc-3060-491c-afc1-cd88fa0a9cd4" providerId="ADAL" clId="{65E0CCF0-62E7-4C15-A857-552D6885B3B8}" dt="2022-08-30T21:27:37.544" v="617" actId="207"/>
          <ac:spMkLst>
            <pc:docMk/>
            <pc:sldMk cId="2690423654" sldId="683"/>
            <ac:spMk id="31" creationId="{85702136-B1DE-4CB0-81EA-0B763E9AD48C}"/>
          </ac:spMkLst>
        </pc:spChg>
      </pc:sldChg>
      <pc:sldChg chg="modSp add del mod modAnim">
        <pc:chgData name="Longueira Ángel" userId="98b170fc-3060-491c-afc1-cd88fa0a9cd4" providerId="ADAL" clId="{65E0CCF0-62E7-4C15-A857-552D6885B3B8}" dt="2022-08-31T06:00:02.141" v="836" actId="47"/>
        <pc:sldMkLst>
          <pc:docMk/>
          <pc:sldMk cId="3114096851" sldId="684"/>
        </pc:sldMkLst>
        <pc:spChg chg="mod">
          <ac:chgData name="Longueira Ángel" userId="98b170fc-3060-491c-afc1-cd88fa0a9cd4" providerId="ADAL" clId="{65E0CCF0-62E7-4C15-A857-552D6885B3B8}" dt="2022-08-30T21:28:50.998" v="631" actId="207"/>
          <ac:spMkLst>
            <pc:docMk/>
            <pc:sldMk cId="3114096851" sldId="684"/>
            <ac:spMk id="31" creationId="{85702136-B1DE-4CB0-81EA-0B763E9AD48C}"/>
          </ac:spMkLst>
        </pc:spChg>
        <pc:spChg chg="mod">
          <ac:chgData name="Longueira Ángel" userId="98b170fc-3060-491c-afc1-cd88fa0a9cd4" providerId="ADAL" clId="{65E0CCF0-62E7-4C15-A857-552D6885B3B8}" dt="2022-08-30T21:28:57.279" v="632" actId="207"/>
          <ac:spMkLst>
            <pc:docMk/>
            <pc:sldMk cId="3114096851" sldId="684"/>
            <ac:spMk id="37" creationId="{7EB9B682-D2F2-A0C2-42CA-B1E6FDA85CD1}"/>
          </ac:spMkLst>
        </pc:spChg>
      </pc:sldChg>
      <pc:sldChg chg="modSp add del mod modAnim">
        <pc:chgData name="Longueira Ángel" userId="98b170fc-3060-491c-afc1-cd88fa0a9cd4" providerId="ADAL" clId="{65E0CCF0-62E7-4C15-A857-552D6885B3B8}" dt="2022-08-31T06:00:08.210" v="838" actId="47"/>
        <pc:sldMkLst>
          <pc:docMk/>
          <pc:sldMk cId="1694897134" sldId="685"/>
        </pc:sldMkLst>
        <pc:spChg chg="mod">
          <ac:chgData name="Longueira Ángel" userId="98b170fc-3060-491c-afc1-cd88fa0a9cd4" providerId="ADAL" clId="{65E0CCF0-62E7-4C15-A857-552D6885B3B8}" dt="2022-08-30T21:30:15.379" v="635" actId="207"/>
          <ac:spMkLst>
            <pc:docMk/>
            <pc:sldMk cId="1694897134" sldId="685"/>
            <ac:spMk id="10" creationId="{53414787-AAC3-4159-A1C3-BC4BC5796053}"/>
          </ac:spMkLst>
        </pc:spChg>
        <pc:spChg chg="mod">
          <ac:chgData name="Longueira Ángel" userId="98b170fc-3060-491c-afc1-cd88fa0a9cd4" providerId="ADAL" clId="{65E0CCF0-62E7-4C15-A857-552D6885B3B8}" dt="2022-08-30T21:30:09.052" v="634" actId="207"/>
          <ac:spMkLst>
            <pc:docMk/>
            <pc:sldMk cId="1694897134" sldId="685"/>
            <ac:spMk id="37" creationId="{7EB9B682-D2F2-A0C2-42CA-B1E6FDA85CD1}"/>
          </ac:spMkLst>
        </pc:spChg>
      </pc:sldChg>
      <pc:sldChg chg="addSp delSp modSp add del mod ord delAnim modAnim">
        <pc:chgData name="Longueira Ángel" userId="98b170fc-3060-491c-afc1-cd88fa0a9cd4" providerId="ADAL" clId="{65E0CCF0-62E7-4C15-A857-552D6885B3B8}" dt="2022-09-06T09:57:19.806" v="3378" actId="47"/>
        <pc:sldMkLst>
          <pc:docMk/>
          <pc:sldMk cId="2107433923" sldId="686"/>
        </pc:sldMkLst>
        <pc:spChg chg="mod">
          <ac:chgData name="Longueira Ángel" userId="98b170fc-3060-491c-afc1-cd88fa0a9cd4" providerId="ADAL" clId="{65E0CCF0-62E7-4C15-A857-552D6885B3B8}" dt="2022-09-02T11:07:46.954" v="3001" actId="1076"/>
          <ac:spMkLst>
            <pc:docMk/>
            <pc:sldMk cId="2107433923" sldId="686"/>
            <ac:spMk id="7" creationId="{7C442B41-ECE2-C43D-9690-C082AB7E171C}"/>
          </ac:spMkLst>
        </pc:spChg>
        <pc:spChg chg="mod">
          <ac:chgData name="Longueira Ángel" userId="98b170fc-3060-491c-afc1-cd88fa0a9cd4" providerId="ADAL" clId="{65E0CCF0-62E7-4C15-A857-552D6885B3B8}" dt="2022-09-02T11:07:46.954" v="3001" actId="1076"/>
          <ac:spMkLst>
            <pc:docMk/>
            <pc:sldMk cId="2107433923" sldId="686"/>
            <ac:spMk id="8" creationId="{B546DF1D-F8C3-6D9B-BB73-4E25FFBB718D}"/>
          </ac:spMkLst>
        </pc:spChg>
        <pc:spChg chg="mod">
          <ac:chgData name="Longueira Ángel" userId="98b170fc-3060-491c-afc1-cd88fa0a9cd4" providerId="ADAL" clId="{65E0CCF0-62E7-4C15-A857-552D6885B3B8}" dt="2022-09-02T11:07:46.954" v="3001" actId="1076"/>
          <ac:spMkLst>
            <pc:docMk/>
            <pc:sldMk cId="2107433923" sldId="686"/>
            <ac:spMk id="9" creationId="{88F975E6-EF65-7931-380D-D6503549AC75}"/>
          </ac:spMkLst>
        </pc:spChg>
        <pc:spChg chg="mod">
          <ac:chgData name="Longueira Ángel" userId="98b170fc-3060-491c-afc1-cd88fa0a9cd4" providerId="ADAL" clId="{65E0CCF0-62E7-4C15-A857-552D6885B3B8}" dt="2022-09-02T11:07:46.954" v="3001" actId="1076"/>
          <ac:spMkLst>
            <pc:docMk/>
            <pc:sldMk cId="2107433923" sldId="686"/>
            <ac:spMk id="13" creationId="{A2D263BD-5E70-0F8C-D494-54F7A2FB9B29}"/>
          </ac:spMkLst>
        </pc:spChg>
        <pc:spChg chg="add mod">
          <ac:chgData name="Longueira Ángel" userId="98b170fc-3060-491c-afc1-cd88fa0a9cd4" providerId="ADAL" clId="{65E0CCF0-62E7-4C15-A857-552D6885B3B8}" dt="2022-09-01T06:57:22.954" v="1530" actId="1076"/>
          <ac:spMkLst>
            <pc:docMk/>
            <pc:sldMk cId="2107433923" sldId="686"/>
            <ac:spMk id="17" creationId="{F824CBE4-F4C8-6677-FCC7-90BE84609883}"/>
          </ac:spMkLst>
        </pc:spChg>
        <pc:spChg chg="add mod">
          <ac:chgData name="Longueira Ángel" userId="98b170fc-3060-491c-afc1-cd88fa0a9cd4" providerId="ADAL" clId="{65E0CCF0-62E7-4C15-A857-552D6885B3B8}" dt="2022-09-01T06:57:03.762" v="1527" actId="1076"/>
          <ac:spMkLst>
            <pc:docMk/>
            <pc:sldMk cId="2107433923" sldId="686"/>
            <ac:spMk id="20" creationId="{17D4D004-4B42-F5FC-8C4C-DB880A3E3B99}"/>
          </ac:spMkLst>
        </pc:spChg>
        <pc:spChg chg="mod">
          <ac:chgData name="Longueira Ángel" userId="98b170fc-3060-491c-afc1-cd88fa0a9cd4" providerId="ADAL" clId="{65E0CCF0-62E7-4C15-A857-552D6885B3B8}" dt="2022-09-02T11:07:46.954" v="3001" actId="1076"/>
          <ac:spMkLst>
            <pc:docMk/>
            <pc:sldMk cId="2107433923" sldId="686"/>
            <ac:spMk id="21" creationId="{8DCD938A-CB40-D5E7-EDF3-FAD5FAB547C8}"/>
          </ac:spMkLst>
        </pc:spChg>
        <pc:spChg chg="mod">
          <ac:chgData name="Longueira Ángel" userId="98b170fc-3060-491c-afc1-cd88fa0a9cd4" providerId="ADAL" clId="{65E0CCF0-62E7-4C15-A857-552D6885B3B8}" dt="2022-09-02T11:07:46.954" v="3001" actId="1076"/>
          <ac:spMkLst>
            <pc:docMk/>
            <pc:sldMk cId="2107433923" sldId="686"/>
            <ac:spMk id="22" creationId="{6111C368-7E62-17BD-CE9B-D79052EF7132}"/>
          </ac:spMkLst>
        </pc:spChg>
        <pc:spChg chg="add del mod">
          <ac:chgData name="Longueira Ángel" userId="98b170fc-3060-491c-afc1-cd88fa0a9cd4" providerId="ADAL" clId="{65E0CCF0-62E7-4C15-A857-552D6885B3B8}" dt="2022-09-01T06:18:51.277" v="1192" actId="478"/>
          <ac:spMkLst>
            <pc:docMk/>
            <pc:sldMk cId="2107433923" sldId="686"/>
            <ac:spMk id="23" creationId="{F686E17B-5006-819C-7E38-A531F0964E4F}"/>
          </ac:spMkLst>
        </pc:spChg>
        <pc:spChg chg="mod">
          <ac:chgData name="Longueira Ángel" userId="98b170fc-3060-491c-afc1-cd88fa0a9cd4" providerId="ADAL" clId="{65E0CCF0-62E7-4C15-A857-552D6885B3B8}" dt="2022-09-02T11:07:46.954" v="3001" actId="1076"/>
          <ac:spMkLst>
            <pc:docMk/>
            <pc:sldMk cId="2107433923" sldId="686"/>
            <ac:spMk id="24" creationId="{E700C30F-F6EF-08DE-65FF-31BA05B04CEC}"/>
          </ac:spMkLst>
        </pc:spChg>
        <pc:spChg chg="add del mod">
          <ac:chgData name="Longueira Ángel" userId="98b170fc-3060-491c-afc1-cd88fa0a9cd4" providerId="ADAL" clId="{65E0CCF0-62E7-4C15-A857-552D6885B3B8}" dt="2022-09-01T06:18:50.507" v="1191" actId="478"/>
          <ac:spMkLst>
            <pc:docMk/>
            <pc:sldMk cId="2107433923" sldId="686"/>
            <ac:spMk id="25" creationId="{AE170146-A131-11D9-7F9E-197DC4AD7FD9}"/>
          </ac:spMkLst>
        </pc:spChg>
        <pc:spChg chg="add del mod">
          <ac:chgData name="Longueira Ángel" userId="98b170fc-3060-491c-afc1-cd88fa0a9cd4" providerId="ADAL" clId="{65E0CCF0-62E7-4C15-A857-552D6885B3B8}" dt="2022-09-01T06:19:56.107" v="1193" actId="478"/>
          <ac:spMkLst>
            <pc:docMk/>
            <pc:sldMk cId="2107433923" sldId="686"/>
            <ac:spMk id="26" creationId="{45DF08B7-28F6-5348-BF44-446DC760CBC5}"/>
          </ac:spMkLst>
        </pc:spChg>
        <pc:spChg chg="add mod ord">
          <ac:chgData name="Longueira Ángel" userId="98b170fc-3060-491c-afc1-cd88fa0a9cd4" providerId="ADAL" clId="{65E0CCF0-62E7-4C15-A857-552D6885B3B8}" dt="2022-09-01T06:57:03.762" v="1527" actId="1076"/>
          <ac:spMkLst>
            <pc:docMk/>
            <pc:sldMk cId="2107433923" sldId="686"/>
            <ac:spMk id="28" creationId="{796931D1-95F5-B985-95AB-6CFD73BAB51F}"/>
          </ac:spMkLst>
        </pc:spChg>
        <pc:spChg chg="add mod">
          <ac:chgData name="Longueira Ángel" userId="98b170fc-3060-491c-afc1-cd88fa0a9cd4" providerId="ADAL" clId="{65E0CCF0-62E7-4C15-A857-552D6885B3B8}" dt="2022-09-01T06:57:16.372" v="1529" actId="1076"/>
          <ac:spMkLst>
            <pc:docMk/>
            <pc:sldMk cId="2107433923" sldId="686"/>
            <ac:spMk id="29" creationId="{42770439-22ED-3005-AA43-4037B4E2BEA7}"/>
          </ac:spMkLst>
        </pc:spChg>
        <pc:spChg chg="add mod">
          <ac:chgData name="Longueira Ángel" userId="98b170fc-3060-491c-afc1-cd88fa0a9cd4" providerId="ADAL" clId="{65E0CCF0-62E7-4C15-A857-552D6885B3B8}" dt="2022-09-01T06:57:10.341" v="1528" actId="1076"/>
          <ac:spMkLst>
            <pc:docMk/>
            <pc:sldMk cId="2107433923" sldId="686"/>
            <ac:spMk id="30" creationId="{874F3B33-AFA6-C1EB-AB54-66982D1DB152}"/>
          </ac:spMkLst>
        </pc:spChg>
        <pc:spChg chg="add mod">
          <ac:chgData name="Longueira Ángel" userId="98b170fc-3060-491c-afc1-cd88fa0a9cd4" providerId="ADAL" clId="{65E0CCF0-62E7-4C15-A857-552D6885B3B8}" dt="2022-09-01T06:57:16.372" v="1529" actId="1076"/>
          <ac:spMkLst>
            <pc:docMk/>
            <pc:sldMk cId="2107433923" sldId="686"/>
            <ac:spMk id="31" creationId="{890FB848-6C19-2998-6AB0-49AB8C9E076E}"/>
          </ac:spMkLst>
        </pc:spChg>
        <pc:spChg chg="add del mod ord">
          <ac:chgData name="Longueira Ángel" userId="98b170fc-3060-491c-afc1-cd88fa0a9cd4" providerId="ADAL" clId="{65E0CCF0-62E7-4C15-A857-552D6885B3B8}" dt="2022-09-01T06:56:56.241" v="1523" actId="478"/>
          <ac:spMkLst>
            <pc:docMk/>
            <pc:sldMk cId="2107433923" sldId="686"/>
            <ac:spMk id="46" creationId="{6E2416BC-E084-0F78-B75E-B6F5BB24AA76}"/>
          </ac:spMkLst>
        </pc:spChg>
        <pc:spChg chg="mod">
          <ac:chgData name="Longueira Ángel" userId="98b170fc-3060-491c-afc1-cd88fa0a9cd4" providerId="ADAL" clId="{65E0CCF0-62E7-4C15-A857-552D6885B3B8}" dt="2022-09-01T06:23:14.883" v="1218" actId="164"/>
          <ac:spMkLst>
            <pc:docMk/>
            <pc:sldMk cId="2107433923" sldId="686"/>
            <ac:spMk id="47" creationId="{635269FC-595F-B060-0C9F-DD181F5F5EBB}"/>
          </ac:spMkLst>
        </pc:spChg>
        <pc:spChg chg="mod">
          <ac:chgData name="Longueira Ángel" userId="98b170fc-3060-491c-afc1-cd88fa0a9cd4" providerId="ADAL" clId="{65E0CCF0-62E7-4C15-A857-552D6885B3B8}" dt="2022-09-01T06:23:14.883" v="1218" actId="164"/>
          <ac:spMkLst>
            <pc:docMk/>
            <pc:sldMk cId="2107433923" sldId="686"/>
            <ac:spMk id="48" creationId="{A7EA77CB-AF39-E471-E045-1582C919CCCD}"/>
          </ac:spMkLst>
        </pc:spChg>
        <pc:spChg chg="mod">
          <ac:chgData name="Longueira Ángel" userId="98b170fc-3060-491c-afc1-cd88fa0a9cd4" providerId="ADAL" clId="{65E0CCF0-62E7-4C15-A857-552D6885B3B8}" dt="2022-09-01T06:23:14.883" v="1218" actId="164"/>
          <ac:spMkLst>
            <pc:docMk/>
            <pc:sldMk cId="2107433923" sldId="686"/>
            <ac:spMk id="49" creationId="{35A6FC1A-FD11-1965-1416-F1A9ABFDF525}"/>
          </ac:spMkLst>
        </pc:spChg>
        <pc:spChg chg="add del mod">
          <ac:chgData name="Longueira Ángel" userId="98b170fc-3060-491c-afc1-cd88fa0a9cd4" providerId="ADAL" clId="{65E0CCF0-62E7-4C15-A857-552D6885B3B8}" dt="2022-09-01T06:28:16.251" v="1248" actId="478"/>
          <ac:spMkLst>
            <pc:docMk/>
            <pc:sldMk cId="2107433923" sldId="686"/>
            <ac:spMk id="65" creationId="{A1D3B89C-0497-00D9-CCBF-1C48007B69D1}"/>
          </ac:spMkLst>
        </pc:spChg>
        <pc:spChg chg="mod">
          <ac:chgData name="Longueira Ángel" userId="98b170fc-3060-491c-afc1-cd88fa0a9cd4" providerId="ADAL" clId="{65E0CCF0-62E7-4C15-A857-552D6885B3B8}" dt="2022-09-01T06:50:19.742" v="1500" actId="1076"/>
          <ac:spMkLst>
            <pc:docMk/>
            <pc:sldMk cId="2107433923" sldId="686"/>
            <ac:spMk id="68" creationId="{999268AD-06AC-439B-92B0-54FD2CB08117}"/>
          </ac:spMkLst>
        </pc:spChg>
        <pc:spChg chg="add del mod">
          <ac:chgData name="Longueira Ángel" userId="98b170fc-3060-491c-afc1-cd88fa0a9cd4" providerId="ADAL" clId="{65E0CCF0-62E7-4C15-A857-552D6885B3B8}" dt="2022-09-01T06:56:52.412" v="1517" actId="478"/>
          <ac:spMkLst>
            <pc:docMk/>
            <pc:sldMk cId="2107433923" sldId="686"/>
            <ac:spMk id="69" creationId="{C24EF36B-4A60-911F-3C78-1B9288125246}"/>
          </ac:spMkLst>
        </pc:spChg>
        <pc:spChg chg="add del mod">
          <ac:chgData name="Longueira Ángel" userId="98b170fc-3060-491c-afc1-cd88fa0a9cd4" providerId="ADAL" clId="{65E0CCF0-62E7-4C15-A857-552D6885B3B8}" dt="2022-09-01T06:56:53.981" v="1519" actId="478"/>
          <ac:spMkLst>
            <pc:docMk/>
            <pc:sldMk cId="2107433923" sldId="686"/>
            <ac:spMk id="70" creationId="{2E78D45C-731F-F20F-D34E-890294A9ADFC}"/>
          </ac:spMkLst>
        </pc:spChg>
        <pc:spChg chg="add del mod">
          <ac:chgData name="Longueira Ángel" userId="98b170fc-3060-491c-afc1-cd88fa0a9cd4" providerId="ADAL" clId="{65E0CCF0-62E7-4C15-A857-552D6885B3B8}" dt="2022-09-01T06:56:51.180" v="1515" actId="478"/>
          <ac:spMkLst>
            <pc:docMk/>
            <pc:sldMk cId="2107433923" sldId="686"/>
            <ac:spMk id="71" creationId="{F36D919E-7C4B-D90E-E8D1-57270AC82094}"/>
          </ac:spMkLst>
        </pc:spChg>
        <pc:spChg chg="add mod">
          <ac:chgData name="Longueira Ángel" userId="98b170fc-3060-491c-afc1-cd88fa0a9cd4" providerId="ADAL" clId="{65E0CCF0-62E7-4C15-A857-552D6885B3B8}" dt="2022-09-02T11:07:31.801" v="3000" actId="1076"/>
          <ac:spMkLst>
            <pc:docMk/>
            <pc:sldMk cId="2107433923" sldId="686"/>
            <ac:spMk id="77" creationId="{6F58C30B-E279-726D-48E5-F49DA735FC28}"/>
          </ac:spMkLst>
        </pc:spChg>
        <pc:spChg chg="add mod">
          <ac:chgData name="Longueira Ángel" userId="98b170fc-3060-491c-afc1-cd88fa0a9cd4" providerId="ADAL" clId="{65E0CCF0-62E7-4C15-A857-552D6885B3B8}" dt="2022-09-01T06:57:22.954" v="1530" actId="1076"/>
          <ac:spMkLst>
            <pc:docMk/>
            <pc:sldMk cId="2107433923" sldId="686"/>
            <ac:spMk id="78" creationId="{FD92185C-4D60-9EF4-0551-AC41666111CB}"/>
          </ac:spMkLst>
        </pc:spChg>
        <pc:spChg chg="add mod">
          <ac:chgData name="Longueira Ángel" userId="98b170fc-3060-491c-afc1-cd88fa0a9cd4" providerId="ADAL" clId="{65E0CCF0-62E7-4C15-A857-552D6885B3B8}" dt="2022-09-01T06:57:03.762" v="1527" actId="1076"/>
          <ac:spMkLst>
            <pc:docMk/>
            <pc:sldMk cId="2107433923" sldId="686"/>
            <ac:spMk id="79" creationId="{881A397F-A6FE-2557-CBCE-DBFF624141E2}"/>
          </ac:spMkLst>
        </pc:spChg>
        <pc:spChg chg="add mod">
          <ac:chgData name="Longueira Ángel" userId="98b170fc-3060-491c-afc1-cd88fa0a9cd4" providerId="ADAL" clId="{65E0CCF0-62E7-4C15-A857-552D6885B3B8}" dt="2022-09-01T06:57:37.733" v="1533" actId="1076"/>
          <ac:spMkLst>
            <pc:docMk/>
            <pc:sldMk cId="2107433923" sldId="686"/>
            <ac:spMk id="80" creationId="{C17AECC3-230E-2A0C-FA7B-B8657A37B576}"/>
          </ac:spMkLst>
        </pc:spChg>
        <pc:spChg chg="add del mod">
          <ac:chgData name="Longueira Ángel" userId="98b170fc-3060-491c-afc1-cd88fa0a9cd4" providerId="ADAL" clId="{65E0CCF0-62E7-4C15-A857-552D6885B3B8}" dt="2022-09-01T06:37:05.472" v="1358" actId="478"/>
          <ac:spMkLst>
            <pc:docMk/>
            <pc:sldMk cId="2107433923" sldId="686"/>
            <ac:spMk id="81" creationId="{520C62B4-D02A-8F72-F6A6-16639C30DF8B}"/>
          </ac:spMkLst>
        </pc:spChg>
        <pc:spChg chg="add mod">
          <ac:chgData name="Longueira Ángel" userId="98b170fc-3060-491c-afc1-cd88fa0a9cd4" providerId="ADAL" clId="{65E0CCF0-62E7-4C15-A857-552D6885B3B8}" dt="2022-09-02T11:07:24" v="2999" actId="1076"/>
          <ac:spMkLst>
            <pc:docMk/>
            <pc:sldMk cId="2107433923" sldId="686"/>
            <ac:spMk id="82" creationId="{EF3A7407-DEDB-DCA2-DDD0-F9F09558CE4C}"/>
          </ac:spMkLst>
        </pc:spChg>
        <pc:spChg chg="add mod">
          <ac:chgData name="Longueira Ángel" userId="98b170fc-3060-491c-afc1-cd88fa0a9cd4" providerId="ADAL" clId="{65E0CCF0-62E7-4C15-A857-552D6885B3B8}" dt="2022-09-02T11:07:18.381" v="2998" actId="1076"/>
          <ac:spMkLst>
            <pc:docMk/>
            <pc:sldMk cId="2107433923" sldId="686"/>
            <ac:spMk id="83" creationId="{455F0706-A1EE-5C85-0268-7AE735BF2880}"/>
          </ac:spMkLst>
        </pc:spChg>
        <pc:spChg chg="add mod">
          <ac:chgData name="Longueira Ángel" userId="98b170fc-3060-491c-afc1-cd88fa0a9cd4" providerId="ADAL" clId="{65E0CCF0-62E7-4C15-A857-552D6885B3B8}" dt="2022-09-01T06:57:10.341" v="1528" actId="1076"/>
          <ac:spMkLst>
            <pc:docMk/>
            <pc:sldMk cId="2107433923" sldId="686"/>
            <ac:spMk id="84" creationId="{3DBC63C0-41A9-E3FB-5779-1E5D2166DBDD}"/>
          </ac:spMkLst>
        </pc:spChg>
        <pc:grpChg chg="del mod">
          <ac:chgData name="Longueira Ángel" userId="98b170fc-3060-491c-afc1-cd88fa0a9cd4" providerId="ADAL" clId="{65E0CCF0-62E7-4C15-A857-552D6885B3B8}" dt="2022-09-01T06:23:06.244" v="1217" actId="27803"/>
          <ac:grpSpMkLst>
            <pc:docMk/>
            <pc:sldMk cId="2107433923" sldId="686"/>
            <ac:grpSpMk id="45" creationId="{3CA8CD0E-0645-DC36-3199-B4151147D5D2}"/>
          </ac:grpSpMkLst>
        </pc:grpChg>
        <pc:grpChg chg="add del mod">
          <ac:chgData name="Longueira Ángel" userId="98b170fc-3060-491c-afc1-cd88fa0a9cd4" providerId="ADAL" clId="{65E0CCF0-62E7-4C15-A857-552D6885B3B8}" dt="2022-09-01T06:56:56.842" v="1524" actId="478"/>
          <ac:grpSpMkLst>
            <pc:docMk/>
            <pc:sldMk cId="2107433923" sldId="686"/>
            <ac:grpSpMk id="50" creationId="{C1514CF4-282B-0187-2859-D1BB74373020}"/>
          </ac:grpSpMkLst>
        </pc:grpChg>
        <pc:picChg chg="add mod">
          <ac:chgData name="Longueira Ángel" userId="98b170fc-3060-491c-afc1-cd88fa0a9cd4" providerId="ADAL" clId="{65E0CCF0-62E7-4C15-A857-552D6885B3B8}" dt="2022-09-01T06:57:03.762" v="1527" actId="1076"/>
          <ac:picMkLst>
            <pc:docMk/>
            <pc:sldMk cId="2107433923" sldId="686"/>
            <ac:picMk id="4" creationId="{111C6CC8-17A5-BC2B-51FE-8993E18546A5}"/>
          </ac:picMkLst>
        </pc:picChg>
        <pc:picChg chg="add mod">
          <ac:chgData name="Longueira Ángel" userId="98b170fc-3060-491c-afc1-cd88fa0a9cd4" providerId="ADAL" clId="{65E0CCF0-62E7-4C15-A857-552D6885B3B8}" dt="2022-09-01T06:57:22.954" v="1530" actId="1076"/>
          <ac:picMkLst>
            <pc:docMk/>
            <pc:sldMk cId="2107433923" sldId="686"/>
            <ac:picMk id="27" creationId="{EC2F188B-A77C-483E-7F5E-879507846FD4}"/>
          </ac:picMkLst>
        </pc:picChg>
        <pc:picChg chg="mod">
          <ac:chgData name="Longueira Ángel" userId="98b170fc-3060-491c-afc1-cd88fa0a9cd4" providerId="ADAL" clId="{65E0CCF0-62E7-4C15-A857-552D6885B3B8}" dt="2022-09-02T11:07:46.954" v="3001" actId="1076"/>
          <ac:picMkLst>
            <pc:docMk/>
            <pc:sldMk cId="2107433923" sldId="686"/>
            <ac:picMk id="32" creationId="{EFB090F9-572D-D1BD-CE37-DF1E60974CEC}"/>
          </ac:picMkLst>
        </pc:picChg>
        <pc:picChg chg="mod">
          <ac:chgData name="Longueira Ángel" userId="98b170fc-3060-491c-afc1-cd88fa0a9cd4" providerId="ADAL" clId="{65E0CCF0-62E7-4C15-A857-552D6885B3B8}" dt="2022-09-02T11:07:46.954" v="3001" actId="1076"/>
          <ac:picMkLst>
            <pc:docMk/>
            <pc:sldMk cId="2107433923" sldId="686"/>
            <ac:picMk id="33" creationId="{2BF705D1-37D9-7C0E-6E86-3EED4FDCA58D}"/>
          </ac:picMkLst>
        </pc:picChg>
        <pc:picChg chg="add mod">
          <ac:chgData name="Longueira Ángel" userId="98b170fc-3060-491c-afc1-cd88fa0a9cd4" providerId="ADAL" clId="{65E0CCF0-62E7-4C15-A857-552D6885B3B8}" dt="2022-09-01T06:57:10.341" v="1528" actId="1076"/>
          <ac:picMkLst>
            <pc:docMk/>
            <pc:sldMk cId="2107433923" sldId="686"/>
            <ac:picMk id="34" creationId="{FF8D096B-3DD0-BED7-9549-B0C2C9495C31}"/>
          </ac:picMkLst>
        </pc:picChg>
        <pc:picChg chg="add mod">
          <ac:chgData name="Longueira Ángel" userId="98b170fc-3060-491c-afc1-cd88fa0a9cd4" providerId="ADAL" clId="{65E0CCF0-62E7-4C15-A857-552D6885B3B8}" dt="2022-09-01T06:57:16.372" v="1529" actId="1076"/>
          <ac:picMkLst>
            <pc:docMk/>
            <pc:sldMk cId="2107433923" sldId="686"/>
            <ac:picMk id="35" creationId="{C6D4DD54-1660-3193-B98A-4C5EDA402F34}"/>
          </ac:picMkLst>
        </pc:picChg>
        <pc:picChg chg="mod">
          <ac:chgData name="Longueira Ángel" userId="98b170fc-3060-491c-afc1-cd88fa0a9cd4" providerId="ADAL" clId="{65E0CCF0-62E7-4C15-A857-552D6885B3B8}" dt="2022-09-02T11:07:46.954" v="3001" actId="1076"/>
          <ac:picMkLst>
            <pc:docMk/>
            <pc:sldMk cId="2107433923" sldId="686"/>
            <ac:picMk id="39" creationId="{F94CDCF7-8378-A324-B275-4C024F8C3E6D}"/>
          </ac:picMkLst>
        </pc:picChg>
        <pc:picChg chg="del">
          <ac:chgData name="Longueira Ángel" userId="98b170fc-3060-491c-afc1-cd88fa0a9cd4" providerId="ADAL" clId="{65E0CCF0-62E7-4C15-A857-552D6885B3B8}" dt="2022-08-30T21:51:29.116" v="767" actId="478"/>
          <ac:picMkLst>
            <pc:docMk/>
            <pc:sldMk cId="2107433923" sldId="686"/>
            <ac:picMk id="44" creationId="{CF9EEEEF-D92D-5B5F-EA1F-4A143782C43B}"/>
          </ac:picMkLst>
        </pc:picChg>
        <pc:picChg chg="add del mod">
          <ac:chgData name="Longueira Ángel" userId="98b170fc-3060-491c-afc1-cd88fa0a9cd4" providerId="ADAL" clId="{65E0CCF0-62E7-4C15-A857-552D6885B3B8}" dt="2022-09-01T06:23:06.244" v="1217" actId="27803"/>
          <ac:picMkLst>
            <pc:docMk/>
            <pc:sldMk cId="2107433923" sldId="686"/>
            <ac:picMk id="44" creationId="{D9FE852F-A504-3792-ACC3-7D589C9F745A}"/>
          </ac:picMkLst>
        </pc:picChg>
        <pc:picChg chg="add del mod">
          <ac:chgData name="Longueira Ángel" userId="98b170fc-3060-491c-afc1-cd88fa0a9cd4" providerId="ADAL" clId="{65E0CCF0-62E7-4C15-A857-552D6885B3B8}" dt="2022-09-01T06:56:54.630" v="1520" actId="478"/>
          <ac:picMkLst>
            <pc:docMk/>
            <pc:sldMk cId="2107433923" sldId="686"/>
            <ac:picMk id="72" creationId="{74CE3325-9A26-1F9E-765B-08F62EA98422}"/>
          </ac:picMkLst>
        </pc:picChg>
        <pc:picChg chg="add del mod">
          <ac:chgData name="Longueira Ángel" userId="98b170fc-3060-491c-afc1-cd88fa0a9cd4" providerId="ADAL" clId="{65E0CCF0-62E7-4C15-A857-552D6885B3B8}" dt="2022-09-01T06:56:51.961" v="1516" actId="478"/>
          <ac:picMkLst>
            <pc:docMk/>
            <pc:sldMk cId="2107433923" sldId="686"/>
            <ac:picMk id="73" creationId="{68EE5453-3D3D-9DFD-E387-38370984884A}"/>
          </ac:picMkLst>
        </pc:picChg>
        <pc:picChg chg="add mod">
          <ac:chgData name="Longueira Ángel" userId="98b170fc-3060-491c-afc1-cd88fa0a9cd4" providerId="ADAL" clId="{65E0CCF0-62E7-4C15-A857-552D6885B3B8}" dt="2022-09-01T06:46:36.081" v="1432" actId="571"/>
          <ac:picMkLst>
            <pc:docMk/>
            <pc:sldMk cId="2107433923" sldId="686"/>
            <ac:picMk id="86" creationId="{A47609A3-F929-F90B-C0FF-D9D086521C92}"/>
          </ac:picMkLst>
        </pc:picChg>
        <pc:cxnChg chg="add mod">
          <ac:chgData name="Longueira Ángel" userId="98b170fc-3060-491c-afc1-cd88fa0a9cd4" providerId="ADAL" clId="{65E0CCF0-62E7-4C15-A857-552D6885B3B8}" dt="2022-09-02T11:07:46.954" v="3001" actId="1076"/>
          <ac:cxnSpMkLst>
            <pc:docMk/>
            <pc:sldMk cId="2107433923" sldId="686"/>
            <ac:cxnSpMk id="12" creationId="{74BD07A1-0706-A248-D91C-9D0CABEA12C1}"/>
          </ac:cxnSpMkLst>
        </pc:cxnChg>
        <pc:cxnChg chg="add mod">
          <ac:chgData name="Longueira Ángel" userId="98b170fc-3060-491c-afc1-cd88fa0a9cd4" providerId="ADAL" clId="{65E0CCF0-62E7-4C15-A857-552D6885B3B8}" dt="2022-09-02T11:07:46.954" v="3001" actId="1076"/>
          <ac:cxnSpMkLst>
            <pc:docMk/>
            <pc:sldMk cId="2107433923" sldId="686"/>
            <ac:cxnSpMk id="15" creationId="{DE84DE6B-EE8C-5AD1-BD98-AB113759E97F}"/>
          </ac:cxnSpMkLst>
        </pc:cxnChg>
        <pc:cxnChg chg="mod">
          <ac:chgData name="Longueira Ángel" userId="98b170fc-3060-491c-afc1-cd88fa0a9cd4" providerId="ADAL" clId="{65E0CCF0-62E7-4C15-A857-552D6885B3B8}" dt="2022-09-02T11:07:46.954" v="3001" actId="1076"/>
          <ac:cxnSpMkLst>
            <pc:docMk/>
            <pc:sldMk cId="2107433923" sldId="686"/>
            <ac:cxnSpMk id="18" creationId="{84B2FF7A-880E-146D-35C5-A4204AAC9BF8}"/>
          </ac:cxnSpMkLst>
        </pc:cxnChg>
        <pc:cxnChg chg="mod">
          <ac:chgData name="Longueira Ángel" userId="98b170fc-3060-491c-afc1-cd88fa0a9cd4" providerId="ADAL" clId="{65E0CCF0-62E7-4C15-A857-552D6885B3B8}" dt="2022-09-02T11:07:46.954" v="3001" actId="1076"/>
          <ac:cxnSpMkLst>
            <pc:docMk/>
            <pc:sldMk cId="2107433923" sldId="686"/>
            <ac:cxnSpMk id="19" creationId="{96BB21FD-741E-A719-2165-9744926E307B}"/>
          </ac:cxnSpMkLst>
        </pc:cxnChg>
        <pc:cxnChg chg="add mod">
          <ac:chgData name="Longueira Ángel" userId="98b170fc-3060-491c-afc1-cd88fa0a9cd4" providerId="ADAL" clId="{65E0CCF0-62E7-4C15-A857-552D6885B3B8}" dt="2022-09-02T11:07:46.954" v="3001" actId="1076"/>
          <ac:cxnSpMkLst>
            <pc:docMk/>
            <pc:sldMk cId="2107433923" sldId="686"/>
            <ac:cxnSpMk id="36" creationId="{43F82A40-0158-E76E-7559-D316978B89E4}"/>
          </ac:cxnSpMkLst>
        </pc:cxnChg>
        <pc:cxnChg chg="add mod">
          <ac:chgData name="Longueira Ángel" userId="98b170fc-3060-491c-afc1-cd88fa0a9cd4" providerId="ADAL" clId="{65E0CCF0-62E7-4C15-A857-552D6885B3B8}" dt="2022-09-02T11:07:46.954" v="3001" actId="1076"/>
          <ac:cxnSpMkLst>
            <pc:docMk/>
            <pc:sldMk cId="2107433923" sldId="686"/>
            <ac:cxnSpMk id="38" creationId="{50C84A44-D5FE-1B0C-3940-C5639EA31CA1}"/>
          </ac:cxnSpMkLst>
        </pc:cxnChg>
        <pc:cxnChg chg="add del mod">
          <ac:chgData name="Longueira Ángel" userId="98b170fc-3060-491c-afc1-cd88fa0a9cd4" providerId="ADAL" clId="{65E0CCF0-62E7-4C15-A857-552D6885B3B8}" dt="2022-09-01T06:56:58.091" v="1526" actId="478"/>
          <ac:cxnSpMkLst>
            <pc:docMk/>
            <pc:sldMk cId="2107433923" sldId="686"/>
            <ac:cxnSpMk id="52" creationId="{C2DDB702-D071-16FA-A572-E461C6B919FE}"/>
          </ac:cxnSpMkLst>
        </pc:cxnChg>
        <pc:cxnChg chg="add del mod">
          <ac:chgData name="Longueira Ángel" userId="98b170fc-3060-491c-afc1-cd88fa0a9cd4" providerId="ADAL" clId="{65E0CCF0-62E7-4C15-A857-552D6885B3B8}" dt="2022-09-01T06:56:57.471" v="1525" actId="478"/>
          <ac:cxnSpMkLst>
            <pc:docMk/>
            <pc:sldMk cId="2107433923" sldId="686"/>
            <ac:cxnSpMk id="54" creationId="{73D0AA63-1535-30B8-36AB-E65D4FFC6927}"/>
          </ac:cxnSpMkLst>
        </pc:cxnChg>
        <pc:cxnChg chg="add del mod">
          <ac:chgData name="Longueira Ángel" userId="98b170fc-3060-491c-afc1-cd88fa0a9cd4" providerId="ADAL" clId="{65E0CCF0-62E7-4C15-A857-552D6885B3B8}" dt="2022-09-01T06:56:55.271" v="1521" actId="478"/>
          <ac:cxnSpMkLst>
            <pc:docMk/>
            <pc:sldMk cId="2107433923" sldId="686"/>
            <ac:cxnSpMk id="74" creationId="{B29C0D8F-D821-EA03-7C16-B5C8DD05F234}"/>
          </ac:cxnSpMkLst>
        </pc:cxnChg>
        <pc:cxnChg chg="add del mod">
          <ac:chgData name="Longueira Ángel" userId="98b170fc-3060-491c-afc1-cd88fa0a9cd4" providerId="ADAL" clId="{65E0CCF0-62E7-4C15-A857-552D6885B3B8}" dt="2022-09-01T06:56:55.740" v="1522" actId="478"/>
          <ac:cxnSpMkLst>
            <pc:docMk/>
            <pc:sldMk cId="2107433923" sldId="686"/>
            <ac:cxnSpMk id="76" creationId="{EE8E0352-BFDF-EE47-FF3D-55C24EEB631D}"/>
          </ac:cxnSpMkLst>
        </pc:cxnChg>
      </pc:sldChg>
      <pc:sldChg chg="addSp delSp modSp add del mod ord delAnim">
        <pc:chgData name="Longueira Ángel" userId="98b170fc-3060-491c-afc1-cd88fa0a9cd4" providerId="ADAL" clId="{65E0CCF0-62E7-4C15-A857-552D6885B3B8}" dt="2022-09-06T14:32:03.321" v="4538" actId="47"/>
        <pc:sldMkLst>
          <pc:docMk/>
          <pc:sldMk cId="428521607" sldId="687"/>
        </pc:sldMkLst>
        <pc:spChg chg="mod">
          <ac:chgData name="Longueira Ángel" userId="98b170fc-3060-491c-afc1-cd88fa0a9cd4" providerId="ADAL" clId="{65E0CCF0-62E7-4C15-A857-552D6885B3B8}" dt="2022-08-31T06:04:18.449" v="861" actId="207"/>
          <ac:spMkLst>
            <pc:docMk/>
            <pc:sldMk cId="428521607" sldId="687"/>
            <ac:spMk id="10" creationId="{53414787-AAC3-4159-A1C3-BC4BC5796053}"/>
          </ac:spMkLst>
        </pc:spChg>
        <pc:spChg chg="mod">
          <ac:chgData name="Longueira Ángel" userId="98b170fc-3060-491c-afc1-cd88fa0a9cd4" providerId="ADAL" clId="{65E0CCF0-62E7-4C15-A857-552D6885B3B8}" dt="2022-08-31T06:03:19.877" v="850" actId="1076"/>
          <ac:spMkLst>
            <pc:docMk/>
            <pc:sldMk cId="428521607" sldId="687"/>
            <ac:spMk id="12" creationId="{3251BE82-BFE3-4150-A2D1-A7E6EC707E82}"/>
          </ac:spMkLst>
        </pc:spChg>
        <pc:spChg chg="mod">
          <ac:chgData name="Longueira Ángel" userId="98b170fc-3060-491c-afc1-cd88fa0a9cd4" providerId="ADAL" clId="{65E0CCF0-62E7-4C15-A857-552D6885B3B8}" dt="2022-08-31T06:04:06.521" v="859" actId="207"/>
          <ac:spMkLst>
            <pc:docMk/>
            <pc:sldMk cId="428521607" sldId="687"/>
            <ac:spMk id="18" creationId="{15D74E21-ABAE-4CCD-9ACD-115C1A3E58AB}"/>
          </ac:spMkLst>
        </pc:spChg>
        <pc:spChg chg="mod">
          <ac:chgData name="Longueira Ángel" userId="98b170fc-3060-491c-afc1-cd88fa0a9cd4" providerId="ADAL" clId="{65E0CCF0-62E7-4C15-A857-552D6885B3B8}" dt="2022-08-31T06:03:19.877" v="850" actId="1076"/>
          <ac:spMkLst>
            <pc:docMk/>
            <pc:sldMk cId="428521607" sldId="687"/>
            <ac:spMk id="19" creationId="{B5ED6932-BB0C-4768-9112-82BD8AE93D1B}"/>
          </ac:spMkLst>
        </pc:spChg>
        <pc:spChg chg="mod">
          <ac:chgData name="Longueira Ángel" userId="98b170fc-3060-491c-afc1-cd88fa0a9cd4" providerId="ADAL" clId="{65E0CCF0-62E7-4C15-A857-552D6885B3B8}" dt="2022-08-31T06:03:58.319" v="857" actId="207"/>
          <ac:spMkLst>
            <pc:docMk/>
            <pc:sldMk cId="428521607" sldId="687"/>
            <ac:spMk id="22" creationId="{B0290ABE-7AA6-4FC3-A721-8873D241E7F3}"/>
          </ac:spMkLst>
        </pc:spChg>
        <pc:spChg chg="mod">
          <ac:chgData name="Longueira Ángel" userId="98b170fc-3060-491c-afc1-cd88fa0a9cd4" providerId="ADAL" clId="{65E0CCF0-62E7-4C15-A857-552D6885B3B8}" dt="2022-08-31T06:03:19.877" v="850" actId="1076"/>
          <ac:spMkLst>
            <pc:docMk/>
            <pc:sldMk cId="428521607" sldId="687"/>
            <ac:spMk id="24" creationId="{A6020728-A750-46EB-8B2B-A4933652D696}"/>
          </ac:spMkLst>
        </pc:spChg>
        <pc:spChg chg="del">
          <ac:chgData name="Longueira Ángel" userId="98b170fc-3060-491c-afc1-cd88fa0a9cd4" providerId="ADAL" clId="{65E0CCF0-62E7-4C15-A857-552D6885B3B8}" dt="2022-08-31T06:02:57.449" v="848" actId="478"/>
          <ac:spMkLst>
            <pc:docMk/>
            <pc:sldMk cId="428521607" sldId="687"/>
            <ac:spMk id="28" creationId="{E9BBAD11-D759-41FB-8742-85615A34AEB3}"/>
          </ac:spMkLst>
        </pc:spChg>
        <pc:spChg chg="del">
          <ac:chgData name="Longueira Ángel" userId="98b170fc-3060-491c-afc1-cd88fa0a9cd4" providerId="ADAL" clId="{65E0CCF0-62E7-4C15-A857-552D6885B3B8}" dt="2022-08-31T06:02:57.449" v="848" actId="478"/>
          <ac:spMkLst>
            <pc:docMk/>
            <pc:sldMk cId="428521607" sldId="687"/>
            <ac:spMk id="30" creationId="{D33964B6-1582-7729-F933-973AD47E9BD3}"/>
          </ac:spMkLst>
        </pc:spChg>
        <pc:spChg chg="mod">
          <ac:chgData name="Longueira Ángel" userId="98b170fc-3060-491c-afc1-cd88fa0a9cd4" providerId="ADAL" clId="{65E0CCF0-62E7-4C15-A857-552D6885B3B8}" dt="2022-08-31T06:04:02.227" v="858" actId="207"/>
          <ac:spMkLst>
            <pc:docMk/>
            <pc:sldMk cId="428521607" sldId="687"/>
            <ac:spMk id="31" creationId="{85702136-B1DE-4CB0-81EA-0B763E9AD48C}"/>
          </ac:spMkLst>
        </pc:spChg>
        <pc:spChg chg="mod">
          <ac:chgData name="Longueira Ángel" userId="98b170fc-3060-491c-afc1-cd88fa0a9cd4" providerId="ADAL" clId="{65E0CCF0-62E7-4C15-A857-552D6885B3B8}" dt="2022-08-31T06:03:19.877" v="850" actId="1076"/>
          <ac:spMkLst>
            <pc:docMk/>
            <pc:sldMk cId="428521607" sldId="687"/>
            <ac:spMk id="32" creationId="{28A871B9-77AF-4843-AFD3-8C4BDC27D92A}"/>
          </ac:spMkLst>
        </pc:spChg>
        <pc:spChg chg="del">
          <ac:chgData name="Longueira Ángel" userId="98b170fc-3060-491c-afc1-cd88fa0a9cd4" providerId="ADAL" clId="{65E0CCF0-62E7-4C15-A857-552D6885B3B8}" dt="2022-08-31T06:02:57.449" v="848" actId="478"/>
          <ac:spMkLst>
            <pc:docMk/>
            <pc:sldMk cId="428521607" sldId="687"/>
            <ac:spMk id="33" creationId="{97A56D54-96E6-D32D-7FBF-DAE2E83A0EE9}"/>
          </ac:spMkLst>
        </pc:spChg>
        <pc:spChg chg="add mod">
          <ac:chgData name="Longueira Ángel" userId="98b170fc-3060-491c-afc1-cd88fa0a9cd4" providerId="ADAL" clId="{65E0CCF0-62E7-4C15-A857-552D6885B3B8}" dt="2022-09-02T10:24:52.189" v="2447" actId="13926"/>
          <ac:spMkLst>
            <pc:docMk/>
            <pc:sldMk cId="428521607" sldId="687"/>
            <ac:spMk id="33" creationId="{CC250019-2F4A-574D-8A59-920D23B5588E}"/>
          </ac:spMkLst>
        </pc:spChg>
        <pc:spChg chg="del">
          <ac:chgData name="Longueira Ángel" userId="98b170fc-3060-491c-afc1-cd88fa0a9cd4" providerId="ADAL" clId="{65E0CCF0-62E7-4C15-A857-552D6885B3B8}" dt="2022-08-31T06:02:57.449" v="848" actId="478"/>
          <ac:spMkLst>
            <pc:docMk/>
            <pc:sldMk cId="428521607" sldId="687"/>
            <ac:spMk id="35" creationId="{BF6D3B2A-0D59-996D-E7FD-315760DE9609}"/>
          </ac:spMkLst>
        </pc:spChg>
        <pc:spChg chg="del">
          <ac:chgData name="Longueira Ángel" userId="98b170fc-3060-491c-afc1-cd88fa0a9cd4" providerId="ADAL" clId="{65E0CCF0-62E7-4C15-A857-552D6885B3B8}" dt="2022-08-31T06:02:57.449" v="848" actId="478"/>
          <ac:spMkLst>
            <pc:docMk/>
            <pc:sldMk cId="428521607" sldId="687"/>
            <ac:spMk id="36" creationId="{A6E4B868-3EF8-4C4B-8DD2-C9E9DF0E13F2}"/>
          </ac:spMkLst>
        </pc:spChg>
        <pc:spChg chg="mod">
          <ac:chgData name="Longueira Ángel" userId="98b170fc-3060-491c-afc1-cd88fa0a9cd4" providerId="ADAL" clId="{65E0CCF0-62E7-4C15-A857-552D6885B3B8}" dt="2022-08-31T06:04:11.088" v="860" actId="207"/>
          <ac:spMkLst>
            <pc:docMk/>
            <pc:sldMk cId="428521607" sldId="687"/>
            <ac:spMk id="37" creationId="{7EB9B682-D2F2-A0C2-42CA-B1E6FDA85CD1}"/>
          </ac:spMkLst>
        </pc:spChg>
        <pc:spChg chg="del">
          <ac:chgData name="Longueira Ángel" userId="98b170fc-3060-491c-afc1-cd88fa0a9cd4" providerId="ADAL" clId="{65E0CCF0-62E7-4C15-A857-552D6885B3B8}" dt="2022-08-31T06:02:57.449" v="848" actId="478"/>
          <ac:spMkLst>
            <pc:docMk/>
            <pc:sldMk cId="428521607" sldId="687"/>
            <ac:spMk id="38" creationId="{2E7D306A-E07C-5FCD-4B4A-4FE7AD4DF779}"/>
          </ac:spMkLst>
        </pc:spChg>
        <pc:spChg chg="mod">
          <ac:chgData name="Longueira Ángel" userId="98b170fc-3060-491c-afc1-cd88fa0a9cd4" providerId="ADAL" clId="{65E0CCF0-62E7-4C15-A857-552D6885B3B8}" dt="2022-08-31T06:03:19.877" v="850" actId="1076"/>
          <ac:spMkLst>
            <pc:docMk/>
            <pc:sldMk cId="428521607" sldId="687"/>
            <ac:spMk id="43" creationId="{CB472582-C186-19E6-6F0D-6B90345810F9}"/>
          </ac:spMkLst>
        </pc:spChg>
        <pc:spChg chg="mod">
          <ac:chgData name="Longueira Ángel" userId="98b170fc-3060-491c-afc1-cd88fa0a9cd4" providerId="ADAL" clId="{65E0CCF0-62E7-4C15-A857-552D6885B3B8}" dt="2022-08-31T06:03:19.877" v="850" actId="1076"/>
          <ac:spMkLst>
            <pc:docMk/>
            <pc:sldMk cId="428521607" sldId="687"/>
            <ac:spMk id="44" creationId="{6CB693C2-F074-CFA0-F770-66277CBEB123}"/>
          </ac:spMkLst>
        </pc:spChg>
        <pc:spChg chg="mod">
          <ac:chgData name="Longueira Ángel" userId="98b170fc-3060-491c-afc1-cd88fa0a9cd4" providerId="ADAL" clId="{65E0CCF0-62E7-4C15-A857-552D6885B3B8}" dt="2022-08-31T06:03:19.877" v="850" actId="1076"/>
          <ac:spMkLst>
            <pc:docMk/>
            <pc:sldMk cId="428521607" sldId="687"/>
            <ac:spMk id="45" creationId="{FEF58713-C3F0-9CA4-6B73-0665B36D447E}"/>
          </ac:spMkLst>
        </pc:spChg>
        <pc:spChg chg="mod">
          <ac:chgData name="Longueira Ángel" userId="98b170fc-3060-491c-afc1-cd88fa0a9cd4" providerId="ADAL" clId="{65E0CCF0-62E7-4C15-A857-552D6885B3B8}" dt="2022-08-31T06:03:19.877" v="850" actId="1076"/>
          <ac:spMkLst>
            <pc:docMk/>
            <pc:sldMk cId="428521607" sldId="687"/>
            <ac:spMk id="46" creationId="{349F4286-3229-2B74-DE2B-FA762F021967}"/>
          </ac:spMkLst>
        </pc:spChg>
        <pc:spChg chg="mod">
          <ac:chgData name="Longueira Ángel" userId="98b170fc-3060-491c-afc1-cd88fa0a9cd4" providerId="ADAL" clId="{65E0CCF0-62E7-4C15-A857-552D6885B3B8}" dt="2022-08-31T06:03:19.877" v="850" actId="1076"/>
          <ac:spMkLst>
            <pc:docMk/>
            <pc:sldMk cId="428521607" sldId="687"/>
            <ac:spMk id="48" creationId="{04D53714-0F77-F43E-8ADA-01169B3C2C25}"/>
          </ac:spMkLst>
        </pc:spChg>
        <pc:grpChg chg="mod">
          <ac:chgData name="Longueira Ángel" userId="98b170fc-3060-491c-afc1-cd88fa0a9cd4" providerId="ADAL" clId="{65E0CCF0-62E7-4C15-A857-552D6885B3B8}" dt="2022-08-31T06:03:19.877" v="850" actId="1076"/>
          <ac:grpSpMkLst>
            <pc:docMk/>
            <pc:sldMk cId="428521607" sldId="687"/>
            <ac:grpSpMk id="2" creationId="{8FB7261B-187A-4814-D3CE-9698CD29B05C}"/>
          </ac:grpSpMkLst>
        </pc:grpChg>
        <pc:grpChg chg="mod">
          <ac:chgData name="Longueira Ángel" userId="98b170fc-3060-491c-afc1-cd88fa0a9cd4" providerId="ADAL" clId="{65E0CCF0-62E7-4C15-A857-552D6885B3B8}" dt="2022-08-31T06:03:19.877" v="850" actId="1076"/>
          <ac:grpSpMkLst>
            <pc:docMk/>
            <pc:sldMk cId="428521607" sldId="687"/>
            <ac:grpSpMk id="4" creationId="{1FEAAED2-7DD8-6D29-7C8B-FFDC1E95FD9D}"/>
          </ac:grpSpMkLst>
        </pc:grpChg>
        <pc:grpChg chg="mod">
          <ac:chgData name="Longueira Ángel" userId="98b170fc-3060-491c-afc1-cd88fa0a9cd4" providerId="ADAL" clId="{65E0CCF0-62E7-4C15-A857-552D6885B3B8}" dt="2022-08-31T06:03:19.877" v="850" actId="1076"/>
          <ac:grpSpMkLst>
            <pc:docMk/>
            <pc:sldMk cId="428521607" sldId="687"/>
            <ac:grpSpMk id="6" creationId="{E569DE1A-D68A-264A-82C4-120910C5ECFA}"/>
          </ac:grpSpMkLst>
        </pc:grpChg>
        <pc:grpChg chg="mod">
          <ac:chgData name="Longueira Ángel" userId="98b170fc-3060-491c-afc1-cd88fa0a9cd4" providerId="ADAL" clId="{65E0CCF0-62E7-4C15-A857-552D6885B3B8}" dt="2022-08-31T06:03:19.877" v="850" actId="1076"/>
          <ac:grpSpMkLst>
            <pc:docMk/>
            <pc:sldMk cId="428521607" sldId="687"/>
            <ac:grpSpMk id="7" creationId="{0B1DD5EE-6B90-8A28-C6F8-096CFA7EC565}"/>
          </ac:grpSpMkLst>
        </pc:grpChg>
        <pc:grpChg chg="mod">
          <ac:chgData name="Longueira Ángel" userId="98b170fc-3060-491c-afc1-cd88fa0a9cd4" providerId="ADAL" clId="{65E0CCF0-62E7-4C15-A857-552D6885B3B8}" dt="2022-08-31T06:03:19.877" v="850" actId="1076"/>
          <ac:grpSpMkLst>
            <pc:docMk/>
            <pc:sldMk cId="428521607" sldId="687"/>
            <ac:grpSpMk id="8" creationId="{0A2EF06B-45CA-0EC6-B474-5A4D225DBD4A}"/>
          </ac:grpSpMkLst>
        </pc:grpChg>
      </pc:sldChg>
      <pc:sldChg chg="addSp delSp modSp add del mod addAnim delAnim">
        <pc:chgData name="Longueira Ángel" userId="98b170fc-3060-491c-afc1-cd88fa0a9cd4" providerId="ADAL" clId="{65E0CCF0-62E7-4C15-A857-552D6885B3B8}" dt="2022-08-31T06:04:50.501" v="865" actId="47"/>
        <pc:sldMkLst>
          <pc:docMk/>
          <pc:sldMk cId="1702476881" sldId="688"/>
        </pc:sldMkLst>
        <pc:spChg chg="mod">
          <ac:chgData name="Longueira Ángel" userId="98b170fc-3060-491c-afc1-cd88fa0a9cd4" providerId="ADAL" clId="{65E0CCF0-62E7-4C15-A857-552D6885B3B8}" dt="2022-08-31T06:02:52.686" v="845" actId="1076"/>
          <ac:spMkLst>
            <pc:docMk/>
            <pc:sldMk cId="1702476881" sldId="688"/>
            <ac:spMk id="12" creationId="{3251BE82-BFE3-4150-A2D1-A7E6EC707E82}"/>
          </ac:spMkLst>
        </pc:spChg>
        <pc:spChg chg="mod">
          <ac:chgData name="Longueira Ángel" userId="98b170fc-3060-491c-afc1-cd88fa0a9cd4" providerId="ADAL" clId="{65E0CCF0-62E7-4C15-A857-552D6885B3B8}" dt="2022-08-31T06:02:52.686" v="845" actId="1076"/>
          <ac:spMkLst>
            <pc:docMk/>
            <pc:sldMk cId="1702476881" sldId="688"/>
            <ac:spMk id="19" creationId="{B5ED6932-BB0C-4768-9112-82BD8AE93D1B}"/>
          </ac:spMkLst>
        </pc:spChg>
        <pc:spChg chg="mod">
          <ac:chgData name="Longueira Ángel" userId="98b170fc-3060-491c-afc1-cd88fa0a9cd4" providerId="ADAL" clId="{65E0CCF0-62E7-4C15-A857-552D6885B3B8}" dt="2022-08-31T05:59:04.028" v="826" actId="207"/>
          <ac:spMkLst>
            <pc:docMk/>
            <pc:sldMk cId="1702476881" sldId="688"/>
            <ac:spMk id="22" creationId="{B0290ABE-7AA6-4FC3-A721-8873D241E7F3}"/>
          </ac:spMkLst>
        </pc:spChg>
        <pc:spChg chg="mod">
          <ac:chgData name="Longueira Ángel" userId="98b170fc-3060-491c-afc1-cd88fa0a9cd4" providerId="ADAL" clId="{65E0CCF0-62E7-4C15-A857-552D6885B3B8}" dt="2022-08-31T06:02:52.686" v="845" actId="1076"/>
          <ac:spMkLst>
            <pc:docMk/>
            <pc:sldMk cId="1702476881" sldId="688"/>
            <ac:spMk id="24" creationId="{A6020728-A750-46EB-8B2B-A4933652D696}"/>
          </ac:spMkLst>
        </pc:spChg>
        <pc:spChg chg="add del">
          <ac:chgData name="Longueira Ángel" userId="98b170fc-3060-491c-afc1-cd88fa0a9cd4" providerId="ADAL" clId="{65E0CCF0-62E7-4C15-A857-552D6885B3B8}" dt="2022-08-31T06:02:53.121" v="846" actId="478"/>
          <ac:spMkLst>
            <pc:docMk/>
            <pc:sldMk cId="1702476881" sldId="688"/>
            <ac:spMk id="28" creationId="{E9BBAD11-D759-41FB-8742-85615A34AEB3}"/>
          </ac:spMkLst>
        </pc:spChg>
        <pc:spChg chg="add del">
          <ac:chgData name="Longueira Ángel" userId="98b170fc-3060-491c-afc1-cd88fa0a9cd4" providerId="ADAL" clId="{65E0CCF0-62E7-4C15-A857-552D6885B3B8}" dt="2022-08-31T06:02:53.121" v="846" actId="478"/>
          <ac:spMkLst>
            <pc:docMk/>
            <pc:sldMk cId="1702476881" sldId="688"/>
            <ac:spMk id="30" creationId="{D33964B6-1582-7729-F933-973AD47E9BD3}"/>
          </ac:spMkLst>
        </pc:spChg>
        <pc:spChg chg="mod">
          <ac:chgData name="Longueira Ángel" userId="98b170fc-3060-491c-afc1-cd88fa0a9cd4" providerId="ADAL" clId="{65E0CCF0-62E7-4C15-A857-552D6885B3B8}" dt="2022-08-31T06:02:52.686" v="845" actId="1076"/>
          <ac:spMkLst>
            <pc:docMk/>
            <pc:sldMk cId="1702476881" sldId="688"/>
            <ac:spMk id="32" creationId="{28A871B9-77AF-4843-AFD3-8C4BDC27D92A}"/>
          </ac:spMkLst>
        </pc:spChg>
        <pc:spChg chg="add del">
          <ac:chgData name="Longueira Ángel" userId="98b170fc-3060-491c-afc1-cd88fa0a9cd4" providerId="ADAL" clId="{65E0CCF0-62E7-4C15-A857-552D6885B3B8}" dt="2022-08-31T06:02:53.121" v="846" actId="478"/>
          <ac:spMkLst>
            <pc:docMk/>
            <pc:sldMk cId="1702476881" sldId="688"/>
            <ac:spMk id="33" creationId="{97A56D54-96E6-D32D-7FBF-DAE2E83A0EE9}"/>
          </ac:spMkLst>
        </pc:spChg>
        <pc:spChg chg="add del">
          <ac:chgData name="Longueira Ángel" userId="98b170fc-3060-491c-afc1-cd88fa0a9cd4" providerId="ADAL" clId="{65E0CCF0-62E7-4C15-A857-552D6885B3B8}" dt="2022-08-31T06:02:53.121" v="846" actId="478"/>
          <ac:spMkLst>
            <pc:docMk/>
            <pc:sldMk cId="1702476881" sldId="688"/>
            <ac:spMk id="35" creationId="{BF6D3B2A-0D59-996D-E7FD-315760DE9609}"/>
          </ac:spMkLst>
        </pc:spChg>
        <pc:spChg chg="add del">
          <ac:chgData name="Longueira Ángel" userId="98b170fc-3060-491c-afc1-cd88fa0a9cd4" providerId="ADAL" clId="{65E0CCF0-62E7-4C15-A857-552D6885B3B8}" dt="2022-08-31T06:02:53.121" v="846" actId="478"/>
          <ac:spMkLst>
            <pc:docMk/>
            <pc:sldMk cId="1702476881" sldId="688"/>
            <ac:spMk id="36" creationId="{A6E4B868-3EF8-4C4B-8DD2-C9E9DF0E13F2}"/>
          </ac:spMkLst>
        </pc:spChg>
        <pc:spChg chg="add del">
          <ac:chgData name="Longueira Ángel" userId="98b170fc-3060-491c-afc1-cd88fa0a9cd4" providerId="ADAL" clId="{65E0CCF0-62E7-4C15-A857-552D6885B3B8}" dt="2022-08-31T06:02:53.121" v="846" actId="478"/>
          <ac:spMkLst>
            <pc:docMk/>
            <pc:sldMk cId="1702476881" sldId="688"/>
            <ac:spMk id="38" creationId="{2E7D306A-E07C-5FCD-4B4A-4FE7AD4DF779}"/>
          </ac:spMkLst>
        </pc:spChg>
        <pc:spChg chg="mod">
          <ac:chgData name="Longueira Ángel" userId="98b170fc-3060-491c-afc1-cd88fa0a9cd4" providerId="ADAL" clId="{65E0CCF0-62E7-4C15-A857-552D6885B3B8}" dt="2022-08-31T06:02:52.686" v="845" actId="1076"/>
          <ac:spMkLst>
            <pc:docMk/>
            <pc:sldMk cId="1702476881" sldId="688"/>
            <ac:spMk id="43" creationId="{CB472582-C186-19E6-6F0D-6B90345810F9}"/>
          </ac:spMkLst>
        </pc:spChg>
        <pc:spChg chg="mod">
          <ac:chgData name="Longueira Ángel" userId="98b170fc-3060-491c-afc1-cd88fa0a9cd4" providerId="ADAL" clId="{65E0CCF0-62E7-4C15-A857-552D6885B3B8}" dt="2022-08-31T06:02:52.686" v="845" actId="1076"/>
          <ac:spMkLst>
            <pc:docMk/>
            <pc:sldMk cId="1702476881" sldId="688"/>
            <ac:spMk id="44" creationId="{6CB693C2-F074-CFA0-F770-66277CBEB123}"/>
          </ac:spMkLst>
        </pc:spChg>
        <pc:spChg chg="mod">
          <ac:chgData name="Longueira Ángel" userId="98b170fc-3060-491c-afc1-cd88fa0a9cd4" providerId="ADAL" clId="{65E0CCF0-62E7-4C15-A857-552D6885B3B8}" dt="2022-08-31T06:02:52.686" v="845" actId="1076"/>
          <ac:spMkLst>
            <pc:docMk/>
            <pc:sldMk cId="1702476881" sldId="688"/>
            <ac:spMk id="45" creationId="{FEF58713-C3F0-9CA4-6B73-0665B36D447E}"/>
          </ac:spMkLst>
        </pc:spChg>
        <pc:spChg chg="mod">
          <ac:chgData name="Longueira Ángel" userId="98b170fc-3060-491c-afc1-cd88fa0a9cd4" providerId="ADAL" clId="{65E0CCF0-62E7-4C15-A857-552D6885B3B8}" dt="2022-08-31T06:02:52.686" v="845" actId="1076"/>
          <ac:spMkLst>
            <pc:docMk/>
            <pc:sldMk cId="1702476881" sldId="688"/>
            <ac:spMk id="46" creationId="{349F4286-3229-2B74-DE2B-FA762F021967}"/>
          </ac:spMkLst>
        </pc:spChg>
        <pc:spChg chg="mod">
          <ac:chgData name="Longueira Ángel" userId="98b170fc-3060-491c-afc1-cd88fa0a9cd4" providerId="ADAL" clId="{65E0CCF0-62E7-4C15-A857-552D6885B3B8}" dt="2022-08-31T06:02:52.686" v="845" actId="1076"/>
          <ac:spMkLst>
            <pc:docMk/>
            <pc:sldMk cId="1702476881" sldId="688"/>
            <ac:spMk id="48" creationId="{04D53714-0F77-F43E-8ADA-01169B3C2C25}"/>
          </ac:spMkLst>
        </pc:spChg>
        <pc:grpChg chg="mod">
          <ac:chgData name="Longueira Ángel" userId="98b170fc-3060-491c-afc1-cd88fa0a9cd4" providerId="ADAL" clId="{65E0CCF0-62E7-4C15-A857-552D6885B3B8}" dt="2022-08-31T06:02:52.686" v="845" actId="1076"/>
          <ac:grpSpMkLst>
            <pc:docMk/>
            <pc:sldMk cId="1702476881" sldId="688"/>
            <ac:grpSpMk id="2" creationId="{8FB7261B-187A-4814-D3CE-9698CD29B05C}"/>
          </ac:grpSpMkLst>
        </pc:grpChg>
        <pc:grpChg chg="mod">
          <ac:chgData name="Longueira Ángel" userId="98b170fc-3060-491c-afc1-cd88fa0a9cd4" providerId="ADAL" clId="{65E0CCF0-62E7-4C15-A857-552D6885B3B8}" dt="2022-08-31T06:02:52.686" v="845" actId="1076"/>
          <ac:grpSpMkLst>
            <pc:docMk/>
            <pc:sldMk cId="1702476881" sldId="688"/>
            <ac:grpSpMk id="4" creationId="{1FEAAED2-7DD8-6D29-7C8B-FFDC1E95FD9D}"/>
          </ac:grpSpMkLst>
        </pc:grpChg>
        <pc:grpChg chg="mod">
          <ac:chgData name="Longueira Ángel" userId="98b170fc-3060-491c-afc1-cd88fa0a9cd4" providerId="ADAL" clId="{65E0CCF0-62E7-4C15-A857-552D6885B3B8}" dt="2022-08-31T06:02:52.686" v="845" actId="1076"/>
          <ac:grpSpMkLst>
            <pc:docMk/>
            <pc:sldMk cId="1702476881" sldId="688"/>
            <ac:grpSpMk id="6" creationId="{E569DE1A-D68A-264A-82C4-120910C5ECFA}"/>
          </ac:grpSpMkLst>
        </pc:grpChg>
        <pc:grpChg chg="mod">
          <ac:chgData name="Longueira Ángel" userId="98b170fc-3060-491c-afc1-cd88fa0a9cd4" providerId="ADAL" clId="{65E0CCF0-62E7-4C15-A857-552D6885B3B8}" dt="2022-08-31T06:02:52.686" v="845" actId="1076"/>
          <ac:grpSpMkLst>
            <pc:docMk/>
            <pc:sldMk cId="1702476881" sldId="688"/>
            <ac:grpSpMk id="7" creationId="{0B1DD5EE-6B90-8A28-C6F8-096CFA7EC565}"/>
          </ac:grpSpMkLst>
        </pc:grpChg>
        <pc:grpChg chg="mod">
          <ac:chgData name="Longueira Ángel" userId="98b170fc-3060-491c-afc1-cd88fa0a9cd4" providerId="ADAL" clId="{65E0CCF0-62E7-4C15-A857-552D6885B3B8}" dt="2022-08-31T06:02:52.686" v="845" actId="1076"/>
          <ac:grpSpMkLst>
            <pc:docMk/>
            <pc:sldMk cId="1702476881" sldId="688"/>
            <ac:grpSpMk id="8" creationId="{0A2EF06B-45CA-0EC6-B474-5A4D225DBD4A}"/>
          </ac:grpSpMkLst>
        </pc:grpChg>
      </pc:sldChg>
      <pc:sldChg chg="addSp delSp modSp add del mod addAnim delAnim">
        <pc:chgData name="Longueira Ángel" userId="98b170fc-3060-491c-afc1-cd88fa0a9cd4" providerId="ADAL" clId="{65E0CCF0-62E7-4C15-A857-552D6885B3B8}" dt="2022-08-31T06:05:00.441" v="868" actId="47"/>
        <pc:sldMkLst>
          <pc:docMk/>
          <pc:sldMk cId="357495905" sldId="689"/>
        </pc:sldMkLst>
        <pc:spChg chg="add del">
          <ac:chgData name="Longueira Ángel" userId="98b170fc-3060-491c-afc1-cd88fa0a9cd4" providerId="ADAL" clId="{65E0CCF0-62E7-4C15-A857-552D6885B3B8}" dt="2022-08-31T06:02:52.309" v="844" actId="478"/>
          <ac:spMkLst>
            <pc:docMk/>
            <pc:sldMk cId="357495905" sldId="689"/>
            <ac:spMk id="28" creationId="{E9BBAD11-D759-41FB-8742-85615A34AEB3}"/>
          </ac:spMkLst>
        </pc:spChg>
        <pc:spChg chg="add del">
          <ac:chgData name="Longueira Ángel" userId="98b170fc-3060-491c-afc1-cd88fa0a9cd4" providerId="ADAL" clId="{65E0CCF0-62E7-4C15-A857-552D6885B3B8}" dt="2022-08-31T06:02:52.309" v="844" actId="478"/>
          <ac:spMkLst>
            <pc:docMk/>
            <pc:sldMk cId="357495905" sldId="689"/>
            <ac:spMk id="30" creationId="{D33964B6-1582-7729-F933-973AD47E9BD3}"/>
          </ac:spMkLst>
        </pc:spChg>
        <pc:spChg chg="mod">
          <ac:chgData name="Longueira Ángel" userId="98b170fc-3060-491c-afc1-cd88fa0a9cd4" providerId="ADAL" clId="{65E0CCF0-62E7-4C15-A857-552D6885B3B8}" dt="2022-08-31T05:59:22.449" v="829" actId="207"/>
          <ac:spMkLst>
            <pc:docMk/>
            <pc:sldMk cId="357495905" sldId="689"/>
            <ac:spMk id="31" creationId="{85702136-B1DE-4CB0-81EA-0B763E9AD48C}"/>
          </ac:spMkLst>
        </pc:spChg>
        <pc:spChg chg="add del">
          <ac:chgData name="Longueira Ángel" userId="98b170fc-3060-491c-afc1-cd88fa0a9cd4" providerId="ADAL" clId="{65E0CCF0-62E7-4C15-A857-552D6885B3B8}" dt="2022-08-31T06:02:52.309" v="844" actId="478"/>
          <ac:spMkLst>
            <pc:docMk/>
            <pc:sldMk cId="357495905" sldId="689"/>
            <ac:spMk id="33" creationId="{97A56D54-96E6-D32D-7FBF-DAE2E83A0EE9}"/>
          </ac:spMkLst>
        </pc:spChg>
        <pc:spChg chg="add del">
          <ac:chgData name="Longueira Ángel" userId="98b170fc-3060-491c-afc1-cd88fa0a9cd4" providerId="ADAL" clId="{65E0CCF0-62E7-4C15-A857-552D6885B3B8}" dt="2022-08-31T06:02:52.309" v="844" actId="478"/>
          <ac:spMkLst>
            <pc:docMk/>
            <pc:sldMk cId="357495905" sldId="689"/>
            <ac:spMk id="35" creationId="{BF6D3B2A-0D59-996D-E7FD-315760DE9609}"/>
          </ac:spMkLst>
        </pc:spChg>
        <pc:spChg chg="add del">
          <ac:chgData name="Longueira Ángel" userId="98b170fc-3060-491c-afc1-cd88fa0a9cd4" providerId="ADAL" clId="{65E0CCF0-62E7-4C15-A857-552D6885B3B8}" dt="2022-08-31T06:02:52.309" v="844" actId="478"/>
          <ac:spMkLst>
            <pc:docMk/>
            <pc:sldMk cId="357495905" sldId="689"/>
            <ac:spMk id="36" creationId="{A6E4B868-3EF8-4C4B-8DD2-C9E9DF0E13F2}"/>
          </ac:spMkLst>
        </pc:spChg>
        <pc:spChg chg="add del">
          <ac:chgData name="Longueira Ángel" userId="98b170fc-3060-491c-afc1-cd88fa0a9cd4" providerId="ADAL" clId="{65E0CCF0-62E7-4C15-A857-552D6885B3B8}" dt="2022-08-31T06:02:52.309" v="844" actId="478"/>
          <ac:spMkLst>
            <pc:docMk/>
            <pc:sldMk cId="357495905" sldId="689"/>
            <ac:spMk id="38" creationId="{2E7D306A-E07C-5FCD-4B4A-4FE7AD4DF779}"/>
          </ac:spMkLst>
        </pc:spChg>
      </pc:sldChg>
      <pc:sldChg chg="modSp add del mod">
        <pc:chgData name="Longueira Ángel" userId="98b170fc-3060-491c-afc1-cd88fa0a9cd4" providerId="ADAL" clId="{65E0CCF0-62E7-4C15-A857-552D6885B3B8}" dt="2022-08-31T06:05:16.490" v="873" actId="47"/>
        <pc:sldMkLst>
          <pc:docMk/>
          <pc:sldMk cId="322839432" sldId="690"/>
        </pc:sldMkLst>
        <pc:spChg chg="mod">
          <ac:chgData name="Longueira Ángel" userId="98b170fc-3060-491c-afc1-cd88fa0a9cd4" providerId="ADAL" clId="{65E0CCF0-62E7-4C15-A857-552D6885B3B8}" dt="2022-08-31T05:59:40.399" v="832" actId="207"/>
          <ac:spMkLst>
            <pc:docMk/>
            <pc:sldMk cId="322839432" sldId="690"/>
            <ac:spMk id="18" creationId="{15D74E21-ABAE-4CCD-9ACD-115C1A3E58AB}"/>
          </ac:spMkLst>
        </pc:spChg>
      </pc:sldChg>
      <pc:sldChg chg="modSp add del mod">
        <pc:chgData name="Longueira Ángel" userId="98b170fc-3060-491c-afc1-cd88fa0a9cd4" providerId="ADAL" clId="{65E0CCF0-62E7-4C15-A857-552D6885B3B8}" dt="2022-08-31T06:05:29.051" v="876" actId="47"/>
        <pc:sldMkLst>
          <pc:docMk/>
          <pc:sldMk cId="2168268003" sldId="691"/>
        </pc:sldMkLst>
        <pc:spChg chg="mod">
          <ac:chgData name="Longueira Ángel" userId="98b170fc-3060-491c-afc1-cd88fa0a9cd4" providerId="ADAL" clId="{65E0CCF0-62E7-4C15-A857-552D6885B3B8}" dt="2022-08-31T05:59:58.989" v="835" actId="207"/>
          <ac:spMkLst>
            <pc:docMk/>
            <pc:sldMk cId="2168268003" sldId="691"/>
            <ac:spMk id="37" creationId="{7EB9B682-D2F2-A0C2-42CA-B1E6FDA85CD1}"/>
          </ac:spMkLst>
        </pc:spChg>
      </pc:sldChg>
      <pc:sldChg chg="modSp add del mod">
        <pc:chgData name="Longueira Ángel" userId="98b170fc-3060-491c-afc1-cd88fa0a9cd4" providerId="ADAL" clId="{65E0CCF0-62E7-4C15-A857-552D6885B3B8}" dt="2022-08-31T06:05:34.817" v="878" actId="47"/>
        <pc:sldMkLst>
          <pc:docMk/>
          <pc:sldMk cId="1190864736" sldId="692"/>
        </pc:sldMkLst>
        <pc:spChg chg="mod">
          <ac:chgData name="Longueira Ángel" userId="98b170fc-3060-491c-afc1-cd88fa0a9cd4" providerId="ADAL" clId="{65E0CCF0-62E7-4C15-A857-552D6885B3B8}" dt="2022-08-31T06:00:14.843" v="839" actId="207"/>
          <ac:spMkLst>
            <pc:docMk/>
            <pc:sldMk cId="1190864736" sldId="692"/>
            <ac:spMk id="10" creationId="{53414787-AAC3-4159-A1C3-BC4BC5796053}"/>
          </ac:spMkLst>
        </pc:spChg>
      </pc:sldChg>
      <pc:sldChg chg="add del ord">
        <pc:chgData name="Longueira Ángel" userId="98b170fc-3060-491c-afc1-cd88fa0a9cd4" providerId="ADAL" clId="{65E0CCF0-62E7-4C15-A857-552D6885B3B8}" dt="2022-08-31T06:14:56.193" v="901" actId="47"/>
        <pc:sldMkLst>
          <pc:docMk/>
          <pc:sldMk cId="3733263065" sldId="693"/>
        </pc:sldMkLst>
      </pc:sldChg>
      <pc:sldChg chg="modSp add del mod modShow">
        <pc:chgData name="Longueira Ángel" userId="98b170fc-3060-491c-afc1-cd88fa0a9cd4" providerId="ADAL" clId="{65E0CCF0-62E7-4C15-A857-552D6885B3B8}" dt="2022-09-06T14:35:12.830" v="4573" actId="47"/>
        <pc:sldMkLst>
          <pc:docMk/>
          <pc:sldMk cId="10674129" sldId="694"/>
        </pc:sldMkLst>
        <pc:spChg chg="mod">
          <ac:chgData name="Longueira Ángel" userId="98b170fc-3060-491c-afc1-cd88fa0a9cd4" providerId="ADAL" clId="{65E0CCF0-62E7-4C15-A857-552D6885B3B8}" dt="2022-08-31T06:04:47.293" v="864" actId="207"/>
          <ac:spMkLst>
            <pc:docMk/>
            <pc:sldMk cId="10674129" sldId="694"/>
            <ac:spMk id="22" creationId="{B0290ABE-7AA6-4FC3-A721-8873D241E7F3}"/>
          </ac:spMkLst>
        </pc:spChg>
      </pc:sldChg>
      <pc:sldChg chg="add del">
        <pc:chgData name="Longueira Ángel" userId="98b170fc-3060-491c-afc1-cd88fa0a9cd4" providerId="ADAL" clId="{65E0CCF0-62E7-4C15-A857-552D6885B3B8}" dt="2022-08-31T06:04:36.546" v="862" actId="47"/>
        <pc:sldMkLst>
          <pc:docMk/>
          <pc:sldMk cId="3316231651" sldId="694"/>
        </pc:sldMkLst>
      </pc:sldChg>
      <pc:sldChg chg="addSp delSp modSp add mod">
        <pc:chgData name="Longueira Ángel" userId="98b170fc-3060-491c-afc1-cd88fa0a9cd4" providerId="ADAL" clId="{65E0CCF0-62E7-4C15-A857-552D6885B3B8}" dt="2022-09-07T10:56:10.650" v="10923" actId="6549"/>
        <pc:sldMkLst>
          <pc:docMk/>
          <pc:sldMk cId="3174772009" sldId="695"/>
        </pc:sldMkLst>
        <pc:spChg chg="add del">
          <ac:chgData name="Longueira Ángel" userId="98b170fc-3060-491c-afc1-cd88fa0a9cd4" providerId="ADAL" clId="{65E0CCF0-62E7-4C15-A857-552D6885B3B8}" dt="2022-09-06T14:34:12.913" v="4564" actId="478"/>
          <ac:spMkLst>
            <pc:docMk/>
            <pc:sldMk cId="3174772009" sldId="695"/>
            <ac:spMk id="12" creationId="{3251BE82-BFE3-4150-A2D1-A7E6EC707E82}"/>
          </ac:spMkLst>
        </pc:spChg>
        <pc:spChg chg="add del">
          <ac:chgData name="Longueira Ángel" userId="98b170fc-3060-491c-afc1-cd88fa0a9cd4" providerId="ADAL" clId="{65E0CCF0-62E7-4C15-A857-552D6885B3B8}" dt="2022-09-06T14:34:12.913" v="4564" actId="478"/>
          <ac:spMkLst>
            <pc:docMk/>
            <pc:sldMk cId="3174772009" sldId="695"/>
            <ac:spMk id="19" creationId="{B5ED6932-BB0C-4768-9112-82BD8AE93D1B}"/>
          </ac:spMkLst>
        </pc:spChg>
        <pc:spChg chg="add del">
          <ac:chgData name="Longueira Ángel" userId="98b170fc-3060-491c-afc1-cd88fa0a9cd4" providerId="ADAL" clId="{65E0CCF0-62E7-4C15-A857-552D6885B3B8}" dt="2022-09-06T14:34:12.913" v="4564" actId="478"/>
          <ac:spMkLst>
            <pc:docMk/>
            <pc:sldMk cId="3174772009" sldId="695"/>
            <ac:spMk id="24" creationId="{A6020728-A750-46EB-8B2B-A4933652D696}"/>
          </ac:spMkLst>
        </pc:spChg>
        <pc:spChg chg="mod">
          <ac:chgData name="Longueira Ángel" userId="98b170fc-3060-491c-afc1-cd88fa0a9cd4" providerId="ADAL" clId="{65E0CCF0-62E7-4C15-A857-552D6885B3B8}" dt="2022-08-31T06:04:57.247" v="867" actId="207"/>
          <ac:spMkLst>
            <pc:docMk/>
            <pc:sldMk cId="3174772009" sldId="695"/>
            <ac:spMk id="31" creationId="{85702136-B1DE-4CB0-81EA-0B763E9AD48C}"/>
          </ac:spMkLst>
        </pc:spChg>
        <pc:spChg chg="add del">
          <ac:chgData name="Longueira Ángel" userId="98b170fc-3060-491c-afc1-cd88fa0a9cd4" providerId="ADAL" clId="{65E0CCF0-62E7-4C15-A857-552D6885B3B8}" dt="2022-09-06T14:34:12.913" v="4564" actId="478"/>
          <ac:spMkLst>
            <pc:docMk/>
            <pc:sldMk cId="3174772009" sldId="695"/>
            <ac:spMk id="32" creationId="{28A871B9-77AF-4843-AFD3-8C4BDC27D92A}"/>
          </ac:spMkLst>
        </pc:spChg>
        <pc:spChg chg="add del">
          <ac:chgData name="Longueira Ángel" userId="98b170fc-3060-491c-afc1-cd88fa0a9cd4" providerId="ADAL" clId="{65E0CCF0-62E7-4C15-A857-552D6885B3B8}" dt="2022-09-06T14:34:12.913" v="4564" actId="478"/>
          <ac:spMkLst>
            <pc:docMk/>
            <pc:sldMk cId="3174772009" sldId="695"/>
            <ac:spMk id="43" creationId="{CB472582-C186-19E6-6F0D-6B90345810F9}"/>
          </ac:spMkLst>
        </pc:spChg>
        <pc:spChg chg="add del">
          <ac:chgData name="Longueira Ángel" userId="98b170fc-3060-491c-afc1-cd88fa0a9cd4" providerId="ADAL" clId="{65E0CCF0-62E7-4C15-A857-552D6885B3B8}" dt="2022-09-06T14:34:12.913" v="4564" actId="478"/>
          <ac:spMkLst>
            <pc:docMk/>
            <pc:sldMk cId="3174772009" sldId="695"/>
            <ac:spMk id="44" creationId="{6CB693C2-F074-CFA0-F770-66277CBEB123}"/>
          </ac:spMkLst>
        </pc:spChg>
        <pc:spChg chg="add del">
          <ac:chgData name="Longueira Ángel" userId="98b170fc-3060-491c-afc1-cd88fa0a9cd4" providerId="ADAL" clId="{65E0CCF0-62E7-4C15-A857-552D6885B3B8}" dt="2022-09-06T14:34:12.913" v="4564" actId="478"/>
          <ac:spMkLst>
            <pc:docMk/>
            <pc:sldMk cId="3174772009" sldId="695"/>
            <ac:spMk id="45" creationId="{FEF58713-C3F0-9CA4-6B73-0665B36D447E}"/>
          </ac:spMkLst>
        </pc:spChg>
        <pc:spChg chg="add del">
          <ac:chgData name="Longueira Ángel" userId="98b170fc-3060-491c-afc1-cd88fa0a9cd4" providerId="ADAL" clId="{65E0CCF0-62E7-4C15-A857-552D6885B3B8}" dt="2022-09-06T14:34:12.913" v="4564" actId="478"/>
          <ac:spMkLst>
            <pc:docMk/>
            <pc:sldMk cId="3174772009" sldId="695"/>
            <ac:spMk id="46" creationId="{349F4286-3229-2B74-DE2B-FA762F021967}"/>
          </ac:spMkLst>
        </pc:spChg>
        <pc:spChg chg="add del">
          <ac:chgData name="Longueira Ángel" userId="98b170fc-3060-491c-afc1-cd88fa0a9cd4" providerId="ADAL" clId="{65E0CCF0-62E7-4C15-A857-552D6885B3B8}" dt="2022-09-06T14:34:12.913" v="4564" actId="478"/>
          <ac:spMkLst>
            <pc:docMk/>
            <pc:sldMk cId="3174772009" sldId="695"/>
            <ac:spMk id="48" creationId="{04D53714-0F77-F43E-8ADA-01169B3C2C25}"/>
          </ac:spMkLst>
        </pc:spChg>
        <pc:spChg chg="mod">
          <ac:chgData name="Longueira Ángel" userId="98b170fc-3060-491c-afc1-cd88fa0a9cd4" providerId="ADAL" clId="{65E0CCF0-62E7-4C15-A857-552D6885B3B8}" dt="2022-09-06T14:32:13.914" v="4540"/>
          <ac:spMkLst>
            <pc:docMk/>
            <pc:sldMk cId="3174772009" sldId="695"/>
            <ac:spMk id="55" creationId="{C62CB322-1D87-946A-ECFD-80AD3CA39A0D}"/>
          </ac:spMkLst>
        </pc:spChg>
        <pc:spChg chg="add del mod">
          <ac:chgData name="Longueira Ángel" userId="98b170fc-3060-491c-afc1-cd88fa0a9cd4" providerId="ADAL" clId="{65E0CCF0-62E7-4C15-A857-552D6885B3B8}" dt="2022-09-06T14:32:19.041" v="4541"/>
          <ac:spMkLst>
            <pc:docMk/>
            <pc:sldMk cId="3174772009" sldId="695"/>
            <ac:spMk id="57" creationId="{976F53D1-2DB2-4229-54C9-67167B4D0C35}"/>
          </ac:spMkLst>
        </pc:spChg>
        <pc:spChg chg="add del mod">
          <ac:chgData name="Longueira Ángel" userId="98b170fc-3060-491c-afc1-cd88fa0a9cd4" providerId="ADAL" clId="{65E0CCF0-62E7-4C15-A857-552D6885B3B8}" dt="2022-09-06T14:32:19.041" v="4541"/>
          <ac:spMkLst>
            <pc:docMk/>
            <pc:sldMk cId="3174772009" sldId="695"/>
            <ac:spMk id="58" creationId="{A15C6005-799B-577E-8E25-B917ABE542D9}"/>
          </ac:spMkLst>
        </pc:spChg>
        <pc:spChg chg="add del mod">
          <ac:chgData name="Longueira Ángel" userId="98b170fc-3060-491c-afc1-cd88fa0a9cd4" providerId="ADAL" clId="{65E0CCF0-62E7-4C15-A857-552D6885B3B8}" dt="2022-09-06T14:32:19.041" v="4541"/>
          <ac:spMkLst>
            <pc:docMk/>
            <pc:sldMk cId="3174772009" sldId="695"/>
            <ac:spMk id="59" creationId="{993C2EE7-C376-7A8C-6412-B6594A14FCA8}"/>
          </ac:spMkLst>
        </pc:spChg>
        <pc:spChg chg="add del mod">
          <ac:chgData name="Longueira Ángel" userId="98b170fc-3060-491c-afc1-cd88fa0a9cd4" providerId="ADAL" clId="{65E0CCF0-62E7-4C15-A857-552D6885B3B8}" dt="2022-09-06T14:32:19.041" v="4541"/>
          <ac:spMkLst>
            <pc:docMk/>
            <pc:sldMk cId="3174772009" sldId="695"/>
            <ac:spMk id="60" creationId="{3058645D-D8B6-6D2E-CA3B-04DA6AB31ECF}"/>
          </ac:spMkLst>
        </pc:spChg>
        <pc:spChg chg="mod">
          <ac:chgData name="Longueira Ángel" userId="98b170fc-3060-491c-afc1-cd88fa0a9cd4" providerId="ADAL" clId="{65E0CCF0-62E7-4C15-A857-552D6885B3B8}" dt="2022-09-06T14:32:13.914" v="4540"/>
          <ac:spMkLst>
            <pc:docMk/>
            <pc:sldMk cId="3174772009" sldId="695"/>
            <ac:spMk id="62" creationId="{0835CFC6-CE00-F465-7AF6-3613A89CEEA7}"/>
          </ac:spMkLst>
        </pc:spChg>
        <pc:spChg chg="mod">
          <ac:chgData name="Longueira Ángel" userId="98b170fc-3060-491c-afc1-cd88fa0a9cd4" providerId="ADAL" clId="{65E0CCF0-62E7-4C15-A857-552D6885B3B8}" dt="2022-09-06T14:32:13.914" v="4540"/>
          <ac:spMkLst>
            <pc:docMk/>
            <pc:sldMk cId="3174772009" sldId="695"/>
            <ac:spMk id="65" creationId="{FDF083FF-05D2-5A9D-C7CF-B24876A279DA}"/>
          </ac:spMkLst>
        </pc:spChg>
        <pc:spChg chg="mod">
          <ac:chgData name="Longueira Ángel" userId="98b170fc-3060-491c-afc1-cd88fa0a9cd4" providerId="ADAL" clId="{65E0CCF0-62E7-4C15-A857-552D6885B3B8}" dt="2022-09-06T14:32:13.914" v="4540"/>
          <ac:spMkLst>
            <pc:docMk/>
            <pc:sldMk cId="3174772009" sldId="695"/>
            <ac:spMk id="67" creationId="{FFF33B0D-8187-C6D9-3C37-40CCF52E6BC7}"/>
          </ac:spMkLst>
        </pc:spChg>
        <pc:spChg chg="mod">
          <ac:chgData name="Longueira Ángel" userId="98b170fc-3060-491c-afc1-cd88fa0a9cd4" providerId="ADAL" clId="{65E0CCF0-62E7-4C15-A857-552D6885B3B8}" dt="2022-09-07T10:56:10.650" v="10923" actId="6549"/>
          <ac:spMkLst>
            <pc:docMk/>
            <pc:sldMk cId="3174772009" sldId="695"/>
            <ac:spMk id="68" creationId="{999268AD-06AC-439B-92B0-54FD2CB08117}"/>
          </ac:spMkLst>
        </pc:spChg>
        <pc:spChg chg="mod">
          <ac:chgData name="Longueira Ángel" userId="98b170fc-3060-491c-afc1-cd88fa0a9cd4" providerId="ADAL" clId="{65E0CCF0-62E7-4C15-A857-552D6885B3B8}" dt="2022-09-06T14:32:13.914" v="4540"/>
          <ac:spMkLst>
            <pc:docMk/>
            <pc:sldMk cId="3174772009" sldId="695"/>
            <ac:spMk id="69" creationId="{C0BC21FA-8EEB-1C0D-CE78-09350136065F}"/>
          </ac:spMkLst>
        </pc:spChg>
        <pc:spChg chg="mod">
          <ac:chgData name="Longueira Ángel" userId="98b170fc-3060-491c-afc1-cd88fa0a9cd4" providerId="ADAL" clId="{65E0CCF0-62E7-4C15-A857-552D6885B3B8}" dt="2022-09-06T14:32:13.914" v="4540"/>
          <ac:spMkLst>
            <pc:docMk/>
            <pc:sldMk cId="3174772009" sldId="695"/>
            <ac:spMk id="70" creationId="{AFB5ED90-D6F6-6652-FA04-CE06D0F12CA7}"/>
          </ac:spMkLst>
        </pc:spChg>
        <pc:spChg chg="mod">
          <ac:chgData name="Longueira Ángel" userId="98b170fc-3060-491c-afc1-cd88fa0a9cd4" providerId="ADAL" clId="{65E0CCF0-62E7-4C15-A857-552D6885B3B8}" dt="2022-09-06T14:32:13.914" v="4540"/>
          <ac:spMkLst>
            <pc:docMk/>
            <pc:sldMk cId="3174772009" sldId="695"/>
            <ac:spMk id="71" creationId="{B474721B-1DFF-B706-47B1-6BC02482C682}"/>
          </ac:spMkLst>
        </pc:spChg>
        <pc:spChg chg="mod">
          <ac:chgData name="Longueira Ángel" userId="98b170fc-3060-491c-afc1-cd88fa0a9cd4" providerId="ADAL" clId="{65E0CCF0-62E7-4C15-A857-552D6885B3B8}" dt="2022-09-06T14:32:13.914" v="4540"/>
          <ac:spMkLst>
            <pc:docMk/>
            <pc:sldMk cId="3174772009" sldId="695"/>
            <ac:spMk id="72" creationId="{504C4F53-A5F6-7E24-119E-A7A09D01AFBC}"/>
          </ac:spMkLst>
        </pc:spChg>
        <pc:spChg chg="mod">
          <ac:chgData name="Longueira Ángel" userId="98b170fc-3060-491c-afc1-cd88fa0a9cd4" providerId="ADAL" clId="{65E0CCF0-62E7-4C15-A857-552D6885B3B8}" dt="2022-09-06T14:32:13.914" v="4540"/>
          <ac:spMkLst>
            <pc:docMk/>
            <pc:sldMk cId="3174772009" sldId="695"/>
            <ac:spMk id="74" creationId="{C4F532BA-F95D-311E-4EFF-8A0179362B15}"/>
          </ac:spMkLst>
        </pc:spChg>
        <pc:spChg chg="add del mod">
          <ac:chgData name="Longueira Ángel" userId="98b170fc-3060-491c-afc1-cd88fa0a9cd4" providerId="ADAL" clId="{65E0CCF0-62E7-4C15-A857-552D6885B3B8}" dt="2022-09-06T14:32:19.041" v="4541"/>
          <ac:spMkLst>
            <pc:docMk/>
            <pc:sldMk cId="3174772009" sldId="695"/>
            <ac:spMk id="76" creationId="{DE9E6F81-866F-6697-6C74-D069A189A3C0}"/>
          </ac:spMkLst>
        </pc:spChg>
        <pc:spChg chg="add del mod">
          <ac:chgData name="Longueira Ángel" userId="98b170fc-3060-491c-afc1-cd88fa0a9cd4" providerId="ADAL" clId="{65E0CCF0-62E7-4C15-A857-552D6885B3B8}" dt="2022-09-06T14:32:19.041" v="4541"/>
          <ac:spMkLst>
            <pc:docMk/>
            <pc:sldMk cId="3174772009" sldId="695"/>
            <ac:spMk id="77" creationId="{AB93654D-087C-0A8E-435C-588ECEEB9671}"/>
          </ac:spMkLst>
        </pc:spChg>
        <pc:spChg chg="add del mod">
          <ac:chgData name="Longueira Ángel" userId="98b170fc-3060-491c-afc1-cd88fa0a9cd4" providerId="ADAL" clId="{65E0CCF0-62E7-4C15-A857-552D6885B3B8}" dt="2022-09-06T14:32:19.041" v="4541"/>
          <ac:spMkLst>
            <pc:docMk/>
            <pc:sldMk cId="3174772009" sldId="695"/>
            <ac:spMk id="78" creationId="{0668591E-A8DF-CAE1-A4CB-F2B3A3106446}"/>
          </ac:spMkLst>
        </pc:spChg>
        <pc:spChg chg="mod">
          <ac:chgData name="Longueira Ángel" userId="98b170fc-3060-491c-afc1-cd88fa0a9cd4" providerId="ADAL" clId="{65E0CCF0-62E7-4C15-A857-552D6885B3B8}" dt="2022-09-06T14:32:13.914" v="4540"/>
          <ac:spMkLst>
            <pc:docMk/>
            <pc:sldMk cId="3174772009" sldId="695"/>
            <ac:spMk id="80" creationId="{00AB1C1A-83C9-E20A-3676-FC01121DABA8}"/>
          </ac:spMkLst>
        </pc:spChg>
        <pc:spChg chg="mod">
          <ac:chgData name="Longueira Ángel" userId="98b170fc-3060-491c-afc1-cd88fa0a9cd4" providerId="ADAL" clId="{65E0CCF0-62E7-4C15-A857-552D6885B3B8}" dt="2022-09-06T14:32:13.914" v="4540"/>
          <ac:spMkLst>
            <pc:docMk/>
            <pc:sldMk cId="3174772009" sldId="695"/>
            <ac:spMk id="81" creationId="{832244F1-37FA-E6F8-CD76-DF6E21265485}"/>
          </ac:spMkLst>
        </pc:spChg>
        <pc:spChg chg="add del mod">
          <ac:chgData name="Longueira Ángel" userId="98b170fc-3060-491c-afc1-cd88fa0a9cd4" providerId="ADAL" clId="{65E0CCF0-62E7-4C15-A857-552D6885B3B8}" dt="2022-09-06T14:32:19.041" v="4541"/>
          <ac:spMkLst>
            <pc:docMk/>
            <pc:sldMk cId="3174772009" sldId="695"/>
            <ac:spMk id="82" creationId="{10FDEACE-AFC5-4DC8-410C-77EB4F940575}"/>
          </ac:spMkLst>
        </pc:spChg>
        <pc:spChg chg="add del mod">
          <ac:chgData name="Longueira Ángel" userId="98b170fc-3060-491c-afc1-cd88fa0a9cd4" providerId="ADAL" clId="{65E0CCF0-62E7-4C15-A857-552D6885B3B8}" dt="2022-09-06T14:32:19.041" v="4541"/>
          <ac:spMkLst>
            <pc:docMk/>
            <pc:sldMk cId="3174772009" sldId="695"/>
            <ac:spMk id="83" creationId="{772BADC0-3834-6A50-B467-FC594A40C82B}"/>
          </ac:spMkLst>
        </pc:spChg>
        <pc:spChg chg="add del mod">
          <ac:chgData name="Longueira Ángel" userId="98b170fc-3060-491c-afc1-cd88fa0a9cd4" providerId="ADAL" clId="{65E0CCF0-62E7-4C15-A857-552D6885B3B8}" dt="2022-09-06T14:32:19.041" v="4541"/>
          <ac:spMkLst>
            <pc:docMk/>
            <pc:sldMk cId="3174772009" sldId="695"/>
            <ac:spMk id="84" creationId="{39B143C6-4C84-A16F-9CF3-3EBE71062480}"/>
          </ac:spMkLst>
        </pc:spChg>
        <pc:spChg chg="add del mod">
          <ac:chgData name="Longueira Ángel" userId="98b170fc-3060-491c-afc1-cd88fa0a9cd4" providerId="ADAL" clId="{65E0CCF0-62E7-4C15-A857-552D6885B3B8}" dt="2022-09-06T14:32:19.041" v="4541"/>
          <ac:spMkLst>
            <pc:docMk/>
            <pc:sldMk cId="3174772009" sldId="695"/>
            <ac:spMk id="85" creationId="{BB796823-63C0-6A39-C730-33FBD8733EE2}"/>
          </ac:spMkLst>
        </pc:spChg>
        <pc:spChg chg="add del mod">
          <ac:chgData name="Longueira Ángel" userId="98b170fc-3060-491c-afc1-cd88fa0a9cd4" providerId="ADAL" clId="{65E0CCF0-62E7-4C15-A857-552D6885B3B8}" dt="2022-09-06T14:32:19.041" v="4541"/>
          <ac:spMkLst>
            <pc:docMk/>
            <pc:sldMk cId="3174772009" sldId="695"/>
            <ac:spMk id="86" creationId="{FB856EA3-35B8-304B-A5FE-6C70569F71C3}"/>
          </ac:spMkLst>
        </pc:spChg>
        <pc:spChg chg="mod">
          <ac:chgData name="Longueira Ángel" userId="98b170fc-3060-491c-afc1-cd88fa0a9cd4" providerId="ADAL" clId="{65E0CCF0-62E7-4C15-A857-552D6885B3B8}" dt="2022-09-06T14:34:10.194" v="4562"/>
          <ac:spMkLst>
            <pc:docMk/>
            <pc:sldMk cId="3174772009" sldId="695"/>
            <ac:spMk id="94" creationId="{E11C2634-632F-2C3F-544A-A46C8EB654C0}"/>
          </ac:spMkLst>
        </pc:spChg>
        <pc:spChg chg="add del mod">
          <ac:chgData name="Longueira Ángel" userId="98b170fc-3060-491c-afc1-cd88fa0a9cd4" providerId="ADAL" clId="{65E0CCF0-62E7-4C15-A857-552D6885B3B8}" dt="2022-09-06T14:34:11.320" v="4563"/>
          <ac:spMkLst>
            <pc:docMk/>
            <pc:sldMk cId="3174772009" sldId="695"/>
            <ac:spMk id="96" creationId="{4217C348-982F-37B8-77F4-B687264691EB}"/>
          </ac:spMkLst>
        </pc:spChg>
        <pc:spChg chg="add del mod">
          <ac:chgData name="Longueira Ángel" userId="98b170fc-3060-491c-afc1-cd88fa0a9cd4" providerId="ADAL" clId="{65E0CCF0-62E7-4C15-A857-552D6885B3B8}" dt="2022-09-06T14:34:11.320" v="4563"/>
          <ac:spMkLst>
            <pc:docMk/>
            <pc:sldMk cId="3174772009" sldId="695"/>
            <ac:spMk id="97" creationId="{729D27BE-0E4E-E200-0F25-FCA77F60AE28}"/>
          </ac:spMkLst>
        </pc:spChg>
        <pc:spChg chg="add del mod">
          <ac:chgData name="Longueira Ángel" userId="98b170fc-3060-491c-afc1-cd88fa0a9cd4" providerId="ADAL" clId="{65E0CCF0-62E7-4C15-A857-552D6885B3B8}" dt="2022-09-06T14:34:11.320" v="4563"/>
          <ac:spMkLst>
            <pc:docMk/>
            <pc:sldMk cId="3174772009" sldId="695"/>
            <ac:spMk id="98" creationId="{E23AA033-46F6-02EC-78F8-68E3965DC07E}"/>
          </ac:spMkLst>
        </pc:spChg>
        <pc:spChg chg="add del mod">
          <ac:chgData name="Longueira Ángel" userId="98b170fc-3060-491c-afc1-cd88fa0a9cd4" providerId="ADAL" clId="{65E0CCF0-62E7-4C15-A857-552D6885B3B8}" dt="2022-09-06T14:34:11.320" v="4563"/>
          <ac:spMkLst>
            <pc:docMk/>
            <pc:sldMk cId="3174772009" sldId="695"/>
            <ac:spMk id="99" creationId="{37A3AF7C-AC99-BF08-8FE0-66D7AF7A8B75}"/>
          </ac:spMkLst>
        </pc:spChg>
        <pc:spChg chg="mod">
          <ac:chgData name="Longueira Ángel" userId="98b170fc-3060-491c-afc1-cd88fa0a9cd4" providerId="ADAL" clId="{65E0CCF0-62E7-4C15-A857-552D6885B3B8}" dt="2022-09-06T14:34:10.194" v="4562"/>
          <ac:spMkLst>
            <pc:docMk/>
            <pc:sldMk cId="3174772009" sldId="695"/>
            <ac:spMk id="101" creationId="{CD8DD8A0-AA3E-0319-EF46-475A1DD26FF3}"/>
          </ac:spMkLst>
        </pc:spChg>
        <pc:spChg chg="add del mod">
          <ac:chgData name="Longueira Ángel" userId="98b170fc-3060-491c-afc1-cd88fa0a9cd4" providerId="ADAL" clId="{65E0CCF0-62E7-4C15-A857-552D6885B3B8}" dt="2022-09-06T14:34:11.320" v="4563"/>
          <ac:spMkLst>
            <pc:docMk/>
            <pc:sldMk cId="3174772009" sldId="695"/>
            <ac:spMk id="103" creationId="{7488FAA3-3E4E-E9FB-9179-CAB454141F39}"/>
          </ac:spMkLst>
        </pc:spChg>
        <pc:spChg chg="mod">
          <ac:chgData name="Longueira Ángel" userId="98b170fc-3060-491c-afc1-cd88fa0a9cd4" providerId="ADAL" clId="{65E0CCF0-62E7-4C15-A857-552D6885B3B8}" dt="2022-09-06T14:34:10.194" v="4562"/>
          <ac:spMkLst>
            <pc:docMk/>
            <pc:sldMk cId="3174772009" sldId="695"/>
            <ac:spMk id="105" creationId="{EDB997C4-1377-D6CE-A966-4D25C98FF8E1}"/>
          </ac:spMkLst>
        </pc:spChg>
        <pc:spChg chg="mod">
          <ac:chgData name="Longueira Ángel" userId="98b170fc-3060-491c-afc1-cd88fa0a9cd4" providerId="ADAL" clId="{65E0CCF0-62E7-4C15-A857-552D6885B3B8}" dt="2022-09-06T14:34:10.194" v="4562"/>
          <ac:spMkLst>
            <pc:docMk/>
            <pc:sldMk cId="3174772009" sldId="695"/>
            <ac:spMk id="106" creationId="{DCF02791-BEDC-1117-092C-3F96BA2F3FFF}"/>
          </ac:spMkLst>
        </pc:spChg>
        <pc:spChg chg="mod">
          <ac:chgData name="Longueira Ángel" userId="98b170fc-3060-491c-afc1-cd88fa0a9cd4" providerId="ADAL" clId="{65E0CCF0-62E7-4C15-A857-552D6885B3B8}" dt="2022-09-06T14:34:10.194" v="4562"/>
          <ac:spMkLst>
            <pc:docMk/>
            <pc:sldMk cId="3174772009" sldId="695"/>
            <ac:spMk id="107" creationId="{EAF44F90-DD07-503E-E90E-1BC07A4C82D3}"/>
          </ac:spMkLst>
        </pc:spChg>
        <pc:spChg chg="mod">
          <ac:chgData name="Longueira Ángel" userId="98b170fc-3060-491c-afc1-cd88fa0a9cd4" providerId="ADAL" clId="{65E0CCF0-62E7-4C15-A857-552D6885B3B8}" dt="2022-09-06T14:34:10.194" v="4562"/>
          <ac:spMkLst>
            <pc:docMk/>
            <pc:sldMk cId="3174772009" sldId="695"/>
            <ac:spMk id="108" creationId="{E145A393-FA78-B64B-42E3-F8885F212AB1}"/>
          </ac:spMkLst>
        </pc:spChg>
        <pc:spChg chg="mod">
          <ac:chgData name="Longueira Ángel" userId="98b170fc-3060-491c-afc1-cd88fa0a9cd4" providerId="ADAL" clId="{65E0CCF0-62E7-4C15-A857-552D6885B3B8}" dt="2022-09-06T14:34:10.194" v="4562"/>
          <ac:spMkLst>
            <pc:docMk/>
            <pc:sldMk cId="3174772009" sldId="695"/>
            <ac:spMk id="109" creationId="{CA609AC9-A529-96BE-CE9C-D16D8EA92F17}"/>
          </ac:spMkLst>
        </pc:spChg>
        <pc:spChg chg="mod">
          <ac:chgData name="Longueira Ángel" userId="98b170fc-3060-491c-afc1-cd88fa0a9cd4" providerId="ADAL" clId="{65E0CCF0-62E7-4C15-A857-552D6885B3B8}" dt="2022-09-06T14:34:10.194" v="4562"/>
          <ac:spMkLst>
            <pc:docMk/>
            <pc:sldMk cId="3174772009" sldId="695"/>
            <ac:spMk id="111" creationId="{983C0432-2871-D094-548D-801B2D860EC3}"/>
          </ac:spMkLst>
        </pc:spChg>
        <pc:spChg chg="add del mod">
          <ac:chgData name="Longueira Ángel" userId="98b170fc-3060-491c-afc1-cd88fa0a9cd4" providerId="ADAL" clId="{65E0CCF0-62E7-4C15-A857-552D6885B3B8}" dt="2022-09-06T14:34:11.320" v="4563"/>
          <ac:spMkLst>
            <pc:docMk/>
            <pc:sldMk cId="3174772009" sldId="695"/>
            <ac:spMk id="113" creationId="{8838F39E-75FD-EE34-89D0-9A1A2905CA5F}"/>
          </ac:spMkLst>
        </pc:spChg>
        <pc:spChg chg="add del mod">
          <ac:chgData name="Longueira Ángel" userId="98b170fc-3060-491c-afc1-cd88fa0a9cd4" providerId="ADAL" clId="{65E0CCF0-62E7-4C15-A857-552D6885B3B8}" dt="2022-09-06T14:34:11.320" v="4563"/>
          <ac:spMkLst>
            <pc:docMk/>
            <pc:sldMk cId="3174772009" sldId="695"/>
            <ac:spMk id="114" creationId="{D011ABB7-D56C-7017-9C3C-2577911E107B}"/>
          </ac:spMkLst>
        </pc:spChg>
        <pc:spChg chg="add del mod">
          <ac:chgData name="Longueira Ángel" userId="98b170fc-3060-491c-afc1-cd88fa0a9cd4" providerId="ADAL" clId="{65E0CCF0-62E7-4C15-A857-552D6885B3B8}" dt="2022-09-06T14:34:11.320" v="4563"/>
          <ac:spMkLst>
            <pc:docMk/>
            <pc:sldMk cId="3174772009" sldId="695"/>
            <ac:spMk id="115" creationId="{D83AAA77-80EE-2B02-6373-2E832D07C93F}"/>
          </ac:spMkLst>
        </pc:spChg>
        <pc:spChg chg="mod">
          <ac:chgData name="Longueira Ángel" userId="98b170fc-3060-491c-afc1-cd88fa0a9cd4" providerId="ADAL" clId="{65E0CCF0-62E7-4C15-A857-552D6885B3B8}" dt="2022-09-06T14:34:10.194" v="4562"/>
          <ac:spMkLst>
            <pc:docMk/>
            <pc:sldMk cId="3174772009" sldId="695"/>
            <ac:spMk id="117" creationId="{69B9F842-B6D1-7BA9-CC10-31BEA65B0465}"/>
          </ac:spMkLst>
        </pc:spChg>
        <pc:spChg chg="mod">
          <ac:chgData name="Longueira Ángel" userId="98b170fc-3060-491c-afc1-cd88fa0a9cd4" providerId="ADAL" clId="{65E0CCF0-62E7-4C15-A857-552D6885B3B8}" dt="2022-09-06T14:34:10.194" v="4562"/>
          <ac:spMkLst>
            <pc:docMk/>
            <pc:sldMk cId="3174772009" sldId="695"/>
            <ac:spMk id="118" creationId="{44E1C484-FBCC-7B63-DCB0-8B2363C07373}"/>
          </ac:spMkLst>
        </pc:spChg>
        <pc:spChg chg="add del mod">
          <ac:chgData name="Longueira Ángel" userId="98b170fc-3060-491c-afc1-cd88fa0a9cd4" providerId="ADAL" clId="{65E0CCF0-62E7-4C15-A857-552D6885B3B8}" dt="2022-09-06T14:34:11.320" v="4563"/>
          <ac:spMkLst>
            <pc:docMk/>
            <pc:sldMk cId="3174772009" sldId="695"/>
            <ac:spMk id="119" creationId="{0A0094ED-AFCD-66A9-421A-342ABE11DF98}"/>
          </ac:spMkLst>
        </pc:spChg>
        <pc:spChg chg="add del mod">
          <ac:chgData name="Longueira Ángel" userId="98b170fc-3060-491c-afc1-cd88fa0a9cd4" providerId="ADAL" clId="{65E0CCF0-62E7-4C15-A857-552D6885B3B8}" dt="2022-09-06T14:34:11.320" v="4563"/>
          <ac:spMkLst>
            <pc:docMk/>
            <pc:sldMk cId="3174772009" sldId="695"/>
            <ac:spMk id="120" creationId="{ACA09DA6-4E46-E836-2822-464B7585FE9B}"/>
          </ac:spMkLst>
        </pc:spChg>
        <pc:spChg chg="add del mod">
          <ac:chgData name="Longueira Ángel" userId="98b170fc-3060-491c-afc1-cd88fa0a9cd4" providerId="ADAL" clId="{65E0CCF0-62E7-4C15-A857-552D6885B3B8}" dt="2022-09-06T14:34:11.320" v="4563"/>
          <ac:spMkLst>
            <pc:docMk/>
            <pc:sldMk cId="3174772009" sldId="695"/>
            <ac:spMk id="121" creationId="{230C491B-48DA-8507-6F74-1936DB488F07}"/>
          </ac:spMkLst>
        </pc:spChg>
        <pc:spChg chg="add del mod">
          <ac:chgData name="Longueira Ángel" userId="98b170fc-3060-491c-afc1-cd88fa0a9cd4" providerId="ADAL" clId="{65E0CCF0-62E7-4C15-A857-552D6885B3B8}" dt="2022-09-06T14:34:11.320" v="4563"/>
          <ac:spMkLst>
            <pc:docMk/>
            <pc:sldMk cId="3174772009" sldId="695"/>
            <ac:spMk id="122" creationId="{732C6755-6A24-4601-2A6B-C5827E7368FE}"/>
          </ac:spMkLst>
        </pc:spChg>
        <pc:spChg chg="add del mod">
          <ac:chgData name="Longueira Ángel" userId="98b170fc-3060-491c-afc1-cd88fa0a9cd4" providerId="ADAL" clId="{65E0CCF0-62E7-4C15-A857-552D6885B3B8}" dt="2022-09-06T14:34:11.320" v="4563"/>
          <ac:spMkLst>
            <pc:docMk/>
            <pc:sldMk cId="3174772009" sldId="695"/>
            <ac:spMk id="123" creationId="{57A7D7FF-9FA2-1863-4B8B-E8F67790B1D2}"/>
          </ac:spMkLst>
        </pc:spChg>
        <pc:spChg chg="mod">
          <ac:chgData name="Longueira Ángel" userId="98b170fc-3060-491c-afc1-cd88fa0a9cd4" providerId="ADAL" clId="{65E0CCF0-62E7-4C15-A857-552D6885B3B8}" dt="2022-09-06T14:34:13.855" v="4565"/>
          <ac:spMkLst>
            <pc:docMk/>
            <pc:sldMk cId="3174772009" sldId="695"/>
            <ac:spMk id="131" creationId="{E194BD73-40C6-5050-F319-DE5C77E1B7DF}"/>
          </ac:spMkLst>
        </pc:spChg>
        <pc:spChg chg="add mod">
          <ac:chgData name="Longueira Ángel" userId="98b170fc-3060-491c-afc1-cd88fa0a9cd4" providerId="ADAL" clId="{65E0CCF0-62E7-4C15-A857-552D6885B3B8}" dt="2022-09-06T14:34:13.855" v="4565"/>
          <ac:spMkLst>
            <pc:docMk/>
            <pc:sldMk cId="3174772009" sldId="695"/>
            <ac:spMk id="133" creationId="{D5C66877-D872-D66F-C721-6943AA803D92}"/>
          </ac:spMkLst>
        </pc:spChg>
        <pc:spChg chg="add mod">
          <ac:chgData name="Longueira Ángel" userId="98b170fc-3060-491c-afc1-cd88fa0a9cd4" providerId="ADAL" clId="{65E0CCF0-62E7-4C15-A857-552D6885B3B8}" dt="2022-09-06T14:34:13.855" v="4565"/>
          <ac:spMkLst>
            <pc:docMk/>
            <pc:sldMk cId="3174772009" sldId="695"/>
            <ac:spMk id="134" creationId="{0C4D3413-67A5-9F7A-9998-E34252C935AC}"/>
          </ac:spMkLst>
        </pc:spChg>
        <pc:spChg chg="add mod">
          <ac:chgData name="Longueira Ángel" userId="98b170fc-3060-491c-afc1-cd88fa0a9cd4" providerId="ADAL" clId="{65E0CCF0-62E7-4C15-A857-552D6885B3B8}" dt="2022-09-06T14:34:13.855" v="4565"/>
          <ac:spMkLst>
            <pc:docMk/>
            <pc:sldMk cId="3174772009" sldId="695"/>
            <ac:spMk id="135" creationId="{ABECF9A4-9D95-5C7F-753B-6B8791EE4F6E}"/>
          </ac:spMkLst>
        </pc:spChg>
        <pc:spChg chg="add mod">
          <ac:chgData name="Longueira Ángel" userId="98b170fc-3060-491c-afc1-cd88fa0a9cd4" providerId="ADAL" clId="{65E0CCF0-62E7-4C15-A857-552D6885B3B8}" dt="2022-09-06T14:34:23.751" v="4566" actId="207"/>
          <ac:spMkLst>
            <pc:docMk/>
            <pc:sldMk cId="3174772009" sldId="695"/>
            <ac:spMk id="136" creationId="{62D46CAF-1767-926E-4A13-CF0BC90F6372}"/>
          </ac:spMkLst>
        </pc:spChg>
        <pc:spChg chg="mod">
          <ac:chgData name="Longueira Ángel" userId="98b170fc-3060-491c-afc1-cd88fa0a9cd4" providerId="ADAL" clId="{65E0CCF0-62E7-4C15-A857-552D6885B3B8}" dt="2022-09-06T14:34:58.295" v="4571" actId="207"/>
          <ac:spMkLst>
            <pc:docMk/>
            <pc:sldMk cId="3174772009" sldId="695"/>
            <ac:spMk id="138" creationId="{B6482EA2-D544-289E-AE92-60FD6B3D84FA}"/>
          </ac:spMkLst>
        </pc:spChg>
        <pc:spChg chg="add mod">
          <ac:chgData name="Longueira Ángel" userId="98b170fc-3060-491c-afc1-cd88fa0a9cd4" providerId="ADAL" clId="{65E0CCF0-62E7-4C15-A857-552D6885B3B8}" dt="2022-09-06T14:34:13.855" v="4565"/>
          <ac:spMkLst>
            <pc:docMk/>
            <pc:sldMk cId="3174772009" sldId="695"/>
            <ac:spMk id="140" creationId="{04B20BC5-EB26-DDB6-924D-91657ED6BE1D}"/>
          </ac:spMkLst>
        </pc:spChg>
        <pc:spChg chg="mod">
          <ac:chgData name="Longueira Ángel" userId="98b170fc-3060-491c-afc1-cd88fa0a9cd4" providerId="ADAL" clId="{65E0CCF0-62E7-4C15-A857-552D6885B3B8}" dt="2022-09-06T14:34:13.855" v="4565"/>
          <ac:spMkLst>
            <pc:docMk/>
            <pc:sldMk cId="3174772009" sldId="695"/>
            <ac:spMk id="142" creationId="{6452E949-028F-68F2-BF61-48D999FC49F7}"/>
          </ac:spMkLst>
        </pc:spChg>
        <pc:spChg chg="mod">
          <ac:chgData name="Longueira Ángel" userId="98b170fc-3060-491c-afc1-cd88fa0a9cd4" providerId="ADAL" clId="{65E0CCF0-62E7-4C15-A857-552D6885B3B8}" dt="2022-09-06T14:34:13.855" v="4565"/>
          <ac:spMkLst>
            <pc:docMk/>
            <pc:sldMk cId="3174772009" sldId="695"/>
            <ac:spMk id="143" creationId="{78C78D26-9BF8-BC66-0678-7AFCE8D68554}"/>
          </ac:spMkLst>
        </pc:spChg>
        <pc:spChg chg="mod">
          <ac:chgData name="Longueira Ángel" userId="98b170fc-3060-491c-afc1-cd88fa0a9cd4" providerId="ADAL" clId="{65E0CCF0-62E7-4C15-A857-552D6885B3B8}" dt="2022-09-06T14:34:13.855" v="4565"/>
          <ac:spMkLst>
            <pc:docMk/>
            <pc:sldMk cId="3174772009" sldId="695"/>
            <ac:spMk id="144" creationId="{1CAA5F10-1D99-BC51-7C5A-7DF918C1FDE6}"/>
          </ac:spMkLst>
        </pc:spChg>
        <pc:spChg chg="mod">
          <ac:chgData name="Longueira Ángel" userId="98b170fc-3060-491c-afc1-cd88fa0a9cd4" providerId="ADAL" clId="{65E0CCF0-62E7-4C15-A857-552D6885B3B8}" dt="2022-09-06T14:34:13.855" v="4565"/>
          <ac:spMkLst>
            <pc:docMk/>
            <pc:sldMk cId="3174772009" sldId="695"/>
            <ac:spMk id="145" creationId="{CB45B9CF-EEC3-59D0-5D97-784F8A0567BF}"/>
          </ac:spMkLst>
        </pc:spChg>
        <pc:spChg chg="mod">
          <ac:chgData name="Longueira Ángel" userId="98b170fc-3060-491c-afc1-cd88fa0a9cd4" providerId="ADAL" clId="{65E0CCF0-62E7-4C15-A857-552D6885B3B8}" dt="2022-09-06T14:34:13.855" v="4565"/>
          <ac:spMkLst>
            <pc:docMk/>
            <pc:sldMk cId="3174772009" sldId="695"/>
            <ac:spMk id="146" creationId="{4AC53DA6-C3EE-3F1C-92E9-D96CCC7AED6D}"/>
          </ac:spMkLst>
        </pc:spChg>
        <pc:spChg chg="mod">
          <ac:chgData name="Longueira Ángel" userId="98b170fc-3060-491c-afc1-cd88fa0a9cd4" providerId="ADAL" clId="{65E0CCF0-62E7-4C15-A857-552D6885B3B8}" dt="2022-09-06T14:34:13.855" v="4565"/>
          <ac:spMkLst>
            <pc:docMk/>
            <pc:sldMk cId="3174772009" sldId="695"/>
            <ac:spMk id="148" creationId="{0F744D6C-C448-63AC-A950-DC886E01E7D8}"/>
          </ac:spMkLst>
        </pc:spChg>
        <pc:spChg chg="add mod">
          <ac:chgData name="Longueira Ángel" userId="98b170fc-3060-491c-afc1-cd88fa0a9cd4" providerId="ADAL" clId="{65E0CCF0-62E7-4C15-A857-552D6885B3B8}" dt="2022-09-06T14:34:13.855" v="4565"/>
          <ac:spMkLst>
            <pc:docMk/>
            <pc:sldMk cId="3174772009" sldId="695"/>
            <ac:spMk id="150" creationId="{5A983143-BC31-1E61-E3D9-E68A826F885C}"/>
          </ac:spMkLst>
        </pc:spChg>
        <pc:spChg chg="add mod">
          <ac:chgData name="Longueira Ángel" userId="98b170fc-3060-491c-afc1-cd88fa0a9cd4" providerId="ADAL" clId="{65E0CCF0-62E7-4C15-A857-552D6885B3B8}" dt="2022-09-06T14:34:13.855" v="4565"/>
          <ac:spMkLst>
            <pc:docMk/>
            <pc:sldMk cId="3174772009" sldId="695"/>
            <ac:spMk id="151" creationId="{7F01A6DD-A09D-5716-7C12-11C6E6A9ED5E}"/>
          </ac:spMkLst>
        </pc:spChg>
        <pc:spChg chg="add mod">
          <ac:chgData name="Longueira Ángel" userId="98b170fc-3060-491c-afc1-cd88fa0a9cd4" providerId="ADAL" clId="{65E0CCF0-62E7-4C15-A857-552D6885B3B8}" dt="2022-09-06T14:34:13.855" v="4565"/>
          <ac:spMkLst>
            <pc:docMk/>
            <pc:sldMk cId="3174772009" sldId="695"/>
            <ac:spMk id="152" creationId="{D7C159BA-A345-3C78-3E79-FC9412532F8B}"/>
          </ac:spMkLst>
        </pc:spChg>
        <pc:spChg chg="mod">
          <ac:chgData name="Longueira Ángel" userId="98b170fc-3060-491c-afc1-cd88fa0a9cd4" providerId="ADAL" clId="{65E0CCF0-62E7-4C15-A857-552D6885B3B8}" dt="2022-09-06T14:34:13.855" v="4565"/>
          <ac:spMkLst>
            <pc:docMk/>
            <pc:sldMk cId="3174772009" sldId="695"/>
            <ac:spMk id="154" creationId="{36207D14-AB51-C19F-B9A1-04D47615A5BA}"/>
          </ac:spMkLst>
        </pc:spChg>
        <pc:spChg chg="mod">
          <ac:chgData name="Longueira Ángel" userId="98b170fc-3060-491c-afc1-cd88fa0a9cd4" providerId="ADAL" clId="{65E0CCF0-62E7-4C15-A857-552D6885B3B8}" dt="2022-09-06T14:34:13.855" v="4565"/>
          <ac:spMkLst>
            <pc:docMk/>
            <pc:sldMk cId="3174772009" sldId="695"/>
            <ac:spMk id="155" creationId="{D416A238-0F84-5EFD-1535-430D76DEC5D7}"/>
          </ac:spMkLst>
        </pc:spChg>
        <pc:spChg chg="add mod">
          <ac:chgData name="Longueira Ángel" userId="98b170fc-3060-491c-afc1-cd88fa0a9cd4" providerId="ADAL" clId="{65E0CCF0-62E7-4C15-A857-552D6885B3B8}" dt="2022-09-06T14:34:13.855" v="4565"/>
          <ac:spMkLst>
            <pc:docMk/>
            <pc:sldMk cId="3174772009" sldId="695"/>
            <ac:spMk id="156" creationId="{649E3C4B-1690-16CE-6768-26FA978ACD62}"/>
          </ac:spMkLst>
        </pc:spChg>
        <pc:spChg chg="add mod">
          <ac:chgData name="Longueira Ángel" userId="98b170fc-3060-491c-afc1-cd88fa0a9cd4" providerId="ADAL" clId="{65E0CCF0-62E7-4C15-A857-552D6885B3B8}" dt="2022-09-06T14:34:13.855" v="4565"/>
          <ac:spMkLst>
            <pc:docMk/>
            <pc:sldMk cId="3174772009" sldId="695"/>
            <ac:spMk id="157" creationId="{7BB0ED80-9B47-1967-66A4-26F24AC14E7C}"/>
          </ac:spMkLst>
        </pc:spChg>
        <pc:spChg chg="add mod">
          <ac:chgData name="Longueira Ángel" userId="98b170fc-3060-491c-afc1-cd88fa0a9cd4" providerId="ADAL" clId="{65E0CCF0-62E7-4C15-A857-552D6885B3B8}" dt="2022-09-06T14:34:23.751" v="4566" actId="207"/>
          <ac:spMkLst>
            <pc:docMk/>
            <pc:sldMk cId="3174772009" sldId="695"/>
            <ac:spMk id="158" creationId="{9F4529C1-6F34-8A5C-7131-3A326A57217D}"/>
          </ac:spMkLst>
        </pc:spChg>
        <pc:spChg chg="add mod">
          <ac:chgData name="Longueira Ángel" userId="98b170fc-3060-491c-afc1-cd88fa0a9cd4" providerId="ADAL" clId="{65E0CCF0-62E7-4C15-A857-552D6885B3B8}" dt="2022-09-06T14:34:13.855" v="4565"/>
          <ac:spMkLst>
            <pc:docMk/>
            <pc:sldMk cId="3174772009" sldId="695"/>
            <ac:spMk id="159" creationId="{952E4C61-7277-D1EF-ACA7-CA32E809ED5F}"/>
          </ac:spMkLst>
        </pc:spChg>
        <pc:spChg chg="add mod">
          <ac:chgData name="Longueira Ángel" userId="98b170fc-3060-491c-afc1-cd88fa0a9cd4" providerId="ADAL" clId="{65E0CCF0-62E7-4C15-A857-552D6885B3B8}" dt="2022-09-06T14:34:13.855" v="4565"/>
          <ac:spMkLst>
            <pc:docMk/>
            <pc:sldMk cId="3174772009" sldId="695"/>
            <ac:spMk id="160" creationId="{9C8DD0C9-38A9-B817-C872-20CCD3D254EB}"/>
          </ac:spMkLst>
        </pc:spChg>
        <pc:grpChg chg="add del">
          <ac:chgData name="Longueira Ángel" userId="98b170fc-3060-491c-afc1-cd88fa0a9cd4" providerId="ADAL" clId="{65E0CCF0-62E7-4C15-A857-552D6885B3B8}" dt="2022-09-06T14:34:12.913" v="4564" actId="478"/>
          <ac:grpSpMkLst>
            <pc:docMk/>
            <pc:sldMk cId="3174772009" sldId="695"/>
            <ac:grpSpMk id="2" creationId="{8FB7261B-187A-4814-D3CE-9698CD29B05C}"/>
          </ac:grpSpMkLst>
        </pc:grpChg>
        <pc:grpChg chg="add del">
          <ac:chgData name="Longueira Ángel" userId="98b170fc-3060-491c-afc1-cd88fa0a9cd4" providerId="ADAL" clId="{65E0CCF0-62E7-4C15-A857-552D6885B3B8}" dt="2022-09-06T14:34:12.913" v="4564" actId="478"/>
          <ac:grpSpMkLst>
            <pc:docMk/>
            <pc:sldMk cId="3174772009" sldId="695"/>
            <ac:grpSpMk id="4" creationId="{1FEAAED2-7DD8-6D29-7C8B-FFDC1E95FD9D}"/>
          </ac:grpSpMkLst>
        </pc:grpChg>
        <pc:grpChg chg="add del">
          <ac:chgData name="Longueira Ángel" userId="98b170fc-3060-491c-afc1-cd88fa0a9cd4" providerId="ADAL" clId="{65E0CCF0-62E7-4C15-A857-552D6885B3B8}" dt="2022-09-06T14:34:12.913" v="4564" actId="478"/>
          <ac:grpSpMkLst>
            <pc:docMk/>
            <pc:sldMk cId="3174772009" sldId="695"/>
            <ac:grpSpMk id="6" creationId="{E569DE1A-D68A-264A-82C4-120910C5ECFA}"/>
          </ac:grpSpMkLst>
        </pc:grpChg>
        <pc:grpChg chg="add del">
          <ac:chgData name="Longueira Ángel" userId="98b170fc-3060-491c-afc1-cd88fa0a9cd4" providerId="ADAL" clId="{65E0CCF0-62E7-4C15-A857-552D6885B3B8}" dt="2022-09-06T14:34:12.913" v="4564" actId="478"/>
          <ac:grpSpMkLst>
            <pc:docMk/>
            <pc:sldMk cId="3174772009" sldId="695"/>
            <ac:grpSpMk id="7" creationId="{0B1DD5EE-6B90-8A28-C6F8-096CFA7EC565}"/>
          </ac:grpSpMkLst>
        </pc:grpChg>
        <pc:grpChg chg="add del">
          <ac:chgData name="Longueira Ángel" userId="98b170fc-3060-491c-afc1-cd88fa0a9cd4" providerId="ADAL" clId="{65E0CCF0-62E7-4C15-A857-552D6885B3B8}" dt="2022-09-06T14:34:12.913" v="4564" actId="478"/>
          <ac:grpSpMkLst>
            <pc:docMk/>
            <pc:sldMk cId="3174772009" sldId="695"/>
            <ac:grpSpMk id="8" creationId="{0A2EF06B-45CA-0EC6-B474-5A4D225DBD4A}"/>
          </ac:grpSpMkLst>
        </pc:grpChg>
        <pc:grpChg chg="add del mod">
          <ac:chgData name="Longueira Ángel" userId="98b170fc-3060-491c-afc1-cd88fa0a9cd4" providerId="ADAL" clId="{65E0CCF0-62E7-4C15-A857-552D6885B3B8}" dt="2022-09-06T14:32:19.041" v="4541"/>
          <ac:grpSpMkLst>
            <pc:docMk/>
            <pc:sldMk cId="3174772009" sldId="695"/>
            <ac:grpSpMk id="42" creationId="{0AED937E-DE8E-FDFD-8CFB-A943389C5440}"/>
          </ac:grpSpMkLst>
        </pc:grpChg>
        <pc:grpChg chg="add del mod">
          <ac:chgData name="Longueira Ángel" userId="98b170fc-3060-491c-afc1-cd88fa0a9cd4" providerId="ADAL" clId="{65E0CCF0-62E7-4C15-A857-552D6885B3B8}" dt="2022-09-06T14:32:19.041" v="4541"/>
          <ac:grpSpMkLst>
            <pc:docMk/>
            <pc:sldMk cId="3174772009" sldId="695"/>
            <ac:grpSpMk id="61" creationId="{85AEFE29-A32E-FF16-52CB-EC991168B6A3}"/>
          </ac:grpSpMkLst>
        </pc:grpChg>
        <pc:grpChg chg="add del mod">
          <ac:chgData name="Longueira Ángel" userId="98b170fc-3060-491c-afc1-cd88fa0a9cd4" providerId="ADAL" clId="{65E0CCF0-62E7-4C15-A857-552D6885B3B8}" dt="2022-09-06T14:32:19.041" v="4541"/>
          <ac:grpSpMkLst>
            <pc:docMk/>
            <pc:sldMk cId="3174772009" sldId="695"/>
            <ac:grpSpMk id="64" creationId="{018D962A-5AFF-2B50-A633-15BDA9288D85}"/>
          </ac:grpSpMkLst>
        </pc:grpChg>
        <pc:grpChg chg="mod">
          <ac:chgData name="Longueira Ángel" userId="98b170fc-3060-491c-afc1-cd88fa0a9cd4" providerId="ADAL" clId="{65E0CCF0-62E7-4C15-A857-552D6885B3B8}" dt="2022-09-06T14:32:13.914" v="4540"/>
          <ac:grpSpMkLst>
            <pc:docMk/>
            <pc:sldMk cId="3174772009" sldId="695"/>
            <ac:grpSpMk id="66" creationId="{DF29B0D5-DE1E-E4BE-93E4-0F8E81C69F60}"/>
          </ac:grpSpMkLst>
        </pc:grpChg>
        <pc:grpChg chg="add del mod">
          <ac:chgData name="Longueira Ángel" userId="98b170fc-3060-491c-afc1-cd88fa0a9cd4" providerId="ADAL" clId="{65E0CCF0-62E7-4C15-A857-552D6885B3B8}" dt="2022-09-06T14:32:19.041" v="4541"/>
          <ac:grpSpMkLst>
            <pc:docMk/>
            <pc:sldMk cId="3174772009" sldId="695"/>
            <ac:grpSpMk id="73" creationId="{4FA115A4-6B0E-E7B2-7D04-6A1948F89CCB}"/>
          </ac:grpSpMkLst>
        </pc:grpChg>
        <pc:grpChg chg="add del mod">
          <ac:chgData name="Longueira Ángel" userId="98b170fc-3060-491c-afc1-cd88fa0a9cd4" providerId="ADAL" clId="{65E0CCF0-62E7-4C15-A857-552D6885B3B8}" dt="2022-09-06T14:32:19.041" v="4541"/>
          <ac:grpSpMkLst>
            <pc:docMk/>
            <pc:sldMk cId="3174772009" sldId="695"/>
            <ac:grpSpMk id="79" creationId="{C13715C8-C3CF-A73A-0B99-EF5859734E79}"/>
          </ac:grpSpMkLst>
        </pc:grpChg>
        <pc:grpChg chg="add del mod">
          <ac:chgData name="Longueira Ángel" userId="98b170fc-3060-491c-afc1-cd88fa0a9cd4" providerId="ADAL" clId="{65E0CCF0-62E7-4C15-A857-552D6885B3B8}" dt="2022-09-06T14:34:11.320" v="4563"/>
          <ac:grpSpMkLst>
            <pc:docMk/>
            <pc:sldMk cId="3174772009" sldId="695"/>
            <ac:grpSpMk id="93" creationId="{630B97F1-BF1A-8B61-A7CA-C5CD4114141B}"/>
          </ac:grpSpMkLst>
        </pc:grpChg>
        <pc:grpChg chg="add del mod">
          <ac:chgData name="Longueira Ángel" userId="98b170fc-3060-491c-afc1-cd88fa0a9cd4" providerId="ADAL" clId="{65E0CCF0-62E7-4C15-A857-552D6885B3B8}" dt="2022-09-06T14:34:11.320" v="4563"/>
          <ac:grpSpMkLst>
            <pc:docMk/>
            <pc:sldMk cId="3174772009" sldId="695"/>
            <ac:grpSpMk id="100" creationId="{73040895-2A36-A69E-6E0C-B2876E8ADB6F}"/>
          </ac:grpSpMkLst>
        </pc:grpChg>
        <pc:grpChg chg="add del mod">
          <ac:chgData name="Longueira Ángel" userId="98b170fc-3060-491c-afc1-cd88fa0a9cd4" providerId="ADAL" clId="{65E0CCF0-62E7-4C15-A857-552D6885B3B8}" dt="2022-09-06T14:34:11.320" v="4563"/>
          <ac:grpSpMkLst>
            <pc:docMk/>
            <pc:sldMk cId="3174772009" sldId="695"/>
            <ac:grpSpMk id="104" creationId="{8DC79225-EC3A-1013-F9E3-6EFCB501B01B}"/>
          </ac:grpSpMkLst>
        </pc:grpChg>
        <pc:grpChg chg="add del mod">
          <ac:chgData name="Longueira Ángel" userId="98b170fc-3060-491c-afc1-cd88fa0a9cd4" providerId="ADAL" clId="{65E0CCF0-62E7-4C15-A857-552D6885B3B8}" dt="2022-09-06T14:34:11.320" v="4563"/>
          <ac:grpSpMkLst>
            <pc:docMk/>
            <pc:sldMk cId="3174772009" sldId="695"/>
            <ac:grpSpMk id="110" creationId="{C674E0DC-ACC4-6CB8-3011-D39CE92E3E3F}"/>
          </ac:grpSpMkLst>
        </pc:grpChg>
        <pc:grpChg chg="add del mod">
          <ac:chgData name="Longueira Ángel" userId="98b170fc-3060-491c-afc1-cd88fa0a9cd4" providerId="ADAL" clId="{65E0CCF0-62E7-4C15-A857-552D6885B3B8}" dt="2022-09-06T14:34:11.320" v="4563"/>
          <ac:grpSpMkLst>
            <pc:docMk/>
            <pc:sldMk cId="3174772009" sldId="695"/>
            <ac:grpSpMk id="116" creationId="{83DA847A-98E6-A526-9779-2386E65135A0}"/>
          </ac:grpSpMkLst>
        </pc:grpChg>
        <pc:grpChg chg="add mod">
          <ac:chgData name="Longueira Ángel" userId="98b170fc-3060-491c-afc1-cd88fa0a9cd4" providerId="ADAL" clId="{65E0CCF0-62E7-4C15-A857-552D6885B3B8}" dt="2022-09-06T14:34:13.855" v="4565"/>
          <ac:grpSpMkLst>
            <pc:docMk/>
            <pc:sldMk cId="3174772009" sldId="695"/>
            <ac:grpSpMk id="130" creationId="{0547F129-425D-8135-B2D1-39B167B67331}"/>
          </ac:grpSpMkLst>
        </pc:grpChg>
        <pc:grpChg chg="add mod">
          <ac:chgData name="Longueira Ángel" userId="98b170fc-3060-491c-afc1-cd88fa0a9cd4" providerId="ADAL" clId="{65E0CCF0-62E7-4C15-A857-552D6885B3B8}" dt="2022-09-06T14:34:13.855" v="4565"/>
          <ac:grpSpMkLst>
            <pc:docMk/>
            <pc:sldMk cId="3174772009" sldId="695"/>
            <ac:grpSpMk id="137" creationId="{478740D0-2542-944E-BD5D-41FD80CB47E8}"/>
          </ac:grpSpMkLst>
        </pc:grpChg>
        <pc:grpChg chg="add mod">
          <ac:chgData name="Longueira Ángel" userId="98b170fc-3060-491c-afc1-cd88fa0a9cd4" providerId="ADAL" clId="{65E0CCF0-62E7-4C15-A857-552D6885B3B8}" dt="2022-09-06T14:34:13.855" v="4565"/>
          <ac:grpSpMkLst>
            <pc:docMk/>
            <pc:sldMk cId="3174772009" sldId="695"/>
            <ac:grpSpMk id="141" creationId="{B92A775A-92F2-3354-FBD1-015E783A9B5E}"/>
          </ac:grpSpMkLst>
        </pc:grpChg>
        <pc:grpChg chg="add mod">
          <ac:chgData name="Longueira Ángel" userId="98b170fc-3060-491c-afc1-cd88fa0a9cd4" providerId="ADAL" clId="{65E0CCF0-62E7-4C15-A857-552D6885B3B8}" dt="2022-09-06T14:34:13.855" v="4565"/>
          <ac:grpSpMkLst>
            <pc:docMk/>
            <pc:sldMk cId="3174772009" sldId="695"/>
            <ac:grpSpMk id="147" creationId="{6A601938-0975-215B-2AAB-D5A478D3C879}"/>
          </ac:grpSpMkLst>
        </pc:grpChg>
        <pc:grpChg chg="add mod">
          <ac:chgData name="Longueira Ángel" userId="98b170fc-3060-491c-afc1-cd88fa0a9cd4" providerId="ADAL" clId="{65E0CCF0-62E7-4C15-A857-552D6885B3B8}" dt="2022-09-06T14:34:13.855" v="4565"/>
          <ac:grpSpMkLst>
            <pc:docMk/>
            <pc:sldMk cId="3174772009" sldId="695"/>
            <ac:grpSpMk id="153" creationId="{4C567D25-C613-F670-29BA-FB622A0F3052}"/>
          </ac:grpSpMkLst>
        </pc:grpChg>
        <pc:picChg chg="mod">
          <ac:chgData name="Longueira Ángel" userId="98b170fc-3060-491c-afc1-cd88fa0a9cd4" providerId="ADAL" clId="{65E0CCF0-62E7-4C15-A857-552D6885B3B8}" dt="2022-09-06T14:32:13.914" v="4540"/>
          <ac:picMkLst>
            <pc:docMk/>
            <pc:sldMk cId="3174772009" sldId="695"/>
            <ac:picMk id="56" creationId="{FB62CA5A-BE5A-C842-D173-EEE8B9FA42D1}"/>
          </ac:picMkLst>
        </pc:picChg>
        <pc:picChg chg="mod">
          <ac:chgData name="Longueira Ángel" userId="98b170fc-3060-491c-afc1-cd88fa0a9cd4" providerId="ADAL" clId="{65E0CCF0-62E7-4C15-A857-552D6885B3B8}" dt="2022-09-06T14:32:13.914" v="4540"/>
          <ac:picMkLst>
            <pc:docMk/>
            <pc:sldMk cId="3174772009" sldId="695"/>
            <ac:picMk id="63" creationId="{FA6F4F31-BEDC-5A1A-D418-0534FF00A25D}"/>
          </ac:picMkLst>
        </pc:picChg>
        <pc:picChg chg="mod">
          <ac:chgData name="Longueira Ángel" userId="98b170fc-3060-491c-afc1-cd88fa0a9cd4" providerId="ADAL" clId="{65E0CCF0-62E7-4C15-A857-552D6885B3B8}" dt="2022-09-06T14:32:13.914" v="4540"/>
          <ac:picMkLst>
            <pc:docMk/>
            <pc:sldMk cId="3174772009" sldId="695"/>
            <ac:picMk id="75" creationId="{5BD674D3-8DFD-85C4-C554-3589E733D34F}"/>
          </ac:picMkLst>
        </pc:picChg>
        <pc:picChg chg="mod">
          <ac:chgData name="Longueira Ángel" userId="98b170fc-3060-491c-afc1-cd88fa0a9cd4" providerId="ADAL" clId="{65E0CCF0-62E7-4C15-A857-552D6885B3B8}" dt="2022-09-06T14:34:10.194" v="4562"/>
          <ac:picMkLst>
            <pc:docMk/>
            <pc:sldMk cId="3174772009" sldId="695"/>
            <ac:picMk id="95" creationId="{7BEF0D60-4E35-CB4E-AD28-96D8CC815FD1}"/>
          </ac:picMkLst>
        </pc:picChg>
        <pc:picChg chg="mod">
          <ac:chgData name="Longueira Ángel" userId="98b170fc-3060-491c-afc1-cd88fa0a9cd4" providerId="ADAL" clId="{65E0CCF0-62E7-4C15-A857-552D6885B3B8}" dt="2022-09-06T14:34:10.194" v="4562"/>
          <ac:picMkLst>
            <pc:docMk/>
            <pc:sldMk cId="3174772009" sldId="695"/>
            <ac:picMk id="102" creationId="{11685C94-0F9A-E10A-99E0-0708EDC24CED}"/>
          </ac:picMkLst>
        </pc:picChg>
        <pc:picChg chg="mod">
          <ac:chgData name="Longueira Ángel" userId="98b170fc-3060-491c-afc1-cd88fa0a9cd4" providerId="ADAL" clId="{65E0CCF0-62E7-4C15-A857-552D6885B3B8}" dt="2022-09-06T14:34:10.194" v="4562"/>
          <ac:picMkLst>
            <pc:docMk/>
            <pc:sldMk cId="3174772009" sldId="695"/>
            <ac:picMk id="112" creationId="{B374DAC1-A432-AA4A-0786-DDD3AC2EECB5}"/>
          </ac:picMkLst>
        </pc:picChg>
        <pc:picChg chg="mod">
          <ac:chgData name="Longueira Ángel" userId="98b170fc-3060-491c-afc1-cd88fa0a9cd4" providerId="ADAL" clId="{65E0CCF0-62E7-4C15-A857-552D6885B3B8}" dt="2022-09-06T14:34:13.855" v="4565"/>
          <ac:picMkLst>
            <pc:docMk/>
            <pc:sldMk cId="3174772009" sldId="695"/>
            <ac:picMk id="132" creationId="{E5F4E941-8D4D-1217-6978-A8C1C8D9C5DF}"/>
          </ac:picMkLst>
        </pc:picChg>
        <pc:picChg chg="mod">
          <ac:chgData name="Longueira Ángel" userId="98b170fc-3060-491c-afc1-cd88fa0a9cd4" providerId="ADAL" clId="{65E0CCF0-62E7-4C15-A857-552D6885B3B8}" dt="2022-09-06T14:35:03.350" v="4572" actId="207"/>
          <ac:picMkLst>
            <pc:docMk/>
            <pc:sldMk cId="3174772009" sldId="695"/>
            <ac:picMk id="139" creationId="{5E2C1FFD-AB7F-CC7B-4798-192FC7A95D36}"/>
          </ac:picMkLst>
        </pc:picChg>
        <pc:picChg chg="mod">
          <ac:chgData name="Longueira Ángel" userId="98b170fc-3060-491c-afc1-cd88fa0a9cd4" providerId="ADAL" clId="{65E0CCF0-62E7-4C15-A857-552D6885B3B8}" dt="2022-09-06T14:34:13.855" v="4565"/>
          <ac:picMkLst>
            <pc:docMk/>
            <pc:sldMk cId="3174772009" sldId="695"/>
            <ac:picMk id="149" creationId="{A8F6BACC-7290-83B2-D687-F607E53EED01}"/>
          </ac:picMkLst>
        </pc:picChg>
        <pc:cxnChg chg="add del mod">
          <ac:chgData name="Longueira Ángel" userId="98b170fc-3060-491c-afc1-cd88fa0a9cd4" providerId="ADAL" clId="{65E0CCF0-62E7-4C15-A857-552D6885B3B8}" dt="2022-09-06T14:32:19.041" v="4541"/>
          <ac:cxnSpMkLst>
            <pc:docMk/>
            <pc:sldMk cId="3174772009" sldId="695"/>
            <ac:cxnSpMk id="33" creationId="{A7311AFF-1251-F935-FB19-D2C98540EF14}"/>
          </ac:cxnSpMkLst>
        </pc:cxnChg>
        <pc:cxnChg chg="add del mod">
          <ac:chgData name="Longueira Ángel" userId="98b170fc-3060-491c-afc1-cd88fa0a9cd4" providerId="ADAL" clId="{65E0CCF0-62E7-4C15-A857-552D6885B3B8}" dt="2022-09-06T14:32:19.041" v="4541"/>
          <ac:cxnSpMkLst>
            <pc:docMk/>
            <pc:sldMk cId="3174772009" sldId="695"/>
            <ac:cxnSpMk id="35" creationId="{F50C80B2-49C0-3A4D-5B40-383D86F23369}"/>
          </ac:cxnSpMkLst>
        </pc:cxnChg>
        <pc:cxnChg chg="add del mod">
          <ac:chgData name="Longueira Ángel" userId="98b170fc-3060-491c-afc1-cd88fa0a9cd4" providerId="ADAL" clId="{65E0CCF0-62E7-4C15-A857-552D6885B3B8}" dt="2022-09-06T14:32:19.041" v="4541"/>
          <ac:cxnSpMkLst>
            <pc:docMk/>
            <pc:sldMk cId="3174772009" sldId="695"/>
            <ac:cxnSpMk id="36" creationId="{DCC41071-0E99-CEA7-9FE1-FFDA5826D45B}"/>
          </ac:cxnSpMkLst>
        </pc:cxnChg>
        <pc:cxnChg chg="add del mod">
          <ac:chgData name="Longueira Ángel" userId="98b170fc-3060-491c-afc1-cd88fa0a9cd4" providerId="ADAL" clId="{65E0CCF0-62E7-4C15-A857-552D6885B3B8}" dt="2022-09-06T14:32:19.041" v="4541"/>
          <ac:cxnSpMkLst>
            <pc:docMk/>
            <pc:sldMk cId="3174772009" sldId="695"/>
            <ac:cxnSpMk id="38" creationId="{835519E3-6691-464C-117A-7D23EE08079E}"/>
          </ac:cxnSpMkLst>
        </pc:cxnChg>
        <pc:cxnChg chg="add del mod">
          <ac:chgData name="Longueira Ángel" userId="98b170fc-3060-491c-afc1-cd88fa0a9cd4" providerId="ADAL" clId="{65E0CCF0-62E7-4C15-A857-552D6885B3B8}" dt="2022-09-06T14:32:19.041" v="4541"/>
          <ac:cxnSpMkLst>
            <pc:docMk/>
            <pc:sldMk cId="3174772009" sldId="695"/>
            <ac:cxnSpMk id="40" creationId="{288C982D-324B-234D-D598-4562B7E8F268}"/>
          </ac:cxnSpMkLst>
        </pc:cxnChg>
        <pc:cxnChg chg="add del mod">
          <ac:chgData name="Longueira Ángel" userId="98b170fc-3060-491c-afc1-cd88fa0a9cd4" providerId="ADAL" clId="{65E0CCF0-62E7-4C15-A857-552D6885B3B8}" dt="2022-09-06T14:32:19.041" v="4541"/>
          <ac:cxnSpMkLst>
            <pc:docMk/>
            <pc:sldMk cId="3174772009" sldId="695"/>
            <ac:cxnSpMk id="41" creationId="{2660D737-1922-5B0F-7CA6-971851F9D2FC}"/>
          </ac:cxnSpMkLst>
        </pc:cxnChg>
        <pc:cxnChg chg="add del mod">
          <ac:chgData name="Longueira Ángel" userId="98b170fc-3060-491c-afc1-cd88fa0a9cd4" providerId="ADAL" clId="{65E0CCF0-62E7-4C15-A857-552D6885B3B8}" dt="2022-09-06T14:34:11.320" v="4563"/>
          <ac:cxnSpMkLst>
            <pc:docMk/>
            <pc:sldMk cId="3174772009" sldId="695"/>
            <ac:cxnSpMk id="87" creationId="{998D78A2-F586-5680-7962-351A66C75DC6}"/>
          </ac:cxnSpMkLst>
        </pc:cxnChg>
        <pc:cxnChg chg="add del mod">
          <ac:chgData name="Longueira Ángel" userId="98b170fc-3060-491c-afc1-cd88fa0a9cd4" providerId="ADAL" clId="{65E0CCF0-62E7-4C15-A857-552D6885B3B8}" dt="2022-09-06T14:34:11.320" v="4563"/>
          <ac:cxnSpMkLst>
            <pc:docMk/>
            <pc:sldMk cId="3174772009" sldId="695"/>
            <ac:cxnSpMk id="88" creationId="{695AA77D-B96B-1505-1481-7A77230F23CC}"/>
          </ac:cxnSpMkLst>
        </pc:cxnChg>
        <pc:cxnChg chg="add del mod">
          <ac:chgData name="Longueira Ángel" userId="98b170fc-3060-491c-afc1-cd88fa0a9cd4" providerId="ADAL" clId="{65E0CCF0-62E7-4C15-A857-552D6885B3B8}" dt="2022-09-06T14:34:11.320" v="4563"/>
          <ac:cxnSpMkLst>
            <pc:docMk/>
            <pc:sldMk cId="3174772009" sldId="695"/>
            <ac:cxnSpMk id="89" creationId="{1FBFF513-06E8-D1B1-4A1E-3ACFD5E739CE}"/>
          </ac:cxnSpMkLst>
        </pc:cxnChg>
        <pc:cxnChg chg="add del mod">
          <ac:chgData name="Longueira Ángel" userId="98b170fc-3060-491c-afc1-cd88fa0a9cd4" providerId="ADAL" clId="{65E0CCF0-62E7-4C15-A857-552D6885B3B8}" dt="2022-09-06T14:34:11.320" v="4563"/>
          <ac:cxnSpMkLst>
            <pc:docMk/>
            <pc:sldMk cId="3174772009" sldId="695"/>
            <ac:cxnSpMk id="90" creationId="{40262518-FCFB-911F-5788-4943183BFD28}"/>
          </ac:cxnSpMkLst>
        </pc:cxnChg>
        <pc:cxnChg chg="add del mod">
          <ac:chgData name="Longueira Ángel" userId="98b170fc-3060-491c-afc1-cd88fa0a9cd4" providerId="ADAL" clId="{65E0CCF0-62E7-4C15-A857-552D6885B3B8}" dt="2022-09-06T14:34:11.320" v="4563"/>
          <ac:cxnSpMkLst>
            <pc:docMk/>
            <pc:sldMk cId="3174772009" sldId="695"/>
            <ac:cxnSpMk id="91" creationId="{6B570F8C-0938-FB6F-3132-00A7EB2F23A1}"/>
          </ac:cxnSpMkLst>
        </pc:cxnChg>
        <pc:cxnChg chg="add del mod">
          <ac:chgData name="Longueira Ángel" userId="98b170fc-3060-491c-afc1-cd88fa0a9cd4" providerId="ADAL" clId="{65E0CCF0-62E7-4C15-A857-552D6885B3B8}" dt="2022-09-06T14:34:11.320" v="4563"/>
          <ac:cxnSpMkLst>
            <pc:docMk/>
            <pc:sldMk cId="3174772009" sldId="695"/>
            <ac:cxnSpMk id="92" creationId="{1B605FC1-10DE-4ACD-EF12-716BB0674933}"/>
          </ac:cxnSpMkLst>
        </pc:cxnChg>
        <pc:cxnChg chg="add mod">
          <ac:chgData name="Longueira Ángel" userId="98b170fc-3060-491c-afc1-cd88fa0a9cd4" providerId="ADAL" clId="{65E0CCF0-62E7-4C15-A857-552D6885B3B8}" dt="2022-09-06T14:34:39.297" v="4568" actId="692"/>
          <ac:cxnSpMkLst>
            <pc:docMk/>
            <pc:sldMk cId="3174772009" sldId="695"/>
            <ac:cxnSpMk id="124" creationId="{B761A21A-CC7D-4A97-4581-8F4068F1E7AD}"/>
          </ac:cxnSpMkLst>
        </pc:cxnChg>
        <pc:cxnChg chg="add mod">
          <ac:chgData name="Longueira Ángel" userId="98b170fc-3060-491c-afc1-cd88fa0a9cd4" providerId="ADAL" clId="{65E0CCF0-62E7-4C15-A857-552D6885B3B8}" dt="2022-09-06T14:34:36.181" v="4567" actId="692"/>
          <ac:cxnSpMkLst>
            <pc:docMk/>
            <pc:sldMk cId="3174772009" sldId="695"/>
            <ac:cxnSpMk id="125" creationId="{4F4F2513-0314-E8AB-CEFA-C78086E5F70F}"/>
          </ac:cxnSpMkLst>
        </pc:cxnChg>
        <pc:cxnChg chg="add mod">
          <ac:chgData name="Longueira Ángel" userId="98b170fc-3060-491c-afc1-cd88fa0a9cd4" providerId="ADAL" clId="{65E0CCF0-62E7-4C15-A857-552D6885B3B8}" dt="2022-09-06T14:34:13.855" v="4565"/>
          <ac:cxnSpMkLst>
            <pc:docMk/>
            <pc:sldMk cId="3174772009" sldId="695"/>
            <ac:cxnSpMk id="126" creationId="{811BEC22-B5D8-1563-B628-5EF8574F4F9A}"/>
          </ac:cxnSpMkLst>
        </pc:cxnChg>
        <pc:cxnChg chg="add mod">
          <ac:chgData name="Longueira Ángel" userId="98b170fc-3060-491c-afc1-cd88fa0a9cd4" providerId="ADAL" clId="{65E0CCF0-62E7-4C15-A857-552D6885B3B8}" dt="2022-09-06T14:34:13.855" v="4565"/>
          <ac:cxnSpMkLst>
            <pc:docMk/>
            <pc:sldMk cId="3174772009" sldId="695"/>
            <ac:cxnSpMk id="127" creationId="{91E11587-990F-BC48-84D0-0E3D07D3CC10}"/>
          </ac:cxnSpMkLst>
        </pc:cxnChg>
        <pc:cxnChg chg="add mod">
          <ac:chgData name="Longueira Ángel" userId="98b170fc-3060-491c-afc1-cd88fa0a9cd4" providerId="ADAL" clId="{65E0CCF0-62E7-4C15-A857-552D6885B3B8}" dt="2022-09-06T14:34:13.855" v="4565"/>
          <ac:cxnSpMkLst>
            <pc:docMk/>
            <pc:sldMk cId="3174772009" sldId="695"/>
            <ac:cxnSpMk id="128" creationId="{7D4BA8C0-EB2D-ECB4-5E18-3B212998A2EB}"/>
          </ac:cxnSpMkLst>
        </pc:cxnChg>
        <pc:cxnChg chg="add mod">
          <ac:chgData name="Longueira Ángel" userId="98b170fc-3060-491c-afc1-cd88fa0a9cd4" providerId="ADAL" clId="{65E0CCF0-62E7-4C15-A857-552D6885B3B8}" dt="2022-09-06T14:34:13.855" v="4565"/>
          <ac:cxnSpMkLst>
            <pc:docMk/>
            <pc:sldMk cId="3174772009" sldId="695"/>
            <ac:cxnSpMk id="129" creationId="{DCE79109-3530-03DE-0FAA-D6F40981CA6E}"/>
          </ac:cxnSpMkLst>
        </pc:cxnChg>
      </pc:sldChg>
      <pc:sldChg chg="addSp delSp modSp add mod delAnim modAnim modNotesTx">
        <pc:chgData name="Longueira Ángel" userId="98b170fc-3060-491c-afc1-cd88fa0a9cd4" providerId="ADAL" clId="{65E0CCF0-62E7-4C15-A857-552D6885B3B8}" dt="2022-09-07T10:56:28.423" v="10937" actId="6549"/>
        <pc:sldMkLst>
          <pc:docMk/>
          <pc:sldMk cId="3969729896" sldId="696"/>
        </pc:sldMkLst>
        <pc:spChg chg="del">
          <ac:chgData name="Longueira Ángel" userId="98b170fc-3060-491c-afc1-cd88fa0a9cd4" providerId="ADAL" clId="{65E0CCF0-62E7-4C15-A857-552D6885B3B8}" dt="2022-09-06T14:35:19.187" v="4574" actId="478"/>
          <ac:spMkLst>
            <pc:docMk/>
            <pc:sldMk cId="3969729896" sldId="696"/>
            <ac:spMk id="12" creationId="{3251BE82-BFE3-4150-A2D1-A7E6EC707E82}"/>
          </ac:spMkLst>
        </pc:spChg>
        <pc:spChg chg="mod">
          <ac:chgData name="Longueira Ángel" userId="98b170fc-3060-491c-afc1-cd88fa0a9cd4" providerId="ADAL" clId="{65E0CCF0-62E7-4C15-A857-552D6885B3B8}" dt="2022-08-31T06:05:09.235" v="870" actId="207"/>
          <ac:spMkLst>
            <pc:docMk/>
            <pc:sldMk cId="3969729896" sldId="696"/>
            <ac:spMk id="18" creationId="{15D74E21-ABAE-4CCD-9ACD-115C1A3E58AB}"/>
          </ac:spMkLst>
        </pc:spChg>
        <pc:spChg chg="del">
          <ac:chgData name="Longueira Ángel" userId="98b170fc-3060-491c-afc1-cd88fa0a9cd4" providerId="ADAL" clId="{65E0CCF0-62E7-4C15-A857-552D6885B3B8}" dt="2022-09-06T14:35:19.187" v="4574" actId="478"/>
          <ac:spMkLst>
            <pc:docMk/>
            <pc:sldMk cId="3969729896" sldId="696"/>
            <ac:spMk id="19" creationId="{B5ED6932-BB0C-4768-9112-82BD8AE93D1B}"/>
          </ac:spMkLst>
        </pc:spChg>
        <pc:spChg chg="del">
          <ac:chgData name="Longueira Ángel" userId="98b170fc-3060-491c-afc1-cd88fa0a9cd4" providerId="ADAL" clId="{65E0CCF0-62E7-4C15-A857-552D6885B3B8}" dt="2022-09-06T14:35:19.187" v="4574" actId="478"/>
          <ac:spMkLst>
            <pc:docMk/>
            <pc:sldMk cId="3969729896" sldId="696"/>
            <ac:spMk id="24" creationId="{A6020728-A750-46EB-8B2B-A4933652D696}"/>
          </ac:spMkLst>
        </pc:spChg>
        <pc:spChg chg="del">
          <ac:chgData name="Longueira Ángel" userId="98b170fc-3060-491c-afc1-cd88fa0a9cd4" providerId="ADAL" clId="{65E0CCF0-62E7-4C15-A857-552D6885B3B8}" dt="2022-09-06T14:35:19.187" v="4574" actId="478"/>
          <ac:spMkLst>
            <pc:docMk/>
            <pc:sldMk cId="3969729896" sldId="696"/>
            <ac:spMk id="32" creationId="{28A871B9-77AF-4843-AFD3-8C4BDC27D92A}"/>
          </ac:spMkLst>
        </pc:spChg>
        <pc:spChg chg="add del mod">
          <ac:chgData name="Longueira Ángel" userId="98b170fc-3060-491c-afc1-cd88fa0a9cd4" providerId="ADAL" clId="{65E0CCF0-62E7-4C15-A857-552D6885B3B8}" dt="2022-09-01T07:37:33.191" v="1644" actId="478"/>
          <ac:spMkLst>
            <pc:docMk/>
            <pc:sldMk cId="3969729896" sldId="696"/>
            <ac:spMk id="33" creationId="{8E8FD7BD-2210-1B56-3678-DDF9E5772EED}"/>
          </ac:spMkLst>
        </pc:spChg>
        <pc:spChg chg="add del mod">
          <ac:chgData name="Longueira Ángel" userId="98b170fc-3060-491c-afc1-cd88fa0a9cd4" providerId="ADAL" clId="{65E0CCF0-62E7-4C15-A857-552D6885B3B8}" dt="2022-09-01T07:37:33.191" v="1644" actId="478"/>
          <ac:spMkLst>
            <pc:docMk/>
            <pc:sldMk cId="3969729896" sldId="696"/>
            <ac:spMk id="35" creationId="{02567F6F-93A7-FDF5-6BEE-0301EC2D1696}"/>
          </ac:spMkLst>
        </pc:spChg>
        <pc:spChg chg="add del mod">
          <ac:chgData name="Longueira Ángel" userId="98b170fc-3060-491c-afc1-cd88fa0a9cd4" providerId="ADAL" clId="{65E0CCF0-62E7-4C15-A857-552D6885B3B8}" dt="2022-09-01T07:37:33.191" v="1644" actId="478"/>
          <ac:spMkLst>
            <pc:docMk/>
            <pc:sldMk cId="3969729896" sldId="696"/>
            <ac:spMk id="36" creationId="{24CB420A-2DF9-5392-20B2-07CDEAA540DA}"/>
          </ac:spMkLst>
        </pc:spChg>
        <pc:spChg chg="add del mod">
          <ac:chgData name="Longueira Ángel" userId="98b170fc-3060-491c-afc1-cd88fa0a9cd4" providerId="ADAL" clId="{65E0CCF0-62E7-4C15-A857-552D6885B3B8}" dt="2022-09-01T07:37:33.191" v="1644" actId="478"/>
          <ac:spMkLst>
            <pc:docMk/>
            <pc:sldMk cId="3969729896" sldId="696"/>
            <ac:spMk id="38" creationId="{209BF39B-8AC8-7260-F38B-D82495B0163C}"/>
          </ac:spMkLst>
        </pc:spChg>
        <pc:spChg chg="add del mod">
          <ac:chgData name="Longueira Ángel" userId="98b170fc-3060-491c-afc1-cd88fa0a9cd4" providerId="ADAL" clId="{65E0CCF0-62E7-4C15-A857-552D6885B3B8}" dt="2022-09-01T07:37:33.191" v="1644" actId="478"/>
          <ac:spMkLst>
            <pc:docMk/>
            <pc:sldMk cId="3969729896" sldId="696"/>
            <ac:spMk id="40" creationId="{67ACE6A4-EF41-3C65-AD80-C991D3D1F13A}"/>
          </ac:spMkLst>
        </pc:spChg>
        <pc:spChg chg="add del mod">
          <ac:chgData name="Longueira Ángel" userId="98b170fc-3060-491c-afc1-cd88fa0a9cd4" providerId="ADAL" clId="{65E0CCF0-62E7-4C15-A857-552D6885B3B8}" dt="2022-09-01T07:37:33.191" v="1644" actId="478"/>
          <ac:spMkLst>
            <pc:docMk/>
            <pc:sldMk cId="3969729896" sldId="696"/>
            <ac:spMk id="41" creationId="{E0EA3E16-FBBB-8764-8D8E-3FB9276B526D}"/>
          </ac:spMkLst>
        </pc:spChg>
        <pc:spChg chg="del">
          <ac:chgData name="Longueira Ángel" userId="98b170fc-3060-491c-afc1-cd88fa0a9cd4" providerId="ADAL" clId="{65E0CCF0-62E7-4C15-A857-552D6885B3B8}" dt="2022-09-06T14:35:19.187" v="4574" actId="478"/>
          <ac:spMkLst>
            <pc:docMk/>
            <pc:sldMk cId="3969729896" sldId="696"/>
            <ac:spMk id="43" creationId="{CB472582-C186-19E6-6F0D-6B90345810F9}"/>
          </ac:spMkLst>
        </pc:spChg>
        <pc:spChg chg="del">
          <ac:chgData name="Longueira Ángel" userId="98b170fc-3060-491c-afc1-cd88fa0a9cd4" providerId="ADAL" clId="{65E0CCF0-62E7-4C15-A857-552D6885B3B8}" dt="2022-09-06T14:35:19.187" v="4574" actId="478"/>
          <ac:spMkLst>
            <pc:docMk/>
            <pc:sldMk cId="3969729896" sldId="696"/>
            <ac:spMk id="44" creationId="{6CB693C2-F074-CFA0-F770-66277CBEB123}"/>
          </ac:spMkLst>
        </pc:spChg>
        <pc:spChg chg="del">
          <ac:chgData name="Longueira Ángel" userId="98b170fc-3060-491c-afc1-cd88fa0a9cd4" providerId="ADAL" clId="{65E0CCF0-62E7-4C15-A857-552D6885B3B8}" dt="2022-09-06T14:35:19.187" v="4574" actId="478"/>
          <ac:spMkLst>
            <pc:docMk/>
            <pc:sldMk cId="3969729896" sldId="696"/>
            <ac:spMk id="45" creationId="{FEF58713-C3F0-9CA4-6B73-0665B36D447E}"/>
          </ac:spMkLst>
        </pc:spChg>
        <pc:spChg chg="del">
          <ac:chgData name="Longueira Ángel" userId="98b170fc-3060-491c-afc1-cd88fa0a9cd4" providerId="ADAL" clId="{65E0CCF0-62E7-4C15-A857-552D6885B3B8}" dt="2022-09-06T14:35:19.187" v="4574" actId="478"/>
          <ac:spMkLst>
            <pc:docMk/>
            <pc:sldMk cId="3969729896" sldId="696"/>
            <ac:spMk id="46" creationId="{349F4286-3229-2B74-DE2B-FA762F021967}"/>
          </ac:spMkLst>
        </pc:spChg>
        <pc:spChg chg="del">
          <ac:chgData name="Longueira Ángel" userId="98b170fc-3060-491c-afc1-cd88fa0a9cd4" providerId="ADAL" clId="{65E0CCF0-62E7-4C15-A857-552D6885B3B8}" dt="2022-09-06T14:35:19.187" v="4574" actId="478"/>
          <ac:spMkLst>
            <pc:docMk/>
            <pc:sldMk cId="3969729896" sldId="696"/>
            <ac:spMk id="48" creationId="{04D53714-0F77-F43E-8ADA-01169B3C2C25}"/>
          </ac:spMkLst>
        </pc:spChg>
        <pc:spChg chg="mod">
          <ac:chgData name="Longueira Ángel" userId="98b170fc-3060-491c-afc1-cd88fa0a9cd4" providerId="ADAL" clId="{65E0CCF0-62E7-4C15-A857-552D6885B3B8}" dt="2022-09-06T14:35:19.683" v="4575"/>
          <ac:spMkLst>
            <pc:docMk/>
            <pc:sldMk cId="3969729896" sldId="696"/>
            <ac:spMk id="55" creationId="{36BD1553-5291-B37F-32C0-AF82E7C6C2D0}"/>
          </ac:spMkLst>
        </pc:spChg>
        <pc:spChg chg="add mod">
          <ac:chgData name="Longueira Ángel" userId="98b170fc-3060-491c-afc1-cd88fa0a9cd4" providerId="ADAL" clId="{65E0CCF0-62E7-4C15-A857-552D6885B3B8}" dt="2022-09-06T14:35:19.683" v="4575"/>
          <ac:spMkLst>
            <pc:docMk/>
            <pc:sldMk cId="3969729896" sldId="696"/>
            <ac:spMk id="57" creationId="{D99F89EA-1FAC-FFFB-AF97-0C459CDEEDCC}"/>
          </ac:spMkLst>
        </pc:spChg>
        <pc:spChg chg="add mod">
          <ac:chgData name="Longueira Ángel" userId="98b170fc-3060-491c-afc1-cd88fa0a9cd4" providerId="ADAL" clId="{65E0CCF0-62E7-4C15-A857-552D6885B3B8}" dt="2022-09-06T14:35:41.679" v="4579" actId="207"/>
          <ac:spMkLst>
            <pc:docMk/>
            <pc:sldMk cId="3969729896" sldId="696"/>
            <ac:spMk id="58" creationId="{DAE9C8DF-9E54-421D-5D68-F4BA91AF9A83}"/>
          </ac:spMkLst>
        </pc:spChg>
        <pc:spChg chg="add mod">
          <ac:chgData name="Longueira Ángel" userId="98b170fc-3060-491c-afc1-cd88fa0a9cd4" providerId="ADAL" clId="{65E0CCF0-62E7-4C15-A857-552D6885B3B8}" dt="2022-09-06T14:35:19.683" v="4575"/>
          <ac:spMkLst>
            <pc:docMk/>
            <pc:sldMk cId="3969729896" sldId="696"/>
            <ac:spMk id="59" creationId="{0472AC72-7BAA-1B9E-9DF4-2A7F7733972C}"/>
          </ac:spMkLst>
        </pc:spChg>
        <pc:spChg chg="add mod">
          <ac:chgData name="Longueira Ángel" userId="98b170fc-3060-491c-afc1-cd88fa0a9cd4" providerId="ADAL" clId="{65E0CCF0-62E7-4C15-A857-552D6885B3B8}" dt="2022-09-06T14:35:19.683" v="4575"/>
          <ac:spMkLst>
            <pc:docMk/>
            <pc:sldMk cId="3969729896" sldId="696"/>
            <ac:spMk id="60" creationId="{B97734A3-B564-69D3-DE8A-CB69861B611C}"/>
          </ac:spMkLst>
        </pc:spChg>
        <pc:spChg chg="mod">
          <ac:chgData name="Longueira Ángel" userId="98b170fc-3060-491c-afc1-cd88fa0a9cd4" providerId="ADAL" clId="{65E0CCF0-62E7-4C15-A857-552D6885B3B8}" dt="2022-09-06T14:35:19.683" v="4575"/>
          <ac:spMkLst>
            <pc:docMk/>
            <pc:sldMk cId="3969729896" sldId="696"/>
            <ac:spMk id="62" creationId="{CDAE770E-A158-05F2-ADC0-8479E15FB0DB}"/>
          </ac:spMkLst>
        </pc:spChg>
        <pc:spChg chg="add mod">
          <ac:chgData name="Longueira Ángel" userId="98b170fc-3060-491c-afc1-cd88fa0a9cd4" providerId="ADAL" clId="{65E0CCF0-62E7-4C15-A857-552D6885B3B8}" dt="2022-09-06T14:35:37.600" v="4578" actId="207"/>
          <ac:spMkLst>
            <pc:docMk/>
            <pc:sldMk cId="3969729896" sldId="696"/>
            <ac:spMk id="64" creationId="{BE1BE076-3FCD-7018-EC72-5F59C99A21C9}"/>
          </ac:spMkLst>
        </pc:spChg>
        <pc:spChg chg="mod">
          <ac:chgData name="Longueira Ángel" userId="98b170fc-3060-491c-afc1-cd88fa0a9cd4" providerId="ADAL" clId="{65E0CCF0-62E7-4C15-A857-552D6885B3B8}" dt="2022-09-06T14:35:33.296" v="4577" actId="207"/>
          <ac:spMkLst>
            <pc:docMk/>
            <pc:sldMk cId="3969729896" sldId="696"/>
            <ac:spMk id="66" creationId="{9822905A-5F5C-70D5-DF5E-A70E06324B52}"/>
          </ac:spMkLst>
        </pc:spChg>
        <pc:spChg chg="mod">
          <ac:chgData name="Longueira Ángel" userId="98b170fc-3060-491c-afc1-cd88fa0a9cd4" providerId="ADAL" clId="{65E0CCF0-62E7-4C15-A857-552D6885B3B8}" dt="2022-09-06T14:35:33.296" v="4577" actId="207"/>
          <ac:spMkLst>
            <pc:docMk/>
            <pc:sldMk cId="3969729896" sldId="696"/>
            <ac:spMk id="67" creationId="{343325FD-2295-EBF3-21E3-67B0A9D6625C}"/>
          </ac:spMkLst>
        </pc:spChg>
        <pc:spChg chg="mod">
          <ac:chgData name="Longueira Ángel" userId="98b170fc-3060-491c-afc1-cd88fa0a9cd4" providerId="ADAL" clId="{65E0CCF0-62E7-4C15-A857-552D6885B3B8}" dt="2022-09-07T10:56:28.423" v="10937" actId="6549"/>
          <ac:spMkLst>
            <pc:docMk/>
            <pc:sldMk cId="3969729896" sldId="696"/>
            <ac:spMk id="68" creationId="{999268AD-06AC-439B-92B0-54FD2CB08117}"/>
          </ac:spMkLst>
        </pc:spChg>
        <pc:spChg chg="mod">
          <ac:chgData name="Longueira Ángel" userId="98b170fc-3060-491c-afc1-cd88fa0a9cd4" providerId="ADAL" clId="{65E0CCF0-62E7-4C15-A857-552D6885B3B8}" dt="2022-09-06T14:35:33.296" v="4577" actId="207"/>
          <ac:spMkLst>
            <pc:docMk/>
            <pc:sldMk cId="3969729896" sldId="696"/>
            <ac:spMk id="69" creationId="{0BA98D71-966A-F28F-8BD4-F50F21FBDD7E}"/>
          </ac:spMkLst>
        </pc:spChg>
        <pc:spChg chg="mod">
          <ac:chgData name="Longueira Ángel" userId="98b170fc-3060-491c-afc1-cd88fa0a9cd4" providerId="ADAL" clId="{65E0CCF0-62E7-4C15-A857-552D6885B3B8}" dt="2022-09-06T14:35:33.296" v="4577" actId="207"/>
          <ac:spMkLst>
            <pc:docMk/>
            <pc:sldMk cId="3969729896" sldId="696"/>
            <ac:spMk id="70" creationId="{9D2A0ED4-6E94-B815-5C79-FD58D2A44965}"/>
          </ac:spMkLst>
        </pc:spChg>
        <pc:spChg chg="mod">
          <ac:chgData name="Longueira Ángel" userId="98b170fc-3060-491c-afc1-cd88fa0a9cd4" providerId="ADAL" clId="{65E0CCF0-62E7-4C15-A857-552D6885B3B8}" dt="2022-09-06T14:35:33.296" v="4577" actId="207"/>
          <ac:spMkLst>
            <pc:docMk/>
            <pc:sldMk cId="3969729896" sldId="696"/>
            <ac:spMk id="71" creationId="{6A986EC8-58CC-7F8E-3D0D-31CB4D13EC4D}"/>
          </ac:spMkLst>
        </pc:spChg>
        <pc:spChg chg="mod">
          <ac:chgData name="Longueira Ángel" userId="98b170fc-3060-491c-afc1-cd88fa0a9cd4" providerId="ADAL" clId="{65E0CCF0-62E7-4C15-A857-552D6885B3B8}" dt="2022-09-06T14:35:19.683" v="4575"/>
          <ac:spMkLst>
            <pc:docMk/>
            <pc:sldMk cId="3969729896" sldId="696"/>
            <ac:spMk id="73" creationId="{E44D167A-0173-33A8-0338-B985C6F5AACB}"/>
          </ac:spMkLst>
        </pc:spChg>
        <pc:spChg chg="add mod">
          <ac:chgData name="Longueira Ángel" userId="98b170fc-3060-491c-afc1-cd88fa0a9cd4" providerId="ADAL" clId="{65E0CCF0-62E7-4C15-A857-552D6885B3B8}" dt="2022-09-06T14:35:19.683" v="4575"/>
          <ac:spMkLst>
            <pc:docMk/>
            <pc:sldMk cId="3969729896" sldId="696"/>
            <ac:spMk id="75" creationId="{EB5A8493-A0C0-62D7-10B5-1191574875B2}"/>
          </ac:spMkLst>
        </pc:spChg>
        <pc:spChg chg="add mod">
          <ac:chgData name="Longueira Ángel" userId="98b170fc-3060-491c-afc1-cd88fa0a9cd4" providerId="ADAL" clId="{65E0CCF0-62E7-4C15-A857-552D6885B3B8}" dt="2022-09-06T14:35:19.683" v="4575"/>
          <ac:spMkLst>
            <pc:docMk/>
            <pc:sldMk cId="3969729896" sldId="696"/>
            <ac:spMk id="76" creationId="{4A57F743-0E1A-4CA7-388C-AFC0792EF4C2}"/>
          </ac:spMkLst>
        </pc:spChg>
        <pc:spChg chg="add mod">
          <ac:chgData name="Longueira Ángel" userId="98b170fc-3060-491c-afc1-cd88fa0a9cd4" providerId="ADAL" clId="{65E0CCF0-62E7-4C15-A857-552D6885B3B8}" dt="2022-09-06T14:35:19.683" v="4575"/>
          <ac:spMkLst>
            <pc:docMk/>
            <pc:sldMk cId="3969729896" sldId="696"/>
            <ac:spMk id="77" creationId="{C39878F2-96D0-0D9C-54AC-7ED9CE0F14F1}"/>
          </ac:spMkLst>
        </pc:spChg>
        <pc:spChg chg="mod">
          <ac:chgData name="Longueira Ángel" userId="98b170fc-3060-491c-afc1-cd88fa0a9cd4" providerId="ADAL" clId="{65E0CCF0-62E7-4C15-A857-552D6885B3B8}" dt="2022-09-06T14:35:19.683" v="4575"/>
          <ac:spMkLst>
            <pc:docMk/>
            <pc:sldMk cId="3969729896" sldId="696"/>
            <ac:spMk id="79" creationId="{95E34C33-D43A-31E8-152A-F72E5F406B60}"/>
          </ac:spMkLst>
        </pc:spChg>
        <pc:spChg chg="mod">
          <ac:chgData name="Longueira Ángel" userId="98b170fc-3060-491c-afc1-cd88fa0a9cd4" providerId="ADAL" clId="{65E0CCF0-62E7-4C15-A857-552D6885B3B8}" dt="2022-09-06T14:35:19.683" v="4575"/>
          <ac:spMkLst>
            <pc:docMk/>
            <pc:sldMk cId="3969729896" sldId="696"/>
            <ac:spMk id="80" creationId="{A5E6F25A-23B4-B054-6577-9BB2675E3C8B}"/>
          </ac:spMkLst>
        </pc:spChg>
        <pc:spChg chg="add mod">
          <ac:chgData name="Longueira Ángel" userId="98b170fc-3060-491c-afc1-cd88fa0a9cd4" providerId="ADAL" clId="{65E0CCF0-62E7-4C15-A857-552D6885B3B8}" dt="2022-09-06T14:35:19.683" v="4575"/>
          <ac:spMkLst>
            <pc:docMk/>
            <pc:sldMk cId="3969729896" sldId="696"/>
            <ac:spMk id="81" creationId="{97EF4A4E-FDA1-3960-19F8-534B97CDF460}"/>
          </ac:spMkLst>
        </pc:spChg>
        <pc:spChg chg="add mod">
          <ac:chgData name="Longueira Ángel" userId="98b170fc-3060-491c-afc1-cd88fa0a9cd4" providerId="ADAL" clId="{65E0CCF0-62E7-4C15-A857-552D6885B3B8}" dt="2022-09-06T14:35:19.683" v="4575"/>
          <ac:spMkLst>
            <pc:docMk/>
            <pc:sldMk cId="3969729896" sldId="696"/>
            <ac:spMk id="82" creationId="{2BDF13A5-BE47-B76D-A93E-7E2AAFBD35AE}"/>
          </ac:spMkLst>
        </pc:spChg>
        <pc:spChg chg="add mod">
          <ac:chgData name="Longueira Ángel" userId="98b170fc-3060-491c-afc1-cd88fa0a9cd4" providerId="ADAL" clId="{65E0CCF0-62E7-4C15-A857-552D6885B3B8}" dt="2022-09-06T14:35:19.683" v="4575"/>
          <ac:spMkLst>
            <pc:docMk/>
            <pc:sldMk cId="3969729896" sldId="696"/>
            <ac:spMk id="83" creationId="{4ADA52B9-A92D-0CA7-A7F7-44F8EA7281FC}"/>
          </ac:spMkLst>
        </pc:spChg>
        <pc:spChg chg="add mod">
          <ac:chgData name="Longueira Ángel" userId="98b170fc-3060-491c-afc1-cd88fa0a9cd4" providerId="ADAL" clId="{65E0CCF0-62E7-4C15-A857-552D6885B3B8}" dt="2022-09-06T14:35:41.679" v="4579" actId="207"/>
          <ac:spMkLst>
            <pc:docMk/>
            <pc:sldMk cId="3969729896" sldId="696"/>
            <ac:spMk id="84" creationId="{C5B6C219-18BA-BEAA-63B9-6751738BFC41}"/>
          </ac:spMkLst>
        </pc:spChg>
        <pc:spChg chg="add mod">
          <ac:chgData name="Longueira Ángel" userId="98b170fc-3060-491c-afc1-cd88fa0a9cd4" providerId="ADAL" clId="{65E0CCF0-62E7-4C15-A857-552D6885B3B8}" dt="2022-09-06T14:35:19.683" v="4575"/>
          <ac:spMkLst>
            <pc:docMk/>
            <pc:sldMk cId="3969729896" sldId="696"/>
            <ac:spMk id="85" creationId="{50827C0D-4328-80C0-5038-18BA9894DBB4}"/>
          </ac:spMkLst>
        </pc:spChg>
        <pc:grpChg chg="del">
          <ac:chgData name="Longueira Ángel" userId="98b170fc-3060-491c-afc1-cd88fa0a9cd4" providerId="ADAL" clId="{65E0CCF0-62E7-4C15-A857-552D6885B3B8}" dt="2022-09-06T14:35:19.187" v="4574" actId="478"/>
          <ac:grpSpMkLst>
            <pc:docMk/>
            <pc:sldMk cId="3969729896" sldId="696"/>
            <ac:grpSpMk id="2" creationId="{8FB7261B-187A-4814-D3CE-9698CD29B05C}"/>
          </ac:grpSpMkLst>
        </pc:grpChg>
        <pc:grpChg chg="del">
          <ac:chgData name="Longueira Ángel" userId="98b170fc-3060-491c-afc1-cd88fa0a9cd4" providerId="ADAL" clId="{65E0CCF0-62E7-4C15-A857-552D6885B3B8}" dt="2022-09-06T14:35:19.187" v="4574" actId="478"/>
          <ac:grpSpMkLst>
            <pc:docMk/>
            <pc:sldMk cId="3969729896" sldId="696"/>
            <ac:grpSpMk id="4" creationId="{1FEAAED2-7DD8-6D29-7C8B-FFDC1E95FD9D}"/>
          </ac:grpSpMkLst>
        </pc:grpChg>
        <pc:grpChg chg="del">
          <ac:chgData name="Longueira Ángel" userId="98b170fc-3060-491c-afc1-cd88fa0a9cd4" providerId="ADAL" clId="{65E0CCF0-62E7-4C15-A857-552D6885B3B8}" dt="2022-09-06T14:35:19.187" v="4574" actId="478"/>
          <ac:grpSpMkLst>
            <pc:docMk/>
            <pc:sldMk cId="3969729896" sldId="696"/>
            <ac:grpSpMk id="6" creationId="{E569DE1A-D68A-264A-82C4-120910C5ECFA}"/>
          </ac:grpSpMkLst>
        </pc:grpChg>
        <pc:grpChg chg="del">
          <ac:chgData name="Longueira Ángel" userId="98b170fc-3060-491c-afc1-cd88fa0a9cd4" providerId="ADAL" clId="{65E0CCF0-62E7-4C15-A857-552D6885B3B8}" dt="2022-09-06T14:35:19.187" v="4574" actId="478"/>
          <ac:grpSpMkLst>
            <pc:docMk/>
            <pc:sldMk cId="3969729896" sldId="696"/>
            <ac:grpSpMk id="7" creationId="{0B1DD5EE-6B90-8A28-C6F8-096CFA7EC565}"/>
          </ac:grpSpMkLst>
        </pc:grpChg>
        <pc:grpChg chg="del">
          <ac:chgData name="Longueira Ángel" userId="98b170fc-3060-491c-afc1-cd88fa0a9cd4" providerId="ADAL" clId="{65E0CCF0-62E7-4C15-A857-552D6885B3B8}" dt="2022-09-06T14:35:19.187" v="4574" actId="478"/>
          <ac:grpSpMkLst>
            <pc:docMk/>
            <pc:sldMk cId="3969729896" sldId="696"/>
            <ac:grpSpMk id="8" creationId="{0A2EF06B-45CA-0EC6-B474-5A4D225DBD4A}"/>
          </ac:grpSpMkLst>
        </pc:grpChg>
        <pc:grpChg chg="add mod">
          <ac:chgData name="Longueira Ángel" userId="98b170fc-3060-491c-afc1-cd88fa0a9cd4" providerId="ADAL" clId="{65E0CCF0-62E7-4C15-A857-552D6885B3B8}" dt="2022-09-06T14:35:19.683" v="4575"/>
          <ac:grpSpMkLst>
            <pc:docMk/>
            <pc:sldMk cId="3969729896" sldId="696"/>
            <ac:grpSpMk id="42" creationId="{BC2419EA-B9F4-A879-302C-1204D88A5E32}"/>
          </ac:grpSpMkLst>
        </pc:grpChg>
        <pc:grpChg chg="add mod">
          <ac:chgData name="Longueira Ángel" userId="98b170fc-3060-491c-afc1-cd88fa0a9cd4" providerId="ADAL" clId="{65E0CCF0-62E7-4C15-A857-552D6885B3B8}" dt="2022-09-06T14:35:19.683" v="4575"/>
          <ac:grpSpMkLst>
            <pc:docMk/>
            <pc:sldMk cId="3969729896" sldId="696"/>
            <ac:grpSpMk id="61" creationId="{5935B8D3-35E8-7583-2833-765B765F34A5}"/>
          </ac:grpSpMkLst>
        </pc:grpChg>
        <pc:grpChg chg="add mod">
          <ac:chgData name="Longueira Ángel" userId="98b170fc-3060-491c-afc1-cd88fa0a9cd4" providerId="ADAL" clId="{65E0CCF0-62E7-4C15-A857-552D6885B3B8}" dt="2022-09-06T14:35:33.296" v="4577" actId="207"/>
          <ac:grpSpMkLst>
            <pc:docMk/>
            <pc:sldMk cId="3969729896" sldId="696"/>
            <ac:grpSpMk id="65" creationId="{B917DD08-B7CD-2A8E-4AF2-DDC23ED168A1}"/>
          </ac:grpSpMkLst>
        </pc:grpChg>
        <pc:grpChg chg="add mod">
          <ac:chgData name="Longueira Ángel" userId="98b170fc-3060-491c-afc1-cd88fa0a9cd4" providerId="ADAL" clId="{65E0CCF0-62E7-4C15-A857-552D6885B3B8}" dt="2022-09-06T14:35:19.683" v="4575"/>
          <ac:grpSpMkLst>
            <pc:docMk/>
            <pc:sldMk cId="3969729896" sldId="696"/>
            <ac:grpSpMk id="72" creationId="{A18E7D75-AB13-502C-C561-224317F2113D}"/>
          </ac:grpSpMkLst>
        </pc:grpChg>
        <pc:grpChg chg="add mod">
          <ac:chgData name="Longueira Ángel" userId="98b170fc-3060-491c-afc1-cd88fa0a9cd4" providerId="ADAL" clId="{65E0CCF0-62E7-4C15-A857-552D6885B3B8}" dt="2022-09-06T14:35:19.683" v="4575"/>
          <ac:grpSpMkLst>
            <pc:docMk/>
            <pc:sldMk cId="3969729896" sldId="696"/>
            <ac:grpSpMk id="78" creationId="{DDC34C17-4F8B-FB33-BDA2-625302BD194D}"/>
          </ac:grpSpMkLst>
        </pc:grpChg>
        <pc:picChg chg="mod">
          <ac:chgData name="Longueira Ángel" userId="98b170fc-3060-491c-afc1-cd88fa0a9cd4" providerId="ADAL" clId="{65E0CCF0-62E7-4C15-A857-552D6885B3B8}" dt="2022-09-06T14:35:19.683" v="4575"/>
          <ac:picMkLst>
            <pc:docMk/>
            <pc:sldMk cId="3969729896" sldId="696"/>
            <ac:picMk id="56" creationId="{2D50C0AD-4379-812E-61F9-17613DD2B2E0}"/>
          </ac:picMkLst>
        </pc:picChg>
        <pc:picChg chg="mod">
          <ac:chgData name="Longueira Ángel" userId="98b170fc-3060-491c-afc1-cd88fa0a9cd4" providerId="ADAL" clId="{65E0CCF0-62E7-4C15-A857-552D6885B3B8}" dt="2022-09-06T14:35:19.683" v="4575"/>
          <ac:picMkLst>
            <pc:docMk/>
            <pc:sldMk cId="3969729896" sldId="696"/>
            <ac:picMk id="63" creationId="{469E613D-041E-7C2A-266B-3FD65BD850F4}"/>
          </ac:picMkLst>
        </pc:picChg>
        <pc:picChg chg="mod">
          <ac:chgData name="Longueira Ángel" userId="98b170fc-3060-491c-afc1-cd88fa0a9cd4" providerId="ADAL" clId="{65E0CCF0-62E7-4C15-A857-552D6885B3B8}" dt="2022-09-06T14:35:19.683" v="4575"/>
          <ac:picMkLst>
            <pc:docMk/>
            <pc:sldMk cId="3969729896" sldId="696"/>
            <ac:picMk id="74" creationId="{8F0BCFFC-EFF7-AFEC-B240-8B5241A149BF}"/>
          </ac:picMkLst>
        </pc:picChg>
        <pc:cxnChg chg="add mod">
          <ac:chgData name="Longueira Ángel" userId="98b170fc-3060-491c-afc1-cd88fa0a9cd4" providerId="ADAL" clId="{65E0CCF0-62E7-4C15-A857-552D6885B3B8}" dt="2022-09-06T14:35:19.683" v="4575"/>
          <ac:cxnSpMkLst>
            <pc:docMk/>
            <pc:sldMk cId="3969729896" sldId="696"/>
            <ac:cxnSpMk id="33" creationId="{7FCBE957-0498-7C4E-2257-A2366A76796B}"/>
          </ac:cxnSpMkLst>
        </pc:cxnChg>
        <pc:cxnChg chg="add mod">
          <ac:chgData name="Longueira Ángel" userId="98b170fc-3060-491c-afc1-cd88fa0a9cd4" providerId="ADAL" clId="{65E0CCF0-62E7-4C15-A857-552D6885B3B8}" dt="2022-09-06T14:35:19.683" v="4575"/>
          <ac:cxnSpMkLst>
            <pc:docMk/>
            <pc:sldMk cId="3969729896" sldId="696"/>
            <ac:cxnSpMk id="35" creationId="{D159518A-08A1-3621-BE13-ABC9F69FDA33}"/>
          </ac:cxnSpMkLst>
        </pc:cxnChg>
        <pc:cxnChg chg="add mod">
          <ac:chgData name="Longueira Ángel" userId="98b170fc-3060-491c-afc1-cd88fa0a9cd4" providerId="ADAL" clId="{65E0CCF0-62E7-4C15-A857-552D6885B3B8}" dt="2022-09-06T14:35:19.683" v="4575"/>
          <ac:cxnSpMkLst>
            <pc:docMk/>
            <pc:sldMk cId="3969729896" sldId="696"/>
            <ac:cxnSpMk id="36" creationId="{19EAC903-1EC3-D1DD-9197-9A3C6F731F45}"/>
          </ac:cxnSpMkLst>
        </pc:cxnChg>
        <pc:cxnChg chg="add mod">
          <ac:chgData name="Longueira Ángel" userId="98b170fc-3060-491c-afc1-cd88fa0a9cd4" providerId="ADAL" clId="{65E0CCF0-62E7-4C15-A857-552D6885B3B8}" dt="2022-09-06T14:35:19.683" v="4575"/>
          <ac:cxnSpMkLst>
            <pc:docMk/>
            <pc:sldMk cId="3969729896" sldId="696"/>
            <ac:cxnSpMk id="38" creationId="{40E4AEB2-1347-3209-FB5D-EB08D49EA61B}"/>
          </ac:cxnSpMkLst>
        </pc:cxnChg>
        <pc:cxnChg chg="add mod">
          <ac:chgData name="Longueira Ángel" userId="98b170fc-3060-491c-afc1-cd88fa0a9cd4" providerId="ADAL" clId="{65E0CCF0-62E7-4C15-A857-552D6885B3B8}" dt="2022-09-06T14:35:30.309" v="4576" actId="692"/>
          <ac:cxnSpMkLst>
            <pc:docMk/>
            <pc:sldMk cId="3969729896" sldId="696"/>
            <ac:cxnSpMk id="40" creationId="{3A075B25-F3D9-2144-FCA2-25F715B77675}"/>
          </ac:cxnSpMkLst>
        </pc:cxnChg>
        <pc:cxnChg chg="add mod">
          <ac:chgData name="Longueira Ángel" userId="98b170fc-3060-491c-afc1-cd88fa0a9cd4" providerId="ADAL" clId="{65E0CCF0-62E7-4C15-A857-552D6885B3B8}" dt="2022-09-06T14:35:30.309" v="4576" actId="692"/>
          <ac:cxnSpMkLst>
            <pc:docMk/>
            <pc:sldMk cId="3969729896" sldId="696"/>
            <ac:cxnSpMk id="41" creationId="{936B2D0E-A1B8-4B0C-893A-05F9D134D0E4}"/>
          </ac:cxnSpMkLst>
        </pc:cxnChg>
      </pc:sldChg>
      <pc:sldChg chg="addSp delSp modSp add mod">
        <pc:chgData name="Longueira Ángel" userId="98b170fc-3060-491c-afc1-cd88fa0a9cd4" providerId="ADAL" clId="{65E0CCF0-62E7-4C15-A857-552D6885B3B8}" dt="2022-09-07T10:56:36.329" v="10938"/>
        <pc:sldMkLst>
          <pc:docMk/>
          <pc:sldMk cId="2431648272" sldId="697"/>
        </pc:sldMkLst>
        <pc:spChg chg="del">
          <ac:chgData name="Longueira Ángel" userId="98b170fc-3060-491c-afc1-cd88fa0a9cd4" providerId="ADAL" clId="{65E0CCF0-62E7-4C15-A857-552D6885B3B8}" dt="2022-09-06T14:35:48.815" v="4580" actId="478"/>
          <ac:spMkLst>
            <pc:docMk/>
            <pc:sldMk cId="2431648272" sldId="697"/>
            <ac:spMk id="12" creationId="{3251BE82-BFE3-4150-A2D1-A7E6EC707E82}"/>
          </ac:spMkLst>
        </pc:spChg>
        <pc:spChg chg="del">
          <ac:chgData name="Longueira Ángel" userId="98b170fc-3060-491c-afc1-cd88fa0a9cd4" providerId="ADAL" clId="{65E0CCF0-62E7-4C15-A857-552D6885B3B8}" dt="2022-09-06T14:35:48.815" v="4580" actId="478"/>
          <ac:spMkLst>
            <pc:docMk/>
            <pc:sldMk cId="2431648272" sldId="697"/>
            <ac:spMk id="19" creationId="{B5ED6932-BB0C-4768-9112-82BD8AE93D1B}"/>
          </ac:spMkLst>
        </pc:spChg>
        <pc:spChg chg="del">
          <ac:chgData name="Longueira Ángel" userId="98b170fc-3060-491c-afc1-cd88fa0a9cd4" providerId="ADAL" clId="{65E0CCF0-62E7-4C15-A857-552D6885B3B8}" dt="2022-09-06T14:35:48.815" v="4580" actId="478"/>
          <ac:spMkLst>
            <pc:docMk/>
            <pc:sldMk cId="2431648272" sldId="697"/>
            <ac:spMk id="24" creationId="{A6020728-A750-46EB-8B2B-A4933652D696}"/>
          </ac:spMkLst>
        </pc:spChg>
        <pc:spChg chg="del">
          <ac:chgData name="Longueira Ángel" userId="98b170fc-3060-491c-afc1-cd88fa0a9cd4" providerId="ADAL" clId="{65E0CCF0-62E7-4C15-A857-552D6885B3B8}" dt="2022-09-06T14:35:48.815" v="4580" actId="478"/>
          <ac:spMkLst>
            <pc:docMk/>
            <pc:sldMk cId="2431648272" sldId="697"/>
            <ac:spMk id="32" creationId="{28A871B9-77AF-4843-AFD3-8C4BDC27D92A}"/>
          </ac:spMkLst>
        </pc:spChg>
        <pc:spChg chg="mod">
          <ac:chgData name="Longueira Ángel" userId="98b170fc-3060-491c-afc1-cd88fa0a9cd4" providerId="ADAL" clId="{65E0CCF0-62E7-4C15-A857-552D6885B3B8}" dt="2022-08-31T06:05:25.931" v="875" actId="207"/>
          <ac:spMkLst>
            <pc:docMk/>
            <pc:sldMk cId="2431648272" sldId="697"/>
            <ac:spMk id="37" creationId="{7EB9B682-D2F2-A0C2-42CA-B1E6FDA85CD1}"/>
          </ac:spMkLst>
        </pc:spChg>
        <pc:spChg chg="del">
          <ac:chgData name="Longueira Ángel" userId="98b170fc-3060-491c-afc1-cd88fa0a9cd4" providerId="ADAL" clId="{65E0CCF0-62E7-4C15-A857-552D6885B3B8}" dt="2022-09-06T14:35:48.815" v="4580" actId="478"/>
          <ac:spMkLst>
            <pc:docMk/>
            <pc:sldMk cId="2431648272" sldId="697"/>
            <ac:spMk id="43" creationId="{CB472582-C186-19E6-6F0D-6B90345810F9}"/>
          </ac:spMkLst>
        </pc:spChg>
        <pc:spChg chg="del">
          <ac:chgData name="Longueira Ángel" userId="98b170fc-3060-491c-afc1-cd88fa0a9cd4" providerId="ADAL" clId="{65E0CCF0-62E7-4C15-A857-552D6885B3B8}" dt="2022-09-06T14:35:48.815" v="4580" actId="478"/>
          <ac:spMkLst>
            <pc:docMk/>
            <pc:sldMk cId="2431648272" sldId="697"/>
            <ac:spMk id="44" creationId="{6CB693C2-F074-CFA0-F770-66277CBEB123}"/>
          </ac:spMkLst>
        </pc:spChg>
        <pc:spChg chg="del">
          <ac:chgData name="Longueira Ángel" userId="98b170fc-3060-491c-afc1-cd88fa0a9cd4" providerId="ADAL" clId="{65E0CCF0-62E7-4C15-A857-552D6885B3B8}" dt="2022-09-06T14:35:48.815" v="4580" actId="478"/>
          <ac:spMkLst>
            <pc:docMk/>
            <pc:sldMk cId="2431648272" sldId="697"/>
            <ac:spMk id="45" creationId="{FEF58713-C3F0-9CA4-6B73-0665B36D447E}"/>
          </ac:spMkLst>
        </pc:spChg>
        <pc:spChg chg="del">
          <ac:chgData name="Longueira Ángel" userId="98b170fc-3060-491c-afc1-cd88fa0a9cd4" providerId="ADAL" clId="{65E0CCF0-62E7-4C15-A857-552D6885B3B8}" dt="2022-09-06T14:35:48.815" v="4580" actId="478"/>
          <ac:spMkLst>
            <pc:docMk/>
            <pc:sldMk cId="2431648272" sldId="697"/>
            <ac:spMk id="46" creationId="{349F4286-3229-2B74-DE2B-FA762F021967}"/>
          </ac:spMkLst>
        </pc:spChg>
        <pc:spChg chg="del">
          <ac:chgData name="Longueira Ángel" userId="98b170fc-3060-491c-afc1-cd88fa0a9cd4" providerId="ADAL" clId="{65E0CCF0-62E7-4C15-A857-552D6885B3B8}" dt="2022-09-06T14:35:48.815" v="4580" actId="478"/>
          <ac:spMkLst>
            <pc:docMk/>
            <pc:sldMk cId="2431648272" sldId="697"/>
            <ac:spMk id="48" creationId="{04D53714-0F77-F43E-8ADA-01169B3C2C25}"/>
          </ac:spMkLst>
        </pc:spChg>
        <pc:spChg chg="mod">
          <ac:chgData name="Longueira Ángel" userId="98b170fc-3060-491c-afc1-cd88fa0a9cd4" providerId="ADAL" clId="{65E0CCF0-62E7-4C15-A857-552D6885B3B8}" dt="2022-09-06T14:35:49.269" v="4581"/>
          <ac:spMkLst>
            <pc:docMk/>
            <pc:sldMk cId="2431648272" sldId="697"/>
            <ac:spMk id="55" creationId="{BFBCA9FC-62C5-10D4-4704-CDA5684AFC1D}"/>
          </ac:spMkLst>
        </pc:spChg>
        <pc:spChg chg="add mod">
          <ac:chgData name="Longueira Ángel" userId="98b170fc-3060-491c-afc1-cd88fa0a9cd4" providerId="ADAL" clId="{65E0CCF0-62E7-4C15-A857-552D6885B3B8}" dt="2022-09-06T14:35:49.269" v="4581"/>
          <ac:spMkLst>
            <pc:docMk/>
            <pc:sldMk cId="2431648272" sldId="697"/>
            <ac:spMk id="57" creationId="{75729418-C468-794A-9F81-BC829B5C2997}"/>
          </ac:spMkLst>
        </pc:spChg>
        <pc:spChg chg="add mod">
          <ac:chgData name="Longueira Ángel" userId="98b170fc-3060-491c-afc1-cd88fa0a9cd4" providerId="ADAL" clId="{65E0CCF0-62E7-4C15-A857-552D6885B3B8}" dt="2022-09-06T14:35:49.269" v="4581"/>
          <ac:spMkLst>
            <pc:docMk/>
            <pc:sldMk cId="2431648272" sldId="697"/>
            <ac:spMk id="58" creationId="{21C65321-A909-E771-114E-F00D3B307BAE}"/>
          </ac:spMkLst>
        </pc:spChg>
        <pc:spChg chg="add mod">
          <ac:chgData name="Longueira Ángel" userId="98b170fc-3060-491c-afc1-cd88fa0a9cd4" providerId="ADAL" clId="{65E0CCF0-62E7-4C15-A857-552D6885B3B8}" dt="2022-09-06T14:35:49.269" v="4581"/>
          <ac:spMkLst>
            <pc:docMk/>
            <pc:sldMk cId="2431648272" sldId="697"/>
            <ac:spMk id="59" creationId="{5AD874FA-7394-D945-4F86-669F3D8E8B2F}"/>
          </ac:spMkLst>
        </pc:spChg>
        <pc:spChg chg="add mod">
          <ac:chgData name="Longueira Ángel" userId="98b170fc-3060-491c-afc1-cd88fa0a9cd4" providerId="ADAL" clId="{65E0CCF0-62E7-4C15-A857-552D6885B3B8}" dt="2022-09-06T14:35:49.269" v="4581"/>
          <ac:spMkLst>
            <pc:docMk/>
            <pc:sldMk cId="2431648272" sldId="697"/>
            <ac:spMk id="60" creationId="{C63FAA3C-420C-C9CB-2590-21BF14CFE0A0}"/>
          </ac:spMkLst>
        </pc:spChg>
        <pc:spChg chg="mod">
          <ac:chgData name="Longueira Ángel" userId="98b170fc-3060-491c-afc1-cd88fa0a9cd4" providerId="ADAL" clId="{65E0CCF0-62E7-4C15-A857-552D6885B3B8}" dt="2022-09-06T14:35:49.269" v="4581"/>
          <ac:spMkLst>
            <pc:docMk/>
            <pc:sldMk cId="2431648272" sldId="697"/>
            <ac:spMk id="62" creationId="{50A030F1-9D20-0D2D-E759-CD8E8A00E669}"/>
          </ac:spMkLst>
        </pc:spChg>
        <pc:spChg chg="add mod">
          <ac:chgData name="Longueira Ángel" userId="98b170fc-3060-491c-afc1-cd88fa0a9cd4" providerId="ADAL" clId="{65E0CCF0-62E7-4C15-A857-552D6885B3B8}" dt="2022-09-06T14:35:49.269" v="4581"/>
          <ac:spMkLst>
            <pc:docMk/>
            <pc:sldMk cId="2431648272" sldId="697"/>
            <ac:spMk id="64" creationId="{B55DCE74-8D46-181D-CCE6-B28484E2CC02}"/>
          </ac:spMkLst>
        </pc:spChg>
        <pc:spChg chg="mod">
          <ac:chgData name="Longueira Ángel" userId="98b170fc-3060-491c-afc1-cd88fa0a9cd4" providerId="ADAL" clId="{65E0CCF0-62E7-4C15-A857-552D6885B3B8}" dt="2022-09-06T14:35:49.269" v="4581"/>
          <ac:spMkLst>
            <pc:docMk/>
            <pc:sldMk cId="2431648272" sldId="697"/>
            <ac:spMk id="66" creationId="{58D5DE25-1FE2-1D8B-800C-7AFAE22896C5}"/>
          </ac:spMkLst>
        </pc:spChg>
        <pc:spChg chg="mod">
          <ac:chgData name="Longueira Ángel" userId="98b170fc-3060-491c-afc1-cd88fa0a9cd4" providerId="ADAL" clId="{65E0CCF0-62E7-4C15-A857-552D6885B3B8}" dt="2022-09-06T14:35:49.269" v="4581"/>
          <ac:spMkLst>
            <pc:docMk/>
            <pc:sldMk cId="2431648272" sldId="697"/>
            <ac:spMk id="67" creationId="{C2C1511E-9E07-4AC2-35AA-56E77080BE78}"/>
          </ac:spMkLst>
        </pc:spChg>
        <pc:spChg chg="mod">
          <ac:chgData name="Longueira Ángel" userId="98b170fc-3060-491c-afc1-cd88fa0a9cd4" providerId="ADAL" clId="{65E0CCF0-62E7-4C15-A857-552D6885B3B8}" dt="2022-09-07T10:56:36.329" v="10938"/>
          <ac:spMkLst>
            <pc:docMk/>
            <pc:sldMk cId="2431648272" sldId="697"/>
            <ac:spMk id="68" creationId="{999268AD-06AC-439B-92B0-54FD2CB08117}"/>
          </ac:spMkLst>
        </pc:spChg>
        <pc:spChg chg="mod">
          <ac:chgData name="Longueira Ángel" userId="98b170fc-3060-491c-afc1-cd88fa0a9cd4" providerId="ADAL" clId="{65E0CCF0-62E7-4C15-A857-552D6885B3B8}" dt="2022-09-06T14:35:49.269" v="4581"/>
          <ac:spMkLst>
            <pc:docMk/>
            <pc:sldMk cId="2431648272" sldId="697"/>
            <ac:spMk id="69" creationId="{EA2F45DB-29CA-73D7-DB30-9208525D9AC6}"/>
          </ac:spMkLst>
        </pc:spChg>
        <pc:spChg chg="mod">
          <ac:chgData name="Longueira Ángel" userId="98b170fc-3060-491c-afc1-cd88fa0a9cd4" providerId="ADAL" clId="{65E0CCF0-62E7-4C15-A857-552D6885B3B8}" dt="2022-09-06T14:35:49.269" v="4581"/>
          <ac:spMkLst>
            <pc:docMk/>
            <pc:sldMk cId="2431648272" sldId="697"/>
            <ac:spMk id="70" creationId="{C8BFE3E0-AE24-2F91-B777-7F5F813A1B3F}"/>
          </ac:spMkLst>
        </pc:spChg>
        <pc:spChg chg="mod">
          <ac:chgData name="Longueira Ángel" userId="98b170fc-3060-491c-afc1-cd88fa0a9cd4" providerId="ADAL" clId="{65E0CCF0-62E7-4C15-A857-552D6885B3B8}" dt="2022-09-06T14:35:49.269" v="4581"/>
          <ac:spMkLst>
            <pc:docMk/>
            <pc:sldMk cId="2431648272" sldId="697"/>
            <ac:spMk id="71" creationId="{EACEE65B-2662-6E03-3FAF-8932F33C4399}"/>
          </ac:spMkLst>
        </pc:spChg>
        <pc:spChg chg="mod">
          <ac:chgData name="Longueira Ángel" userId="98b170fc-3060-491c-afc1-cd88fa0a9cd4" providerId="ADAL" clId="{65E0CCF0-62E7-4C15-A857-552D6885B3B8}" dt="2022-09-06T14:35:49.269" v="4581"/>
          <ac:spMkLst>
            <pc:docMk/>
            <pc:sldMk cId="2431648272" sldId="697"/>
            <ac:spMk id="73" creationId="{3B1F7372-2DA5-717D-A0D6-C796A99F91CF}"/>
          </ac:spMkLst>
        </pc:spChg>
        <pc:spChg chg="add mod">
          <ac:chgData name="Longueira Ángel" userId="98b170fc-3060-491c-afc1-cd88fa0a9cd4" providerId="ADAL" clId="{65E0CCF0-62E7-4C15-A857-552D6885B3B8}" dt="2022-09-06T14:35:49.269" v="4581"/>
          <ac:spMkLst>
            <pc:docMk/>
            <pc:sldMk cId="2431648272" sldId="697"/>
            <ac:spMk id="75" creationId="{BF5426CE-C070-D961-E277-14B0DCAB45F6}"/>
          </ac:spMkLst>
        </pc:spChg>
        <pc:spChg chg="add mod">
          <ac:chgData name="Longueira Ángel" userId="98b170fc-3060-491c-afc1-cd88fa0a9cd4" providerId="ADAL" clId="{65E0CCF0-62E7-4C15-A857-552D6885B3B8}" dt="2022-09-06T14:35:49.269" v="4581"/>
          <ac:spMkLst>
            <pc:docMk/>
            <pc:sldMk cId="2431648272" sldId="697"/>
            <ac:spMk id="76" creationId="{2A86F1B2-0CA0-CD23-4282-C56CBDEFEF6A}"/>
          </ac:spMkLst>
        </pc:spChg>
        <pc:spChg chg="add mod">
          <ac:chgData name="Longueira Ángel" userId="98b170fc-3060-491c-afc1-cd88fa0a9cd4" providerId="ADAL" clId="{65E0CCF0-62E7-4C15-A857-552D6885B3B8}" dt="2022-09-06T14:35:49.269" v="4581"/>
          <ac:spMkLst>
            <pc:docMk/>
            <pc:sldMk cId="2431648272" sldId="697"/>
            <ac:spMk id="77" creationId="{9ADD417C-7411-E92D-9B95-0CB65E95E59B}"/>
          </ac:spMkLst>
        </pc:spChg>
        <pc:spChg chg="mod">
          <ac:chgData name="Longueira Ángel" userId="98b170fc-3060-491c-afc1-cd88fa0a9cd4" providerId="ADAL" clId="{65E0CCF0-62E7-4C15-A857-552D6885B3B8}" dt="2022-09-06T14:36:03.149" v="4583" actId="207"/>
          <ac:spMkLst>
            <pc:docMk/>
            <pc:sldMk cId="2431648272" sldId="697"/>
            <ac:spMk id="79" creationId="{BF4EF6D3-0A02-3166-784C-B2455A7125E3}"/>
          </ac:spMkLst>
        </pc:spChg>
        <pc:spChg chg="mod">
          <ac:chgData name="Longueira Ángel" userId="98b170fc-3060-491c-afc1-cd88fa0a9cd4" providerId="ADAL" clId="{65E0CCF0-62E7-4C15-A857-552D6885B3B8}" dt="2022-09-06T14:35:55.642" v="4582" actId="207"/>
          <ac:spMkLst>
            <pc:docMk/>
            <pc:sldMk cId="2431648272" sldId="697"/>
            <ac:spMk id="80" creationId="{68881A91-AADE-B1DF-7477-5E53E8C5F70E}"/>
          </ac:spMkLst>
        </pc:spChg>
        <pc:spChg chg="add mod">
          <ac:chgData name="Longueira Ángel" userId="98b170fc-3060-491c-afc1-cd88fa0a9cd4" providerId="ADAL" clId="{65E0CCF0-62E7-4C15-A857-552D6885B3B8}" dt="2022-09-06T14:35:49.269" v="4581"/>
          <ac:spMkLst>
            <pc:docMk/>
            <pc:sldMk cId="2431648272" sldId="697"/>
            <ac:spMk id="81" creationId="{95399CE4-0995-4F0D-EDE5-C99543D24D26}"/>
          </ac:spMkLst>
        </pc:spChg>
        <pc:spChg chg="add mod">
          <ac:chgData name="Longueira Ángel" userId="98b170fc-3060-491c-afc1-cd88fa0a9cd4" providerId="ADAL" clId="{65E0CCF0-62E7-4C15-A857-552D6885B3B8}" dt="2022-09-06T14:35:55.642" v="4582" actId="207"/>
          <ac:spMkLst>
            <pc:docMk/>
            <pc:sldMk cId="2431648272" sldId="697"/>
            <ac:spMk id="82" creationId="{DA8C2B5F-A702-A959-F7A4-0CB60DFC7CBA}"/>
          </ac:spMkLst>
        </pc:spChg>
        <pc:spChg chg="add mod">
          <ac:chgData name="Longueira Ángel" userId="98b170fc-3060-491c-afc1-cd88fa0a9cd4" providerId="ADAL" clId="{65E0CCF0-62E7-4C15-A857-552D6885B3B8}" dt="2022-09-06T14:35:49.269" v="4581"/>
          <ac:spMkLst>
            <pc:docMk/>
            <pc:sldMk cId="2431648272" sldId="697"/>
            <ac:spMk id="83" creationId="{5456D956-2D9C-8A6B-CEEA-3E56D081D0C3}"/>
          </ac:spMkLst>
        </pc:spChg>
        <pc:spChg chg="add mod">
          <ac:chgData name="Longueira Ángel" userId="98b170fc-3060-491c-afc1-cd88fa0a9cd4" providerId="ADAL" clId="{65E0CCF0-62E7-4C15-A857-552D6885B3B8}" dt="2022-09-06T14:35:49.269" v="4581"/>
          <ac:spMkLst>
            <pc:docMk/>
            <pc:sldMk cId="2431648272" sldId="697"/>
            <ac:spMk id="84" creationId="{90A22521-6304-3B92-4E28-E39D747176E3}"/>
          </ac:spMkLst>
        </pc:spChg>
        <pc:spChg chg="add mod">
          <ac:chgData name="Longueira Ángel" userId="98b170fc-3060-491c-afc1-cd88fa0a9cd4" providerId="ADAL" clId="{65E0CCF0-62E7-4C15-A857-552D6885B3B8}" dt="2022-09-06T14:35:55.642" v="4582" actId="207"/>
          <ac:spMkLst>
            <pc:docMk/>
            <pc:sldMk cId="2431648272" sldId="697"/>
            <ac:spMk id="85" creationId="{B75823FC-0D1B-F920-0B81-5872497FAFD8}"/>
          </ac:spMkLst>
        </pc:spChg>
        <pc:grpChg chg="del">
          <ac:chgData name="Longueira Ángel" userId="98b170fc-3060-491c-afc1-cd88fa0a9cd4" providerId="ADAL" clId="{65E0CCF0-62E7-4C15-A857-552D6885B3B8}" dt="2022-09-06T14:35:48.815" v="4580" actId="478"/>
          <ac:grpSpMkLst>
            <pc:docMk/>
            <pc:sldMk cId="2431648272" sldId="697"/>
            <ac:grpSpMk id="2" creationId="{8FB7261B-187A-4814-D3CE-9698CD29B05C}"/>
          </ac:grpSpMkLst>
        </pc:grpChg>
        <pc:grpChg chg="del">
          <ac:chgData name="Longueira Ángel" userId="98b170fc-3060-491c-afc1-cd88fa0a9cd4" providerId="ADAL" clId="{65E0CCF0-62E7-4C15-A857-552D6885B3B8}" dt="2022-09-06T14:35:48.815" v="4580" actId="478"/>
          <ac:grpSpMkLst>
            <pc:docMk/>
            <pc:sldMk cId="2431648272" sldId="697"/>
            <ac:grpSpMk id="4" creationId="{1FEAAED2-7DD8-6D29-7C8B-FFDC1E95FD9D}"/>
          </ac:grpSpMkLst>
        </pc:grpChg>
        <pc:grpChg chg="del">
          <ac:chgData name="Longueira Ángel" userId="98b170fc-3060-491c-afc1-cd88fa0a9cd4" providerId="ADAL" clId="{65E0CCF0-62E7-4C15-A857-552D6885B3B8}" dt="2022-09-06T14:35:48.815" v="4580" actId="478"/>
          <ac:grpSpMkLst>
            <pc:docMk/>
            <pc:sldMk cId="2431648272" sldId="697"/>
            <ac:grpSpMk id="6" creationId="{E569DE1A-D68A-264A-82C4-120910C5ECFA}"/>
          </ac:grpSpMkLst>
        </pc:grpChg>
        <pc:grpChg chg="del">
          <ac:chgData name="Longueira Ángel" userId="98b170fc-3060-491c-afc1-cd88fa0a9cd4" providerId="ADAL" clId="{65E0CCF0-62E7-4C15-A857-552D6885B3B8}" dt="2022-09-06T14:35:48.815" v="4580" actId="478"/>
          <ac:grpSpMkLst>
            <pc:docMk/>
            <pc:sldMk cId="2431648272" sldId="697"/>
            <ac:grpSpMk id="7" creationId="{0B1DD5EE-6B90-8A28-C6F8-096CFA7EC565}"/>
          </ac:grpSpMkLst>
        </pc:grpChg>
        <pc:grpChg chg="del">
          <ac:chgData name="Longueira Ángel" userId="98b170fc-3060-491c-afc1-cd88fa0a9cd4" providerId="ADAL" clId="{65E0CCF0-62E7-4C15-A857-552D6885B3B8}" dt="2022-09-06T14:35:48.815" v="4580" actId="478"/>
          <ac:grpSpMkLst>
            <pc:docMk/>
            <pc:sldMk cId="2431648272" sldId="697"/>
            <ac:grpSpMk id="8" creationId="{0A2EF06B-45CA-0EC6-B474-5A4D225DBD4A}"/>
          </ac:grpSpMkLst>
        </pc:grpChg>
        <pc:grpChg chg="add mod">
          <ac:chgData name="Longueira Ángel" userId="98b170fc-3060-491c-afc1-cd88fa0a9cd4" providerId="ADAL" clId="{65E0CCF0-62E7-4C15-A857-552D6885B3B8}" dt="2022-09-06T14:35:49.269" v="4581"/>
          <ac:grpSpMkLst>
            <pc:docMk/>
            <pc:sldMk cId="2431648272" sldId="697"/>
            <ac:grpSpMk id="42" creationId="{316560F8-AA04-389A-AC21-F5C20B017CFA}"/>
          </ac:grpSpMkLst>
        </pc:grpChg>
        <pc:grpChg chg="add mod">
          <ac:chgData name="Longueira Ángel" userId="98b170fc-3060-491c-afc1-cd88fa0a9cd4" providerId="ADAL" clId="{65E0CCF0-62E7-4C15-A857-552D6885B3B8}" dt="2022-09-06T14:35:49.269" v="4581"/>
          <ac:grpSpMkLst>
            <pc:docMk/>
            <pc:sldMk cId="2431648272" sldId="697"/>
            <ac:grpSpMk id="61" creationId="{7E019855-EB7E-B8C3-9BF8-47E2C2CEA653}"/>
          </ac:grpSpMkLst>
        </pc:grpChg>
        <pc:grpChg chg="add mod">
          <ac:chgData name="Longueira Ángel" userId="98b170fc-3060-491c-afc1-cd88fa0a9cd4" providerId="ADAL" clId="{65E0CCF0-62E7-4C15-A857-552D6885B3B8}" dt="2022-09-06T14:35:49.269" v="4581"/>
          <ac:grpSpMkLst>
            <pc:docMk/>
            <pc:sldMk cId="2431648272" sldId="697"/>
            <ac:grpSpMk id="65" creationId="{382FCD08-C4E5-5108-D69F-6F482918B4B8}"/>
          </ac:grpSpMkLst>
        </pc:grpChg>
        <pc:grpChg chg="add mod">
          <ac:chgData name="Longueira Ángel" userId="98b170fc-3060-491c-afc1-cd88fa0a9cd4" providerId="ADAL" clId="{65E0CCF0-62E7-4C15-A857-552D6885B3B8}" dt="2022-09-06T14:35:49.269" v="4581"/>
          <ac:grpSpMkLst>
            <pc:docMk/>
            <pc:sldMk cId="2431648272" sldId="697"/>
            <ac:grpSpMk id="72" creationId="{EF13D28A-7D80-4837-B1C7-802E16AAABFC}"/>
          </ac:grpSpMkLst>
        </pc:grpChg>
        <pc:grpChg chg="add mod">
          <ac:chgData name="Longueira Ángel" userId="98b170fc-3060-491c-afc1-cd88fa0a9cd4" providerId="ADAL" clId="{65E0CCF0-62E7-4C15-A857-552D6885B3B8}" dt="2022-09-06T14:35:49.269" v="4581"/>
          <ac:grpSpMkLst>
            <pc:docMk/>
            <pc:sldMk cId="2431648272" sldId="697"/>
            <ac:grpSpMk id="78" creationId="{C6A2A9A9-E447-8DA0-FFFE-8A6B6A161832}"/>
          </ac:grpSpMkLst>
        </pc:grpChg>
        <pc:picChg chg="mod">
          <ac:chgData name="Longueira Ángel" userId="98b170fc-3060-491c-afc1-cd88fa0a9cd4" providerId="ADAL" clId="{65E0CCF0-62E7-4C15-A857-552D6885B3B8}" dt="2022-09-06T14:35:49.269" v="4581"/>
          <ac:picMkLst>
            <pc:docMk/>
            <pc:sldMk cId="2431648272" sldId="697"/>
            <ac:picMk id="56" creationId="{2E10C8CE-5949-F548-6C58-ACF33E387ADB}"/>
          </ac:picMkLst>
        </pc:picChg>
        <pc:picChg chg="mod">
          <ac:chgData name="Longueira Ángel" userId="98b170fc-3060-491c-afc1-cd88fa0a9cd4" providerId="ADAL" clId="{65E0CCF0-62E7-4C15-A857-552D6885B3B8}" dt="2022-09-06T14:35:49.269" v="4581"/>
          <ac:picMkLst>
            <pc:docMk/>
            <pc:sldMk cId="2431648272" sldId="697"/>
            <ac:picMk id="63" creationId="{AAAA9953-939A-0E9E-D0E2-11E02D6EAD63}"/>
          </ac:picMkLst>
        </pc:picChg>
        <pc:picChg chg="mod">
          <ac:chgData name="Longueira Ángel" userId="98b170fc-3060-491c-afc1-cd88fa0a9cd4" providerId="ADAL" clId="{65E0CCF0-62E7-4C15-A857-552D6885B3B8}" dt="2022-09-06T14:35:49.269" v="4581"/>
          <ac:picMkLst>
            <pc:docMk/>
            <pc:sldMk cId="2431648272" sldId="697"/>
            <ac:picMk id="74" creationId="{8560EA02-8C18-D8C0-E7AC-947005675BF8}"/>
          </ac:picMkLst>
        </pc:picChg>
        <pc:cxnChg chg="add mod">
          <ac:chgData name="Longueira Ángel" userId="98b170fc-3060-491c-afc1-cd88fa0a9cd4" providerId="ADAL" clId="{65E0CCF0-62E7-4C15-A857-552D6885B3B8}" dt="2022-09-06T14:35:49.269" v="4581"/>
          <ac:cxnSpMkLst>
            <pc:docMk/>
            <pc:sldMk cId="2431648272" sldId="697"/>
            <ac:cxnSpMk id="33" creationId="{CD0496A3-56BE-925E-1F7E-004204FDC473}"/>
          </ac:cxnSpMkLst>
        </pc:cxnChg>
        <pc:cxnChg chg="add mod">
          <ac:chgData name="Longueira Ángel" userId="98b170fc-3060-491c-afc1-cd88fa0a9cd4" providerId="ADAL" clId="{65E0CCF0-62E7-4C15-A857-552D6885B3B8}" dt="2022-09-06T14:35:49.269" v="4581"/>
          <ac:cxnSpMkLst>
            <pc:docMk/>
            <pc:sldMk cId="2431648272" sldId="697"/>
            <ac:cxnSpMk id="35" creationId="{8EF6EB31-A3B5-9BED-7ECC-F9175FEEBA5E}"/>
          </ac:cxnSpMkLst>
        </pc:cxnChg>
        <pc:cxnChg chg="add mod">
          <ac:chgData name="Longueira Ángel" userId="98b170fc-3060-491c-afc1-cd88fa0a9cd4" providerId="ADAL" clId="{65E0CCF0-62E7-4C15-A857-552D6885B3B8}" dt="2022-09-06T14:36:10.388" v="4584" actId="692"/>
          <ac:cxnSpMkLst>
            <pc:docMk/>
            <pc:sldMk cId="2431648272" sldId="697"/>
            <ac:cxnSpMk id="36" creationId="{3DF66700-3968-E808-A44A-B484D0F7BCB8}"/>
          </ac:cxnSpMkLst>
        </pc:cxnChg>
        <pc:cxnChg chg="add mod">
          <ac:chgData name="Longueira Ángel" userId="98b170fc-3060-491c-afc1-cd88fa0a9cd4" providerId="ADAL" clId="{65E0CCF0-62E7-4C15-A857-552D6885B3B8}" dt="2022-09-06T14:36:10.388" v="4584" actId="692"/>
          <ac:cxnSpMkLst>
            <pc:docMk/>
            <pc:sldMk cId="2431648272" sldId="697"/>
            <ac:cxnSpMk id="38" creationId="{ECED864A-F108-726A-DBDE-C70CFF029CED}"/>
          </ac:cxnSpMkLst>
        </pc:cxnChg>
        <pc:cxnChg chg="add mod">
          <ac:chgData name="Longueira Ángel" userId="98b170fc-3060-491c-afc1-cd88fa0a9cd4" providerId="ADAL" clId="{65E0CCF0-62E7-4C15-A857-552D6885B3B8}" dt="2022-09-06T14:35:49.269" v="4581"/>
          <ac:cxnSpMkLst>
            <pc:docMk/>
            <pc:sldMk cId="2431648272" sldId="697"/>
            <ac:cxnSpMk id="40" creationId="{BE87EA95-DBFF-C6B2-25D5-6657A51A62A8}"/>
          </ac:cxnSpMkLst>
        </pc:cxnChg>
        <pc:cxnChg chg="add mod">
          <ac:chgData name="Longueira Ángel" userId="98b170fc-3060-491c-afc1-cd88fa0a9cd4" providerId="ADAL" clId="{65E0CCF0-62E7-4C15-A857-552D6885B3B8}" dt="2022-09-06T14:35:49.269" v="4581"/>
          <ac:cxnSpMkLst>
            <pc:docMk/>
            <pc:sldMk cId="2431648272" sldId="697"/>
            <ac:cxnSpMk id="41" creationId="{68784131-8707-169D-8DE1-BC40F2B34146}"/>
          </ac:cxnSpMkLst>
        </pc:cxnChg>
      </pc:sldChg>
      <pc:sldChg chg="modSp add del mod">
        <pc:chgData name="Longueira Ángel" userId="98b170fc-3060-491c-afc1-cd88fa0a9cd4" providerId="ADAL" clId="{65E0CCF0-62E7-4C15-A857-552D6885B3B8}" dt="2022-09-06T14:36:23.994" v="4587" actId="47"/>
        <pc:sldMkLst>
          <pc:docMk/>
          <pc:sldMk cId="4151041434" sldId="698"/>
        </pc:sldMkLst>
        <pc:spChg chg="mod">
          <ac:chgData name="Longueira Ángel" userId="98b170fc-3060-491c-afc1-cd88fa0a9cd4" providerId="ADAL" clId="{65E0CCF0-62E7-4C15-A857-552D6885B3B8}" dt="2022-08-31T06:05:42.603" v="879" actId="207"/>
          <ac:spMkLst>
            <pc:docMk/>
            <pc:sldMk cId="4151041434" sldId="698"/>
            <ac:spMk id="10" creationId="{53414787-AAC3-4159-A1C3-BC4BC5796053}"/>
          </ac:spMkLst>
        </pc:spChg>
      </pc:sldChg>
      <pc:sldChg chg="addSp delSp modSp add mod modShow">
        <pc:chgData name="Longueira Ángel" userId="98b170fc-3060-491c-afc1-cd88fa0a9cd4" providerId="ADAL" clId="{65E0CCF0-62E7-4C15-A857-552D6885B3B8}" dt="2022-09-01T06:09:59.381" v="1000" actId="729"/>
        <pc:sldMkLst>
          <pc:docMk/>
          <pc:sldMk cId="3154931437" sldId="699"/>
        </pc:sldMkLst>
        <pc:spChg chg="del">
          <ac:chgData name="Longueira Ángel" userId="98b170fc-3060-491c-afc1-cd88fa0a9cd4" providerId="ADAL" clId="{65E0CCF0-62E7-4C15-A857-552D6885B3B8}" dt="2022-08-31T06:40:17.948" v="909" actId="478"/>
          <ac:spMkLst>
            <pc:docMk/>
            <pc:sldMk cId="3154931437" sldId="699"/>
            <ac:spMk id="24" creationId="{BF7C24F9-9A46-6150-48B0-7609AB3887D1}"/>
          </ac:spMkLst>
        </pc:spChg>
        <pc:spChg chg="del">
          <ac:chgData name="Longueira Ángel" userId="98b170fc-3060-491c-afc1-cd88fa0a9cd4" providerId="ADAL" clId="{65E0CCF0-62E7-4C15-A857-552D6885B3B8}" dt="2022-08-31T06:40:22.178" v="911" actId="478"/>
          <ac:spMkLst>
            <pc:docMk/>
            <pc:sldMk cId="3154931437" sldId="699"/>
            <ac:spMk id="25" creationId="{AAC48FC5-68D6-4032-8A16-F99E5FB9C8A5}"/>
          </ac:spMkLst>
        </pc:spChg>
        <pc:spChg chg="del">
          <ac:chgData name="Longueira Ángel" userId="98b170fc-3060-491c-afc1-cd88fa0a9cd4" providerId="ADAL" clId="{65E0CCF0-62E7-4C15-A857-552D6885B3B8}" dt="2022-08-31T06:40:17.948" v="909" actId="478"/>
          <ac:spMkLst>
            <pc:docMk/>
            <pc:sldMk cId="3154931437" sldId="699"/>
            <ac:spMk id="26" creationId="{7FF0FDBD-EEF6-C8C2-3A30-708CB1BBE4B1}"/>
          </ac:spMkLst>
        </pc:spChg>
        <pc:spChg chg="del">
          <ac:chgData name="Longueira Ángel" userId="98b170fc-3060-491c-afc1-cd88fa0a9cd4" providerId="ADAL" clId="{65E0CCF0-62E7-4C15-A857-552D6885B3B8}" dt="2022-08-31T06:40:17.948" v="909" actId="478"/>
          <ac:spMkLst>
            <pc:docMk/>
            <pc:sldMk cId="3154931437" sldId="699"/>
            <ac:spMk id="27" creationId="{BEB138F2-EA6F-8472-1FB6-280D635E2F9C}"/>
          </ac:spMkLst>
        </pc:spChg>
        <pc:spChg chg="del">
          <ac:chgData name="Longueira Ángel" userId="98b170fc-3060-491c-afc1-cd88fa0a9cd4" providerId="ADAL" clId="{65E0CCF0-62E7-4C15-A857-552D6885B3B8}" dt="2022-08-31T06:40:17.948" v="909" actId="478"/>
          <ac:spMkLst>
            <pc:docMk/>
            <pc:sldMk cId="3154931437" sldId="699"/>
            <ac:spMk id="28" creationId="{59CF0B04-E7F7-E8DB-B5CF-ED0D70460D82}"/>
          </ac:spMkLst>
        </pc:spChg>
        <pc:spChg chg="del">
          <ac:chgData name="Longueira Ángel" userId="98b170fc-3060-491c-afc1-cd88fa0a9cd4" providerId="ADAL" clId="{65E0CCF0-62E7-4C15-A857-552D6885B3B8}" dt="2022-08-31T06:40:17.948" v="909" actId="478"/>
          <ac:spMkLst>
            <pc:docMk/>
            <pc:sldMk cId="3154931437" sldId="699"/>
            <ac:spMk id="30" creationId="{B6295DA7-04E4-0838-7DBA-7B80A612169B}"/>
          </ac:spMkLst>
        </pc:spChg>
        <pc:spChg chg="del">
          <ac:chgData name="Longueira Ángel" userId="98b170fc-3060-491c-afc1-cd88fa0a9cd4" providerId="ADAL" clId="{65E0CCF0-62E7-4C15-A857-552D6885B3B8}" dt="2022-08-31T06:40:17.948" v="909" actId="478"/>
          <ac:spMkLst>
            <pc:docMk/>
            <pc:sldMk cId="3154931437" sldId="699"/>
            <ac:spMk id="36" creationId="{8B78FF44-EBA3-0FFA-23D0-9681F4485CB9}"/>
          </ac:spMkLst>
        </pc:spChg>
        <pc:spChg chg="del">
          <ac:chgData name="Longueira Ángel" userId="98b170fc-3060-491c-afc1-cd88fa0a9cd4" providerId="ADAL" clId="{65E0CCF0-62E7-4C15-A857-552D6885B3B8}" dt="2022-08-31T06:40:17.948" v="909" actId="478"/>
          <ac:spMkLst>
            <pc:docMk/>
            <pc:sldMk cId="3154931437" sldId="699"/>
            <ac:spMk id="38" creationId="{10EB66DF-51F6-089C-BE3C-AE50E7B7382E}"/>
          </ac:spMkLst>
        </pc:spChg>
        <pc:spChg chg="del">
          <ac:chgData name="Longueira Ángel" userId="98b170fc-3060-491c-afc1-cd88fa0a9cd4" providerId="ADAL" clId="{65E0CCF0-62E7-4C15-A857-552D6885B3B8}" dt="2022-08-31T06:40:17.948" v="909" actId="478"/>
          <ac:spMkLst>
            <pc:docMk/>
            <pc:sldMk cId="3154931437" sldId="699"/>
            <ac:spMk id="40" creationId="{4DF3F833-D320-327C-0051-F8F0CD2D44A6}"/>
          </ac:spMkLst>
        </pc:spChg>
        <pc:spChg chg="del">
          <ac:chgData name="Longueira Ángel" userId="98b170fc-3060-491c-afc1-cd88fa0a9cd4" providerId="ADAL" clId="{65E0CCF0-62E7-4C15-A857-552D6885B3B8}" dt="2022-08-31T06:40:17.948" v="909" actId="478"/>
          <ac:spMkLst>
            <pc:docMk/>
            <pc:sldMk cId="3154931437" sldId="699"/>
            <ac:spMk id="41" creationId="{147E1026-BA98-E519-994F-B3187B55386D}"/>
          </ac:spMkLst>
        </pc:spChg>
        <pc:spChg chg="del">
          <ac:chgData name="Longueira Ángel" userId="98b170fc-3060-491c-afc1-cd88fa0a9cd4" providerId="ADAL" clId="{65E0CCF0-62E7-4C15-A857-552D6885B3B8}" dt="2022-08-31T06:40:22.178" v="911" actId="478"/>
          <ac:spMkLst>
            <pc:docMk/>
            <pc:sldMk cId="3154931437" sldId="699"/>
            <ac:spMk id="76" creationId="{43EEF229-E3B9-4501-B5CF-D01FE803B66F}"/>
          </ac:spMkLst>
        </pc:spChg>
        <pc:spChg chg="del">
          <ac:chgData name="Longueira Ángel" userId="98b170fc-3060-491c-afc1-cd88fa0a9cd4" providerId="ADAL" clId="{65E0CCF0-62E7-4C15-A857-552D6885B3B8}" dt="2022-08-31T06:40:22.178" v="911" actId="478"/>
          <ac:spMkLst>
            <pc:docMk/>
            <pc:sldMk cId="3154931437" sldId="699"/>
            <ac:spMk id="77" creationId="{66D29237-138A-4F39-8E75-3C9499C20717}"/>
          </ac:spMkLst>
        </pc:spChg>
        <pc:spChg chg="del">
          <ac:chgData name="Longueira Ángel" userId="98b170fc-3060-491c-afc1-cd88fa0a9cd4" providerId="ADAL" clId="{65E0CCF0-62E7-4C15-A857-552D6885B3B8}" dt="2022-08-31T06:40:22.178" v="911" actId="478"/>
          <ac:spMkLst>
            <pc:docMk/>
            <pc:sldMk cId="3154931437" sldId="699"/>
            <ac:spMk id="78" creationId="{DFC34BA5-87EF-4353-A185-C2459527E637}"/>
          </ac:spMkLst>
        </pc:spChg>
        <pc:spChg chg="del">
          <ac:chgData name="Longueira Ángel" userId="98b170fc-3060-491c-afc1-cd88fa0a9cd4" providerId="ADAL" clId="{65E0CCF0-62E7-4C15-A857-552D6885B3B8}" dt="2022-08-31T06:40:22.178" v="911" actId="478"/>
          <ac:spMkLst>
            <pc:docMk/>
            <pc:sldMk cId="3154931437" sldId="699"/>
            <ac:spMk id="79" creationId="{1CE97636-8522-4BF9-A4C9-5DD55B7F110C}"/>
          </ac:spMkLst>
        </pc:spChg>
        <pc:grpChg chg="del">
          <ac:chgData name="Longueira Ángel" userId="98b170fc-3060-491c-afc1-cd88fa0a9cd4" providerId="ADAL" clId="{65E0CCF0-62E7-4C15-A857-552D6885B3B8}" dt="2022-08-31T06:40:19.409" v="910" actId="478"/>
          <ac:grpSpMkLst>
            <pc:docMk/>
            <pc:sldMk cId="3154931437" sldId="699"/>
            <ac:grpSpMk id="7" creationId="{29FAAF9F-7637-4410-A5C4-B4E7415F1767}"/>
          </ac:grpSpMkLst>
        </pc:grpChg>
        <pc:picChg chg="del">
          <ac:chgData name="Longueira Ángel" userId="98b170fc-3060-491c-afc1-cd88fa0a9cd4" providerId="ADAL" clId="{65E0CCF0-62E7-4C15-A857-552D6885B3B8}" dt="2022-08-31T06:40:17.948" v="909" actId="478"/>
          <ac:picMkLst>
            <pc:docMk/>
            <pc:sldMk cId="3154931437" sldId="699"/>
            <ac:picMk id="29" creationId="{25270789-B236-880F-FAE5-C343FEDCDB7C}"/>
          </ac:picMkLst>
        </pc:picChg>
        <pc:picChg chg="del">
          <ac:chgData name="Longueira Ángel" userId="98b170fc-3060-491c-afc1-cd88fa0a9cd4" providerId="ADAL" clId="{65E0CCF0-62E7-4C15-A857-552D6885B3B8}" dt="2022-08-31T06:40:17.948" v="909" actId="478"/>
          <ac:picMkLst>
            <pc:docMk/>
            <pc:sldMk cId="3154931437" sldId="699"/>
            <ac:picMk id="32" creationId="{5A1886B9-CC51-501D-D514-F6712907707D}"/>
          </ac:picMkLst>
        </pc:picChg>
        <pc:picChg chg="del">
          <ac:chgData name="Longueira Ángel" userId="98b170fc-3060-491c-afc1-cd88fa0a9cd4" providerId="ADAL" clId="{65E0CCF0-62E7-4C15-A857-552D6885B3B8}" dt="2022-08-31T06:40:17.948" v="909" actId="478"/>
          <ac:picMkLst>
            <pc:docMk/>
            <pc:sldMk cId="3154931437" sldId="699"/>
            <ac:picMk id="44" creationId="{31B78B15-4C98-534E-47BD-FB5A10B5E785}"/>
          </ac:picMkLst>
        </pc:picChg>
        <pc:picChg chg="add mod">
          <ac:chgData name="Longueira Ángel" userId="98b170fc-3060-491c-afc1-cd88fa0a9cd4" providerId="ADAL" clId="{65E0CCF0-62E7-4C15-A857-552D6885B3B8}" dt="2022-08-31T06:40:39.232" v="914" actId="1076"/>
          <ac:picMkLst>
            <pc:docMk/>
            <pc:sldMk cId="3154931437" sldId="699"/>
            <ac:picMk id="47" creationId="{0130F188-3F03-2378-4686-40B6ED131705}"/>
          </ac:picMkLst>
        </pc:picChg>
        <pc:cxnChg chg="del mod">
          <ac:chgData name="Longueira Ángel" userId="98b170fc-3060-491c-afc1-cd88fa0a9cd4" providerId="ADAL" clId="{65E0CCF0-62E7-4C15-A857-552D6885B3B8}" dt="2022-08-31T06:40:22.178" v="911" actId="478"/>
          <ac:cxnSpMkLst>
            <pc:docMk/>
            <pc:sldMk cId="3154931437" sldId="699"/>
            <ac:cxnSpMk id="31" creationId="{0D58C96C-8860-49F9-8102-F3B03BA71468}"/>
          </ac:cxnSpMkLst>
        </pc:cxnChg>
        <pc:cxnChg chg="del mod">
          <ac:chgData name="Longueira Ángel" userId="98b170fc-3060-491c-afc1-cd88fa0a9cd4" providerId="ADAL" clId="{65E0CCF0-62E7-4C15-A857-552D6885B3B8}" dt="2022-08-31T06:40:22.178" v="911" actId="478"/>
          <ac:cxnSpMkLst>
            <pc:docMk/>
            <pc:sldMk cId="3154931437" sldId="699"/>
            <ac:cxnSpMk id="33" creationId="{30193235-200B-40B5-93CF-DDB5B6CD4D27}"/>
          </ac:cxnSpMkLst>
        </pc:cxnChg>
        <pc:cxnChg chg="del mod">
          <ac:chgData name="Longueira Ángel" userId="98b170fc-3060-491c-afc1-cd88fa0a9cd4" providerId="ADAL" clId="{65E0CCF0-62E7-4C15-A857-552D6885B3B8}" dt="2022-08-31T06:40:17.948" v="909" actId="478"/>
          <ac:cxnSpMkLst>
            <pc:docMk/>
            <pc:sldMk cId="3154931437" sldId="699"/>
            <ac:cxnSpMk id="34" creationId="{D551B0E6-7862-D239-965A-53263D01FEB6}"/>
          </ac:cxnSpMkLst>
        </pc:cxnChg>
        <pc:cxnChg chg="del mod">
          <ac:chgData name="Longueira Ángel" userId="98b170fc-3060-491c-afc1-cd88fa0a9cd4" providerId="ADAL" clId="{65E0CCF0-62E7-4C15-A857-552D6885B3B8}" dt="2022-08-31T06:40:22.178" v="911" actId="478"/>
          <ac:cxnSpMkLst>
            <pc:docMk/>
            <pc:sldMk cId="3154931437" sldId="699"/>
            <ac:cxnSpMk id="35" creationId="{F018D06C-4432-498C-AB2F-153EEC0F25DA}"/>
          </ac:cxnSpMkLst>
        </pc:cxnChg>
        <pc:cxnChg chg="del mod">
          <ac:chgData name="Longueira Ángel" userId="98b170fc-3060-491c-afc1-cd88fa0a9cd4" providerId="ADAL" clId="{65E0CCF0-62E7-4C15-A857-552D6885B3B8}" dt="2022-08-31T06:40:22.178" v="911" actId="478"/>
          <ac:cxnSpMkLst>
            <pc:docMk/>
            <pc:sldMk cId="3154931437" sldId="699"/>
            <ac:cxnSpMk id="37" creationId="{426BC65D-B47E-4B52-8D98-23E0FBA7F30B}"/>
          </ac:cxnSpMkLst>
        </pc:cxnChg>
        <pc:cxnChg chg="del mod">
          <ac:chgData name="Longueira Ángel" userId="98b170fc-3060-491c-afc1-cd88fa0a9cd4" providerId="ADAL" clId="{65E0CCF0-62E7-4C15-A857-552D6885B3B8}" dt="2022-08-31T06:40:17.948" v="909" actId="478"/>
          <ac:cxnSpMkLst>
            <pc:docMk/>
            <pc:sldMk cId="3154931437" sldId="699"/>
            <ac:cxnSpMk id="39" creationId="{1A65DBB1-DA8B-2991-86C4-F90B535720DC}"/>
          </ac:cxnSpMkLst>
        </pc:cxnChg>
        <pc:cxnChg chg="del mod">
          <ac:chgData name="Longueira Ángel" userId="98b170fc-3060-491c-afc1-cd88fa0a9cd4" providerId="ADAL" clId="{65E0CCF0-62E7-4C15-A857-552D6885B3B8}" dt="2022-08-31T06:40:17.948" v="909" actId="478"/>
          <ac:cxnSpMkLst>
            <pc:docMk/>
            <pc:sldMk cId="3154931437" sldId="699"/>
            <ac:cxnSpMk id="46" creationId="{4C617BEB-8949-CB0A-8B35-0A1FCD53EC5F}"/>
          </ac:cxnSpMkLst>
        </pc:cxnChg>
      </pc:sldChg>
      <pc:sldChg chg="modSp add mod">
        <pc:chgData name="Longueira Ángel" userId="98b170fc-3060-491c-afc1-cd88fa0a9cd4" providerId="ADAL" clId="{65E0CCF0-62E7-4C15-A857-552D6885B3B8}" dt="2022-09-02T11:01:32.109" v="2996" actId="1038"/>
        <pc:sldMkLst>
          <pc:docMk/>
          <pc:sldMk cId="3782220978" sldId="700"/>
        </pc:sldMkLst>
        <pc:spChg chg="mod">
          <ac:chgData name="Longueira Ángel" userId="98b170fc-3060-491c-afc1-cd88fa0a9cd4" providerId="ADAL" clId="{65E0CCF0-62E7-4C15-A857-552D6885B3B8}" dt="2022-08-31T06:49:22.184" v="942" actId="1076"/>
          <ac:spMkLst>
            <pc:docMk/>
            <pc:sldMk cId="3782220978" sldId="700"/>
            <ac:spMk id="24" creationId="{BF7C24F9-9A46-6150-48B0-7609AB3887D1}"/>
          </ac:spMkLst>
        </pc:spChg>
        <pc:spChg chg="mod">
          <ac:chgData name="Longueira Ángel" userId="98b170fc-3060-491c-afc1-cd88fa0a9cd4" providerId="ADAL" clId="{65E0CCF0-62E7-4C15-A857-552D6885B3B8}" dt="2022-08-31T06:49:03.373" v="937" actId="1076"/>
          <ac:spMkLst>
            <pc:docMk/>
            <pc:sldMk cId="3782220978" sldId="700"/>
            <ac:spMk id="26" creationId="{7FF0FDBD-EEF6-C8C2-3A30-708CB1BBE4B1}"/>
          </ac:spMkLst>
        </pc:spChg>
        <pc:spChg chg="mod">
          <ac:chgData name="Longueira Ángel" userId="98b170fc-3060-491c-afc1-cd88fa0a9cd4" providerId="ADAL" clId="{65E0CCF0-62E7-4C15-A857-552D6885B3B8}" dt="2022-08-31T06:49:15.668" v="941" actId="1076"/>
          <ac:spMkLst>
            <pc:docMk/>
            <pc:sldMk cId="3782220978" sldId="700"/>
            <ac:spMk id="27" creationId="{BEB138F2-EA6F-8472-1FB6-280D635E2F9C}"/>
          </ac:spMkLst>
        </pc:spChg>
        <pc:spChg chg="mod">
          <ac:chgData name="Longueira Ángel" userId="98b170fc-3060-491c-afc1-cd88fa0a9cd4" providerId="ADAL" clId="{65E0CCF0-62E7-4C15-A857-552D6885B3B8}" dt="2022-08-31T06:49:03.373" v="937" actId="1076"/>
          <ac:spMkLst>
            <pc:docMk/>
            <pc:sldMk cId="3782220978" sldId="700"/>
            <ac:spMk id="28" creationId="{59CF0B04-E7F7-E8DB-B5CF-ED0D70460D82}"/>
          </ac:spMkLst>
        </pc:spChg>
        <pc:spChg chg="mod">
          <ac:chgData name="Longueira Ángel" userId="98b170fc-3060-491c-afc1-cd88fa0a9cd4" providerId="ADAL" clId="{65E0CCF0-62E7-4C15-A857-552D6885B3B8}" dt="2022-08-31T06:49:03.373" v="937" actId="1076"/>
          <ac:spMkLst>
            <pc:docMk/>
            <pc:sldMk cId="3782220978" sldId="700"/>
            <ac:spMk id="30" creationId="{B6295DA7-04E4-0838-7DBA-7B80A612169B}"/>
          </ac:spMkLst>
        </pc:spChg>
        <pc:spChg chg="mod">
          <ac:chgData name="Longueira Ángel" userId="98b170fc-3060-491c-afc1-cd88fa0a9cd4" providerId="ADAL" clId="{65E0CCF0-62E7-4C15-A857-552D6885B3B8}" dt="2022-08-31T06:49:03.373" v="937" actId="1076"/>
          <ac:spMkLst>
            <pc:docMk/>
            <pc:sldMk cId="3782220978" sldId="700"/>
            <ac:spMk id="36" creationId="{8B78FF44-EBA3-0FFA-23D0-9681F4485CB9}"/>
          </ac:spMkLst>
        </pc:spChg>
        <pc:spChg chg="mod">
          <ac:chgData name="Longueira Ángel" userId="98b170fc-3060-491c-afc1-cd88fa0a9cd4" providerId="ADAL" clId="{65E0CCF0-62E7-4C15-A857-552D6885B3B8}" dt="2022-08-31T06:49:09.936" v="938" actId="1076"/>
          <ac:spMkLst>
            <pc:docMk/>
            <pc:sldMk cId="3782220978" sldId="700"/>
            <ac:spMk id="38" creationId="{10EB66DF-51F6-089C-BE3C-AE50E7B7382E}"/>
          </ac:spMkLst>
        </pc:spChg>
        <pc:spChg chg="mod">
          <ac:chgData name="Longueira Ángel" userId="98b170fc-3060-491c-afc1-cd88fa0a9cd4" providerId="ADAL" clId="{65E0CCF0-62E7-4C15-A857-552D6885B3B8}" dt="2022-08-31T06:49:03.373" v="937" actId="1076"/>
          <ac:spMkLst>
            <pc:docMk/>
            <pc:sldMk cId="3782220978" sldId="700"/>
            <ac:spMk id="40" creationId="{4DF3F833-D320-327C-0051-F8F0CD2D44A6}"/>
          </ac:spMkLst>
        </pc:spChg>
        <pc:spChg chg="mod">
          <ac:chgData name="Longueira Ángel" userId="98b170fc-3060-491c-afc1-cd88fa0a9cd4" providerId="ADAL" clId="{65E0CCF0-62E7-4C15-A857-552D6885B3B8}" dt="2022-08-31T06:49:32.720" v="943" actId="1076"/>
          <ac:spMkLst>
            <pc:docMk/>
            <pc:sldMk cId="3782220978" sldId="700"/>
            <ac:spMk id="41" creationId="{147E1026-BA98-E519-994F-B3187B55386D}"/>
          </ac:spMkLst>
        </pc:spChg>
        <pc:spChg chg="mod">
          <ac:chgData name="Longueira Ángel" userId="98b170fc-3060-491c-afc1-cd88fa0a9cd4" providerId="ADAL" clId="{65E0CCF0-62E7-4C15-A857-552D6885B3B8}" dt="2022-09-02T11:01:32.109" v="2996" actId="1038"/>
          <ac:spMkLst>
            <pc:docMk/>
            <pc:sldMk cId="3782220978" sldId="700"/>
            <ac:spMk id="76" creationId="{43EEF229-E3B9-4501-B5CF-D01FE803B66F}"/>
          </ac:spMkLst>
        </pc:spChg>
        <pc:spChg chg="mod">
          <ac:chgData name="Longueira Ángel" userId="98b170fc-3060-491c-afc1-cd88fa0a9cd4" providerId="ADAL" clId="{65E0CCF0-62E7-4C15-A857-552D6885B3B8}" dt="2022-09-02T11:01:32.109" v="2996" actId="1038"/>
          <ac:spMkLst>
            <pc:docMk/>
            <pc:sldMk cId="3782220978" sldId="700"/>
            <ac:spMk id="77" creationId="{66D29237-138A-4F39-8E75-3C9499C20717}"/>
          </ac:spMkLst>
        </pc:spChg>
        <pc:spChg chg="mod">
          <ac:chgData name="Longueira Ángel" userId="98b170fc-3060-491c-afc1-cd88fa0a9cd4" providerId="ADAL" clId="{65E0CCF0-62E7-4C15-A857-552D6885B3B8}" dt="2022-09-02T11:01:32.109" v="2996" actId="1038"/>
          <ac:spMkLst>
            <pc:docMk/>
            <pc:sldMk cId="3782220978" sldId="700"/>
            <ac:spMk id="78" creationId="{DFC34BA5-87EF-4353-A185-C2459527E637}"/>
          </ac:spMkLst>
        </pc:spChg>
        <pc:spChg chg="mod">
          <ac:chgData name="Longueira Ángel" userId="98b170fc-3060-491c-afc1-cd88fa0a9cd4" providerId="ADAL" clId="{65E0CCF0-62E7-4C15-A857-552D6885B3B8}" dt="2022-09-02T11:01:32.109" v="2996" actId="1038"/>
          <ac:spMkLst>
            <pc:docMk/>
            <pc:sldMk cId="3782220978" sldId="700"/>
            <ac:spMk id="79" creationId="{1CE97636-8522-4BF9-A4C9-5DD55B7F110C}"/>
          </ac:spMkLst>
        </pc:spChg>
        <pc:grpChg chg="mod">
          <ac:chgData name="Longueira Ángel" userId="98b170fc-3060-491c-afc1-cd88fa0a9cd4" providerId="ADAL" clId="{65E0CCF0-62E7-4C15-A857-552D6885B3B8}" dt="2022-09-02T11:01:32.109" v="2996" actId="1038"/>
          <ac:grpSpMkLst>
            <pc:docMk/>
            <pc:sldMk cId="3782220978" sldId="700"/>
            <ac:grpSpMk id="7" creationId="{29FAAF9F-7637-4410-A5C4-B4E7415F1767}"/>
          </ac:grpSpMkLst>
        </pc:grpChg>
        <pc:picChg chg="mod">
          <ac:chgData name="Longueira Ángel" userId="98b170fc-3060-491c-afc1-cd88fa0a9cd4" providerId="ADAL" clId="{65E0CCF0-62E7-4C15-A857-552D6885B3B8}" dt="2022-08-31T06:49:03.373" v="937" actId="1076"/>
          <ac:picMkLst>
            <pc:docMk/>
            <pc:sldMk cId="3782220978" sldId="700"/>
            <ac:picMk id="29" creationId="{25270789-B236-880F-FAE5-C343FEDCDB7C}"/>
          </ac:picMkLst>
        </pc:picChg>
        <pc:picChg chg="mod">
          <ac:chgData name="Longueira Ángel" userId="98b170fc-3060-491c-afc1-cd88fa0a9cd4" providerId="ADAL" clId="{65E0CCF0-62E7-4C15-A857-552D6885B3B8}" dt="2022-08-31T06:49:03.373" v="937" actId="1076"/>
          <ac:picMkLst>
            <pc:docMk/>
            <pc:sldMk cId="3782220978" sldId="700"/>
            <ac:picMk id="32" creationId="{5A1886B9-CC51-501D-D514-F6712907707D}"/>
          </ac:picMkLst>
        </pc:picChg>
        <pc:picChg chg="mod">
          <ac:chgData name="Longueira Ángel" userId="98b170fc-3060-491c-afc1-cd88fa0a9cd4" providerId="ADAL" clId="{65E0CCF0-62E7-4C15-A857-552D6885B3B8}" dt="2022-08-31T06:49:32.720" v="943" actId="1076"/>
          <ac:picMkLst>
            <pc:docMk/>
            <pc:sldMk cId="3782220978" sldId="700"/>
            <ac:picMk id="44" creationId="{31B78B15-4C98-534E-47BD-FB5A10B5E785}"/>
          </ac:picMkLst>
        </pc:picChg>
        <pc:cxnChg chg="mod">
          <ac:chgData name="Longueira Ángel" userId="98b170fc-3060-491c-afc1-cd88fa0a9cd4" providerId="ADAL" clId="{65E0CCF0-62E7-4C15-A857-552D6885B3B8}" dt="2022-09-02T11:01:32.109" v="2996" actId="1038"/>
          <ac:cxnSpMkLst>
            <pc:docMk/>
            <pc:sldMk cId="3782220978" sldId="700"/>
            <ac:cxnSpMk id="31" creationId="{0D58C96C-8860-49F9-8102-F3B03BA71468}"/>
          </ac:cxnSpMkLst>
        </pc:cxnChg>
        <pc:cxnChg chg="mod">
          <ac:chgData name="Longueira Ángel" userId="98b170fc-3060-491c-afc1-cd88fa0a9cd4" providerId="ADAL" clId="{65E0CCF0-62E7-4C15-A857-552D6885B3B8}" dt="2022-09-02T11:01:32.109" v="2996" actId="1038"/>
          <ac:cxnSpMkLst>
            <pc:docMk/>
            <pc:sldMk cId="3782220978" sldId="700"/>
            <ac:cxnSpMk id="33" creationId="{30193235-200B-40B5-93CF-DDB5B6CD4D27}"/>
          </ac:cxnSpMkLst>
        </pc:cxnChg>
        <pc:cxnChg chg="mod">
          <ac:chgData name="Longueira Ángel" userId="98b170fc-3060-491c-afc1-cd88fa0a9cd4" providerId="ADAL" clId="{65E0CCF0-62E7-4C15-A857-552D6885B3B8}" dt="2022-08-31T06:49:03.373" v="937" actId="1076"/>
          <ac:cxnSpMkLst>
            <pc:docMk/>
            <pc:sldMk cId="3782220978" sldId="700"/>
            <ac:cxnSpMk id="34" creationId="{D551B0E6-7862-D239-965A-53263D01FEB6}"/>
          </ac:cxnSpMkLst>
        </pc:cxnChg>
        <pc:cxnChg chg="mod">
          <ac:chgData name="Longueira Ángel" userId="98b170fc-3060-491c-afc1-cd88fa0a9cd4" providerId="ADAL" clId="{65E0CCF0-62E7-4C15-A857-552D6885B3B8}" dt="2022-09-02T11:01:32.109" v="2996" actId="1038"/>
          <ac:cxnSpMkLst>
            <pc:docMk/>
            <pc:sldMk cId="3782220978" sldId="700"/>
            <ac:cxnSpMk id="35" creationId="{F018D06C-4432-498C-AB2F-153EEC0F25DA}"/>
          </ac:cxnSpMkLst>
        </pc:cxnChg>
        <pc:cxnChg chg="mod">
          <ac:chgData name="Longueira Ángel" userId="98b170fc-3060-491c-afc1-cd88fa0a9cd4" providerId="ADAL" clId="{65E0CCF0-62E7-4C15-A857-552D6885B3B8}" dt="2022-09-02T11:01:32.109" v="2996" actId="1038"/>
          <ac:cxnSpMkLst>
            <pc:docMk/>
            <pc:sldMk cId="3782220978" sldId="700"/>
            <ac:cxnSpMk id="37" creationId="{426BC65D-B47E-4B52-8D98-23E0FBA7F30B}"/>
          </ac:cxnSpMkLst>
        </pc:cxnChg>
        <pc:cxnChg chg="mod">
          <ac:chgData name="Longueira Ángel" userId="98b170fc-3060-491c-afc1-cd88fa0a9cd4" providerId="ADAL" clId="{65E0CCF0-62E7-4C15-A857-552D6885B3B8}" dt="2022-08-31T06:49:32.720" v="943" actId="1076"/>
          <ac:cxnSpMkLst>
            <pc:docMk/>
            <pc:sldMk cId="3782220978" sldId="700"/>
            <ac:cxnSpMk id="39" creationId="{1A65DBB1-DA8B-2991-86C4-F90B535720DC}"/>
          </ac:cxnSpMkLst>
        </pc:cxnChg>
        <pc:cxnChg chg="mod">
          <ac:chgData name="Longueira Ángel" userId="98b170fc-3060-491c-afc1-cd88fa0a9cd4" providerId="ADAL" clId="{65E0CCF0-62E7-4C15-A857-552D6885B3B8}" dt="2022-08-31T06:49:03.373" v="937" actId="1076"/>
          <ac:cxnSpMkLst>
            <pc:docMk/>
            <pc:sldMk cId="3782220978" sldId="700"/>
            <ac:cxnSpMk id="46" creationId="{4C617BEB-8949-CB0A-8B35-0A1FCD53EC5F}"/>
          </ac:cxnSpMkLst>
        </pc:cxnChg>
      </pc:sldChg>
      <pc:sldChg chg="addSp delSp modSp add mod">
        <pc:chgData name="Longueira Ángel" userId="98b170fc-3060-491c-afc1-cd88fa0a9cd4" providerId="ADAL" clId="{65E0CCF0-62E7-4C15-A857-552D6885B3B8}" dt="2022-09-02T08:03:26.160" v="2386" actId="11530"/>
        <pc:sldMkLst>
          <pc:docMk/>
          <pc:sldMk cId="2181778713" sldId="701"/>
        </pc:sldMkLst>
        <pc:spChg chg="add del mod">
          <ac:chgData name="Longueira Ángel" userId="98b170fc-3060-491c-afc1-cd88fa0a9cd4" providerId="ADAL" clId="{65E0CCF0-62E7-4C15-A857-552D6885B3B8}" dt="2022-09-02T08:01:46.749" v="2365" actId="478"/>
          <ac:spMkLst>
            <pc:docMk/>
            <pc:sldMk cId="2181778713" sldId="701"/>
            <ac:spMk id="6" creationId="{F4B5A788-030A-7C6F-9A1A-0437A7E1C9B5}"/>
          </ac:spMkLst>
        </pc:spChg>
        <pc:grpChg chg="del">
          <ac:chgData name="Longueira Ángel" userId="98b170fc-3060-491c-afc1-cd88fa0a9cd4" providerId="ADAL" clId="{65E0CCF0-62E7-4C15-A857-552D6885B3B8}" dt="2022-08-31T07:08:14.702" v="987" actId="478"/>
          <ac:grpSpMkLst>
            <pc:docMk/>
            <pc:sldMk cId="2181778713" sldId="701"/>
            <ac:grpSpMk id="5" creationId="{A76B9CFC-C700-7AFE-AF0B-32498F36B510}"/>
          </ac:grpSpMkLst>
        </pc:grpChg>
        <pc:grpChg chg="del">
          <ac:chgData name="Longueira Ángel" userId="98b170fc-3060-491c-afc1-cd88fa0a9cd4" providerId="ADAL" clId="{65E0CCF0-62E7-4C15-A857-552D6885B3B8}" dt="2022-08-31T07:08:13.486" v="986" actId="478"/>
          <ac:grpSpMkLst>
            <pc:docMk/>
            <pc:sldMk cId="2181778713" sldId="701"/>
            <ac:grpSpMk id="11" creationId="{4B7A67C5-EC59-CC10-871D-9D7B852AE0C8}"/>
          </ac:grpSpMkLst>
        </pc:grpChg>
        <pc:picChg chg="add del mod">
          <ac:chgData name="Longueira Ángel" userId="98b170fc-3060-491c-afc1-cd88fa0a9cd4" providerId="ADAL" clId="{65E0CCF0-62E7-4C15-A857-552D6885B3B8}" dt="2022-09-02T07:32:07.916" v="2337" actId="478"/>
          <ac:picMkLst>
            <pc:docMk/>
            <pc:sldMk cId="2181778713" sldId="701"/>
            <ac:picMk id="4" creationId="{9A772311-E240-51E3-A644-53FDB457E236}"/>
          </ac:picMkLst>
        </pc:picChg>
        <pc:picChg chg="add del mod modCrop">
          <ac:chgData name="Longueira Ángel" userId="98b170fc-3060-491c-afc1-cd88fa0a9cd4" providerId="ADAL" clId="{65E0CCF0-62E7-4C15-A857-552D6885B3B8}" dt="2022-09-02T08:01:32.669" v="2359" actId="478"/>
          <ac:picMkLst>
            <pc:docMk/>
            <pc:sldMk cId="2181778713" sldId="701"/>
            <ac:picMk id="5" creationId="{FAD2DF68-04D6-9677-1FD9-55F61CF6C432}"/>
          </ac:picMkLst>
        </pc:picChg>
        <pc:picChg chg="add mod modCrop">
          <ac:chgData name="Longueira Ángel" userId="98b170fc-3060-491c-afc1-cd88fa0a9cd4" providerId="ADAL" clId="{65E0CCF0-62E7-4C15-A857-552D6885B3B8}" dt="2022-09-02T08:03:26.160" v="2386" actId="11530"/>
          <ac:picMkLst>
            <pc:docMk/>
            <pc:sldMk cId="2181778713" sldId="701"/>
            <ac:picMk id="8" creationId="{910925E8-7A9B-3631-F1AE-F3881915B1C7}"/>
          </ac:picMkLst>
        </pc:picChg>
        <pc:picChg chg="del">
          <ac:chgData name="Longueira Ángel" userId="98b170fc-3060-491c-afc1-cd88fa0a9cd4" providerId="ADAL" clId="{65E0CCF0-62E7-4C15-A857-552D6885B3B8}" dt="2022-08-31T07:08:11.047" v="985" actId="478"/>
          <ac:picMkLst>
            <pc:docMk/>
            <pc:sldMk cId="2181778713" sldId="701"/>
            <ac:picMk id="35" creationId="{4973D649-EC7A-43D8-B11A-5D924E4BA007}"/>
          </ac:picMkLst>
        </pc:picChg>
      </pc:sldChg>
      <pc:sldChg chg="addSp delSp modSp add mod modShow">
        <pc:chgData name="Longueira Ángel" userId="98b170fc-3060-491c-afc1-cd88fa0a9cd4" providerId="ADAL" clId="{65E0CCF0-62E7-4C15-A857-552D6885B3B8}" dt="2022-08-31T07:09:58.697" v="998" actId="729"/>
        <pc:sldMkLst>
          <pc:docMk/>
          <pc:sldMk cId="2752814425" sldId="702"/>
        </pc:sldMkLst>
        <pc:picChg chg="del">
          <ac:chgData name="Longueira Ángel" userId="98b170fc-3060-491c-afc1-cd88fa0a9cd4" providerId="ADAL" clId="{65E0CCF0-62E7-4C15-A857-552D6885B3B8}" dt="2022-08-31T07:09:49.998" v="994" actId="478"/>
          <ac:picMkLst>
            <pc:docMk/>
            <pc:sldMk cId="2752814425" sldId="702"/>
            <ac:picMk id="4" creationId="{9A772311-E240-51E3-A644-53FDB457E236}"/>
          </ac:picMkLst>
        </pc:picChg>
        <pc:picChg chg="add mod">
          <ac:chgData name="Longueira Ángel" userId="98b170fc-3060-491c-afc1-cd88fa0a9cd4" providerId="ADAL" clId="{65E0CCF0-62E7-4C15-A857-552D6885B3B8}" dt="2022-08-31T07:09:56.070" v="997" actId="1076"/>
          <ac:picMkLst>
            <pc:docMk/>
            <pc:sldMk cId="2752814425" sldId="702"/>
            <ac:picMk id="5" creationId="{3D534908-D505-972F-A6D9-777A91097F2C}"/>
          </ac:picMkLst>
        </pc:picChg>
      </pc:sldChg>
      <pc:sldChg chg="addSp modSp add mod modAnim modNotesTx">
        <pc:chgData name="Longueira Ángel" userId="98b170fc-3060-491c-afc1-cd88fa0a9cd4" providerId="ADAL" clId="{65E0CCF0-62E7-4C15-A857-552D6885B3B8}" dt="2022-09-07T10:06:03.750" v="9574" actId="790"/>
        <pc:sldMkLst>
          <pc:docMk/>
          <pc:sldMk cId="1054899974" sldId="703"/>
        </pc:sldMkLst>
        <pc:spChg chg="add mod">
          <ac:chgData name="Longueira Ángel" userId="98b170fc-3060-491c-afc1-cd88fa0a9cd4" providerId="ADAL" clId="{65E0CCF0-62E7-4C15-A857-552D6885B3B8}" dt="2022-09-07T08:22:12.118" v="4824" actId="1076"/>
          <ac:spMkLst>
            <pc:docMk/>
            <pc:sldMk cId="1054899974" sldId="703"/>
            <ac:spMk id="32" creationId="{AE41D110-5733-B802-9B57-9D148286481B}"/>
          </ac:spMkLst>
        </pc:spChg>
        <pc:spChg chg="add mod">
          <ac:chgData name="Longueira Ángel" userId="98b170fc-3060-491c-afc1-cd88fa0a9cd4" providerId="ADAL" clId="{65E0CCF0-62E7-4C15-A857-552D6885B3B8}" dt="2022-09-07T08:22:24.314" v="4825" actId="1076"/>
          <ac:spMkLst>
            <pc:docMk/>
            <pc:sldMk cId="1054899974" sldId="703"/>
            <ac:spMk id="34" creationId="{19889C71-64F6-0F4E-8AFF-09A274B61AA0}"/>
          </ac:spMkLst>
        </pc:spChg>
        <pc:spChg chg="add mod">
          <ac:chgData name="Longueira Ángel" userId="98b170fc-3060-491c-afc1-cd88fa0a9cd4" providerId="ADAL" clId="{65E0CCF0-62E7-4C15-A857-552D6885B3B8}" dt="2022-09-07T08:22:27.498" v="4826" actId="1076"/>
          <ac:spMkLst>
            <pc:docMk/>
            <pc:sldMk cId="1054899974" sldId="703"/>
            <ac:spMk id="35" creationId="{D203DDF5-86AC-FCF3-927A-05E0CD8994E0}"/>
          </ac:spMkLst>
        </pc:spChg>
        <pc:spChg chg="add mod">
          <ac:chgData name="Longueira Ángel" userId="98b170fc-3060-491c-afc1-cd88fa0a9cd4" providerId="ADAL" clId="{65E0CCF0-62E7-4C15-A857-552D6885B3B8}" dt="2022-09-07T08:22:30.326" v="4827" actId="1076"/>
          <ac:spMkLst>
            <pc:docMk/>
            <pc:sldMk cId="1054899974" sldId="703"/>
            <ac:spMk id="36" creationId="{EA600D56-97AC-C3E2-BA92-71360301A070}"/>
          </ac:spMkLst>
        </pc:spChg>
        <pc:spChg chg="add mod">
          <ac:chgData name="Longueira Ángel" userId="98b170fc-3060-491c-afc1-cd88fa0a9cd4" providerId="ADAL" clId="{65E0CCF0-62E7-4C15-A857-552D6885B3B8}" dt="2022-09-07T08:22:34.674" v="4828" actId="1076"/>
          <ac:spMkLst>
            <pc:docMk/>
            <pc:sldMk cId="1054899974" sldId="703"/>
            <ac:spMk id="37" creationId="{B88F794D-5F02-647C-0EBF-B5504079BC68}"/>
          </ac:spMkLst>
        </pc:spChg>
      </pc:sldChg>
      <pc:sldChg chg="delSp modSp add del mod">
        <pc:chgData name="Longueira Ángel" userId="98b170fc-3060-491c-afc1-cd88fa0a9cd4" providerId="ADAL" clId="{65E0CCF0-62E7-4C15-A857-552D6885B3B8}" dt="2022-09-06T14:05:12.495" v="3910" actId="47"/>
        <pc:sldMkLst>
          <pc:docMk/>
          <pc:sldMk cId="4174715699" sldId="704"/>
        </pc:sldMkLst>
        <pc:spChg chg="del">
          <ac:chgData name="Longueira Ángel" userId="98b170fc-3060-491c-afc1-cd88fa0a9cd4" providerId="ADAL" clId="{65E0CCF0-62E7-4C15-A857-552D6885B3B8}" dt="2022-09-02T06:45:20.614" v="2220" actId="478"/>
          <ac:spMkLst>
            <pc:docMk/>
            <pc:sldMk cId="4174715699" sldId="704"/>
            <ac:spMk id="10" creationId="{936DCAC7-F84B-A0A8-7612-A418924C4918}"/>
          </ac:spMkLst>
        </pc:spChg>
        <pc:spChg chg="mod">
          <ac:chgData name="Longueira Ángel" userId="98b170fc-3060-491c-afc1-cd88fa0a9cd4" providerId="ADAL" clId="{65E0CCF0-62E7-4C15-A857-552D6885B3B8}" dt="2022-09-02T06:45:03.749" v="2215" actId="20577"/>
          <ac:spMkLst>
            <pc:docMk/>
            <pc:sldMk cId="4174715699" sldId="704"/>
            <ac:spMk id="11" creationId="{58A43EBA-605A-60DB-FD6C-60BE9C5D0934}"/>
          </ac:spMkLst>
        </pc:spChg>
        <pc:spChg chg="del mod">
          <ac:chgData name="Longueira Ángel" userId="98b170fc-3060-491c-afc1-cd88fa0a9cd4" providerId="ADAL" clId="{65E0CCF0-62E7-4C15-A857-552D6885B3B8}" dt="2022-09-02T06:45:11.302" v="2218" actId="478"/>
          <ac:spMkLst>
            <pc:docMk/>
            <pc:sldMk cId="4174715699" sldId="704"/>
            <ac:spMk id="12" creationId="{2CDBCE8B-73ED-420F-3891-C604493F9318}"/>
          </ac:spMkLst>
        </pc:spChg>
        <pc:spChg chg="del">
          <ac:chgData name="Longueira Ángel" userId="98b170fc-3060-491c-afc1-cd88fa0a9cd4" providerId="ADAL" clId="{65E0CCF0-62E7-4C15-A857-552D6885B3B8}" dt="2022-09-02T06:45:20.614" v="2220" actId="478"/>
          <ac:spMkLst>
            <pc:docMk/>
            <pc:sldMk cId="4174715699" sldId="704"/>
            <ac:spMk id="13" creationId="{E9705184-2A37-BACA-A4E9-4B9F70EB0E7B}"/>
          </ac:spMkLst>
        </pc:spChg>
        <pc:spChg chg="del">
          <ac:chgData name="Longueira Ángel" userId="98b170fc-3060-491c-afc1-cd88fa0a9cd4" providerId="ADAL" clId="{65E0CCF0-62E7-4C15-A857-552D6885B3B8}" dt="2022-09-02T06:45:20.614" v="2220" actId="478"/>
          <ac:spMkLst>
            <pc:docMk/>
            <pc:sldMk cId="4174715699" sldId="704"/>
            <ac:spMk id="14" creationId="{E87B6936-3B9D-9CBA-5CBD-6AAD20BFBB56}"/>
          </ac:spMkLst>
        </pc:spChg>
        <pc:spChg chg="del">
          <ac:chgData name="Longueira Ángel" userId="98b170fc-3060-491c-afc1-cd88fa0a9cd4" providerId="ADAL" clId="{65E0CCF0-62E7-4C15-A857-552D6885B3B8}" dt="2022-09-02T06:45:20.614" v="2220" actId="478"/>
          <ac:spMkLst>
            <pc:docMk/>
            <pc:sldMk cId="4174715699" sldId="704"/>
            <ac:spMk id="15" creationId="{817D33B6-B530-23D3-5283-10D44011E381}"/>
          </ac:spMkLst>
        </pc:spChg>
        <pc:spChg chg="del">
          <ac:chgData name="Longueira Ángel" userId="98b170fc-3060-491c-afc1-cd88fa0a9cd4" providerId="ADAL" clId="{65E0CCF0-62E7-4C15-A857-552D6885B3B8}" dt="2022-09-02T06:45:20.614" v="2220" actId="478"/>
          <ac:spMkLst>
            <pc:docMk/>
            <pc:sldMk cId="4174715699" sldId="704"/>
            <ac:spMk id="16" creationId="{9D0DB021-F804-6CDF-F6EE-006B6291B80F}"/>
          </ac:spMkLst>
        </pc:spChg>
        <pc:spChg chg="del">
          <ac:chgData name="Longueira Ángel" userId="98b170fc-3060-491c-afc1-cd88fa0a9cd4" providerId="ADAL" clId="{65E0CCF0-62E7-4C15-A857-552D6885B3B8}" dt="2022-09-02T06:45:20.614" v="2220" actId="478"/>
          <ac:spMkLst>
            <pc:docMk/>
            <pc:sldMk cId="4174715699" sldId="704"/>
            <ac:spMk id="17" creationId="{4A401DCF-6BF8-CE38-EBCD-4BC27FBD30C0}"/>
          </ac:spMkLst>
        </pc:spChg>
        <pc:spChg chg="del">
          <ac:chgData name="Longueira Ángel" userId="98b170fc-3060-491c-afc1-cd88fa0a9cd4" providerId="ADAL" clId="{65E0CCF0-62E7-4C15-A857-552D6885B3B8}" dt="2022-09-02T06:45:17.450" v="2219" actId="478"/>
          <ac:spMkLst>
            <pc:docMk/>
            <pc:sldMk cId="4174715699" sldId="704"/>
            <ac:spMk id="18" creationId="{1D42BB3D-108C-5960-C232-BCA5813D6CDF}"/>
          </ac:spMkLst>
        </pc:spChg>
        <pc:spChg chg="del">
          <ac:chgData name="Longueira Ángel" userId="98b170fc-3060-491c-afc1-cd88fa0a9cd4" providerId="ADAL" clId="{65E0CCF0-62E7-4C15-A857-552D6885B3B8}" dt="2022-09-02T06:45:17.450" v="2219" actId="478"/>
          <ac:spMkLst>
            <pc:docMk/>
            <pc:sldMk cId="4174715699" sldId="704"/>
            <ac:spMk id="19" creationId="{B482D1D3-BCA2-8538-B400-DAAC269B5F54}"/>
          </ac:spMkLst>
        </pc:spChg>
        <pc:spChg chg="del">
          <ac:chgData name="Longueira Ángel" userId="98b170fc-3060-491c-afc1-cd88fa0a9cd4" providerId="ADAL" clId="{65E0CCF0-62E7-4C15-A857-552D6885B3B8}" dt="2022-09-02T06:45:17.450" v="2219" actId="478"/>
          <ac:spMkLst>
            <pc:docMk/>
            <pc:sldMk cId="4174715699" sldId="704"/>
            <ac:spMk id="20" creationId="{F34D0BFC-54BD-0160-69D6-ED4A7E172926}"/>
          </ac:spMkLst>
        </pc:spChg>
        <pc:spChg chg="del">
          <ac:chgData name="Longueira Ángel" userId="98b170fc-3060-491c-afc1-cd88fa0a9cd4" providerId="ADAL" clId="{65E0CCF0-62E7-4C15-A857-552D6885B3B8}" dt="2022-09-02T06:45:17.450" v="2219" actId="478"/>
          <ac:spMkLst>
            <pc:docMk/>
            <pc:sldMk cId="4174715699" sldId="704"/>
            <ac:spMk id="21" creationId="{8498DB13-401E-48EB-3B4C-0C6AEAF351EB}"/>
          </ac:spMkLst>
        </pc:spChg>
        <pc:spChg chg="del">
          <ac:chgData name="Longueira Ángel" userId="98b170fc-3060-491c-afc1-cd88fa0a9cd4" providerId="ADAL" clId="{65E0CCF0-62E7-4C15-A857-552D6885B3B8}" dt="2022-09-02T06:45:17.450" v="2219" actId="478"/>
          <ac:spMkLst>
            <pc:docMk/>
            <pc:sldMk cId="4174715699" sldId="704"/>
            <ac:spMk id="22" creationId="{1AADEE89-885F-CB79-EA81-2D0C4AA5EBAF}"/>
          </ac:spMkLst>
        </pc:spChg>
        <pc:spChg chg="del">
          <ac:chgData name="Longueira Ángel" userId="98b170fc-3060-491c-afc1-cd88fa0a9cd4" providerId="ADAL" clId="{65E0CCF0-62E7-4C15-A857-552D6885B3B8}" dt="2022-09-02T06:45:17.450" v="2219" actId="478"/>
          <ac:spMkLst>
            <pc:docMk/>
            <pc:sldMk cId="4174715699" sldId="704"/>
            <ac:spMk id="24" creationId="{40A44190-B6DF-C9B0-3FA6-95676BE71DE9}"/>
          </ac:spMkLst>
        </pc:spChg>
        <pc:spChg chg="del">
          <ac:chgData name="Longueira Ángel" userId="98b170fc-3060-491c-afc1-cd88fa0a9cd4" providerId="ADAL" clId="{65E0CCF0-62E7-4C15-A857-552D6885B3B8}" dt="2022-09-02T06:45:17.450" v="2219" actId="478"/>
          <ac:spMkLst>
            <pc:docMk/>
            <pc:sldMk cId="4174715699" sldId="704"/>
            <ac:spMk id="26" creationId="{A8C5A46D-6936-2A6E-612C-D301696A3D8C}"/>
          </ac:spMkLst>
        </pc:spChg>
        <pc:spChg chg="del">
          <ac:chgData name="Longueira Ángel" userId="98b170fc-3060-491c-afc1-cd88fa0a9cd4" providerId="ADAL" clId="{65E0CCF0-62E7-4C15-A857-552D6885B3B8}" dt="2022-09-02T06:45:17.450" v="2219" actId="478"/>
          <ac:spMkLst>
            <pc:docMk/>
            <pc:sldMk cId="4174715699" sldId="704"/>
            <ac:spMk id="27" creationId="{92A4FAF1-3754-0B6C-435B-171994B86433}"/>
          </ac:spMkLst>
        </pc:spChg>
        <pc:spChg chg="del">
          <ac:chgData name="Longueira Ángel" userId="98b170fc-3060-491c-afc1-cd88fa0a9cd4" providerId="ADAL" clId="{65E0CCF0-62E7-4C15-A857-552D6885B3B8}" dt="2022-09-02T06:45:17.450" v="2219" actId="478"/>
          <ac:spMkLst>
            <pc:docMk/>
            <pc:sldMk cId="4174715699" sldId="704"/>
            <ac:spMk id="28" creationId="{E6174E4C-D726-DFF6-DEA2-A0D70FD94836}"/>
          </ac:spMkLst>
        </pc:spChg>
        <pc:spChg chg="del">
          <ac:chgData name="Longueira Ángel" userId="98b170fc-3060-491c-afc1-cd88fa0a9cd4" providerId="ADAL" clId="{65E0CCF0-62E7-4C15-A857-552D6885B3B8}" dt="2022-09-02T06:45:17.450" v="2219" actId="478"/>
          <ac:spMkLst>
            <pc:docMk/>
            <pc:sldMk cId="4174715699" sldId="704"/>
            <ac:spMk id="29" creationId="{ED42777F-6F8B-0CF9-1130-7F813D047D50}"/>
          </ac:spMkLst>
        </pc:spChg>
        <pc:spChg chg="del">
          <ac:chgData name="Longueira Ángel" userId="98b170fc-3060-491c-afc1-cd88fa0a9cd4" providerId="ADAL" clId="{65E0CCF0-62E7-4C15-A857-552D6885B3B8}" dt="2022-09-02T06:45:17.450" v="2219" actId="478"/>
          <ac:spMkLst>
            <pc:docMk/>
            <pc:sldMk cId="4174715699" sldId="704"/>
            <ac:spMk id="30" creationId="{46A4CB08-FAD1-7CB5-56E8-93D9A939C18E}"/>
          </ac:spMkLst>
        </pc:spChg>
        <pc:spChg chg="del">
          <ac:chgData name="Longueira Ángel" userId="98b170fc-3060-491c-afc1-cd88fa0a9cd4" providerId="ADAL" clId="{65E0CCF0-62E7-4C15-A857-552D6885B3B8}" dt="2022-09-02T06:45:17.450" v="2219" actId="478"/>
          <ac:spMkLst>
            <pc:docMk/>
            <pc:sldMk cId="4174715699" sldId="704"/>
            <ac:spMk id="31" creationId="{B182D8F5-BBF1-8FB7-D461-FAAD046AC166}"/>
          </ac:spMkLst>
        </pc:spChg>
        <pc:spChg chg="del">
          <ac:chgData name="Longueira Ángel" userId="98b170fc-3060-491c-afc1-cd88fa0a9cd4" providerId="ADAL" clId="{65E0CCF0-62E7-4C15-A857-552D6885B3B8}" dt="2022-09-02T06:45:17.450" v="2219" actId="478"/>
          <ac:spMkLst>
            <pc:docMk/>
            <pc:sldMk cId="4174715699" sldId="704"/>
            <ac:spMk id="32" creationId="{CABDC4ED-916C-9781-CB54-7FCBCA245D5E}"/>
          </ac:spMkLst>
        </pc:spChg>
        <pc:spChg chg="del">
          <ac:chgData name="Longueira Ángel" userId="98b170fc-3060-491c-afc1-cd88fa0a9cd4" providerId="ADAL" clId="{65E0CCF0-62E7-4C15-A857-552D6885B3B8}" dt="2022-09-02T06:45:17.450" v="2219" actId="478"/>
          <ac:spMkLst>
            <pc:docMk/>
            <pc:sldMk cId="4174715699" sldId="704"/>
            <ac:spMk id="33" creationId="{921CD555-61DF-E404-6792-B2ED0CBF450A}"/>
          </ac:spMkLst>
        </pc:spChg>
        <pc:picChg chg="del">
          <ac:chgData name="Longueira Ángel" userId="98b170fc-3060-491c-afc1-cd88fa0a9cd4" providerId="ADAL" clId="{65E0CCF0-62E7-4C15-A857-552D6885B3B8}" dt="2022-09-02T06:45:17.450" v="2219" actId="478"/>
          <ac:picMkLst>
            <pc:docMk/>
            <pc:sldMk cId="4174715699" sldId="704"/>
            <ac:picMk id="4" creationId="{4A349C58-F6D9-BF9B-9F5A-13EDD134699C}"/>
          </ac:picMkLst>
        </pc:picChg>
        <pc:picChg chg="del">
          <ac:chgData name="Longueira Ángel" userId="98b170fc-3060-491c-afc1-cd88fa0a9cd4" providerId="ADAL" clId="{65E0CCF0-62E7-4C15-A857-552D6885B3B8}" dt="2022-09-02T06:45:17.450" v="2219" actId="478"/>
          <ac:picMkLst>
            <pc:docMk/>
            <pc:sldMk cId="4174715699" sldId="704"/>
            <ac:picMk id="6" creationId="{67CB7587-BE7B-EC0C-34B9-A64FDED11E11}"/>
          </ac:picMkLst>
        </pc:picChg>
        <pc:picChg chg="del">
          <ac:chgData name="Longueira Ángel" userId="98b170fc-3060-491c-afc1-cd88fa0a9cd4" providerId="ADAL" clId="{65E0CCF0-62E7-4C15-A857-552D6885B3B8}" dt="2022-09-02T06:45:17.450" v="2219" actId="478"/>
          <ac:picMkLst>
            <pc:docMk/>
            <pc:sldMk cId="4174715699" sldId="704"/>
            <ac:picMk id="34" creationId="{5CD12098-3178-2602-F6A5-3BBD9201DE43}"/>
          </ac:picMkLst>
        </pc:picChg>
        <pc:picChg chg="del">
          <ac:chgData name="Longueira Ángel" userId="98b170fc-3060-491c-afc1-cd88fa0a9cd4" providerId="ADAL" clId="{65E0CCF0-62E7-4C15-A857-552D6885B3B8}" dt="2022-09-02T06:45:17.450" v="2219" actId="478"/>
          <ac:picMkLst>
            <pc:docMk/>
            <pc:sldMk cId="4174715699" sldId="704"/>
            <ac:picMk id="36" creationId="{629E5F49-1798-DE19-244B-FB9816B68C6A}"/>
          </ac:picMkLst>
        </pc:picChg>
        <pc:picChg chg="del">
          <ac:chgData name="Longueira Ángel" userId="98b170fc-3060-491c-afc1-cd88fa0a9cd4" providerId="ADAL" clId="{65E0CCF0-62E7-4C15-A857-552D6885B3B8}" dt="2022-09-02T06:45:17.450" v="2219" actId="478"/>
          <ac:picMkLst>
            <pc:docMk/>
            <pc:sldMk cId="4174715699" sldId="704"/>
            <ac:picMk id="38" creationId="{8F732E73-4DF7-EB37-7E3F-854A04FB419D}"/>
          </ac:picMkLst>
        </pc:picChg>
        <pc:picChg chg="del">
          <ac:chgData name="Longueira Ángel" userId="98b170fc-3060-491c-afc1-cd88fa0a9cd4" providerId="ADAL" clId="{65E0CCF0-62E7-4C15-A857-552D6885B3B8}" dt="2022-09-02T06:45:17.450" v="2219" actId="478"/>
          <ac:picMkLst>
            <pc:docMk/>
            <pc:sldMk cId="4174715699" sldId="704"/>
            <ac:picMk id="40" creationId="{656C313F-BB7B-426B-0570-3DD3DF3AB9BC}"/>
          </ac:picMkLst>
        </pc:picChg>
        <pc:picChg chg="del">
          <ac:chgData name="Longueira Ángel" userId="98b170fc-3060-491c-afc1-cd88fa0a9cd4" providerId="ADAL" clId="{65E0CCF0-62E7-4C15-A857-552D6885B3B8}" dt="2022-09-02T06:45:17.450" v="2219" actId="478"/>
          <ac:picMkLst>
            <pc:docMk/>
            <pc:sldMk cId="4174715699" sldId="704"/>
            <ac:picMk id="42" creationId="{1277C107-959A-C6A7-03C1-A399EE33FE72}"/>
          </ac:picMkLst>
        </pc:picChg>
        <pc:picChg chg="del">
          <ac:chgData name="Longueira Ángel" userId="98b170fc-3060-491c-afc1-cd88fa0a9cd4" providerId="ADAL" clId="{65E0CCF0-62E7-4C15-A857-552D6885B3B8}" dt="2022-09-02T06:45:20.614" v="2220" actId="478"/>
          <ac:picMkLst>
            <pc:docMk/>
            <pc:sldMk cId="4174715699" sldId="704"/>
            <ac:picMk id="44" creationId="{6C06E392-02C9-9489-63D5-F1466FC7011F}"/>
          </ac:picMkLst>
        </pc:picChg>
        <pc:picChg chg="del">
          <ac:chgData name="Longueira Ángel" userId="98b170fc-3060-491c-afc1-cd88fa0a9cd4" providerId="ADAL" clId="{65E0CCF0-62E7-4C15-A857-552D6885B3B8}" dt="2022-09-02T06:45:20.614" v="2220" actId="478"/>
          <ac:picMkLst>
            <pc:docMk/>
            <pc:sldMk cId="4174715699" sldId="704"/>
            <ac:picMk id="46" creationId="{5AD595CB-6551-B80D-66CD-3CA8872591C1}"/>
          </ac:picMkLst>
        </pc:picChg>
        <pc:picChg chg="del">
          <ac:chgData name="Longueira Ángel" userId="98b170fc-3060-491c-afc1-cd88fa0a9cd4" providerId="ADAL" clId="{65E0CCF0-62E7-4C15-A857-552D6885B3B8}" dt="2022-09-02T06:45:20.614" v="2220" actId="478"/>
          <ac:picMkLst>
            <pc:docMk/>
            <pc:sldMk cId="4174715699" sldId="704"/>
            <ac:picMk id="48" creationId="{E4468C98-E992-C97B-D619-0040F33FD74C}"/>
          </ac:picMkLst>
        </pc:picChg>
      </pc:sldChg>
      <pc:sldChg chg="addSp delSp modSp add mod ord modNotesTx">
        <pc:chgData name="Longueira Ángel" userId="98b170fc-3060-491c-afc1-cd88fa0a9cd4" providerId="ADAL" clId="{65E0CCF0-62E7-4C15-A857-552D6885B3B8}" dt="2022-09-06T14:09:03.501" v="3959" actId="403"/>
        <pc:sldMkLst>
          <pc:docMk/>
          <pc:sldMk cId="2566799228" sldId="705"/>
        </pc:sldMkLst>
        <pc:spChg chg="mod">
          <ac:chgData name="Longueira Ángel" userId="98b170fc-3060-491c-afc1-cd88fa0a9cd4" providerId="ADAL" clId="{65E0CCF0-62E7-4C15-A857-552D6885B3B8}" dt="2022-09-06T14:03:04.886" v="3889" actId="164"/>
          <ac:spMkLst>
            <pc:docMk/>
            <pc:sldMk cId="2566799228" sldId="705"/>
            <ac:spMk id="8" creationId="{5A7FA520-8842-D419-C95D-208FC68922BF}"/>
          </ac:spMkLst>
        </pc:spChg>
        <pc:spChg chg="mod">
          <ac:chgData name="Longueira Ángel" userId="98b170fc-3060-491c-afc1-cd88fa0a9cd4" providerId="ADAL" clId="{65E0CCF0-62E7-4C15-A857-552D6885B3B8}" dt="2022-09-06T14:06:39.697" v="3921" actId="113"/>
          <ac:spMkLst>
            <pc:docMk/>
            <pc:sldMk cId="2566799228" sldId="705"/>
            <ac:spMk id="9" creationId="{8C25B9C9-C60F-63C9-BB40-60214589D02F}"/>
          </ac:spMkLst>
        </pc:spChg>
        <pc:spChg chg="mod">
          <ac:chgData name="Longueira Ángel" userId="98b170fc-3060-491c-afc1-cd88fa0a9cd4" providerId="ADAL" clId="{65E0CCF0-62E7-4C15-A857-552D6885B3B8}" dt="2022-09-06T14:04:42.078" v="3908" actId="164"/>
          <ac:spMkLst>
            <pc:docMk/>
            <pc:sldMk cId="2566799228" sldId="705"/>
            <ac:spMk id="10" creationId="{936DCAC7-F84B-A0A8-7612-A418924C4918}"/>
          </ac:spMkLst>
        </pc:spChg>
        <pc:spChg chg="mod">
          <ac:chgData name="Longueira Ángel" userId="98b170fc-3060-491c-afc1-cd88fa0a9cd4" providerId="ADAL" clId="{65E0CCF0-62E7-4C15-A857-552D6885B3B8}" dt="2022-09-06T14:09:03.501" v="3959" actId="403"/>
          <ac:spMkLst>
            <pc:docMk/>
            <pc:sldMk cId="2566799228" sldId="705"/>
            <ac:spMk id="11" creationId="{58A43EBA-605A-60DB-FD6C-60BE9C5D0934}"/>
          </ac:spMkLst>
        </pc:spChg>
        <pc:spChg chg="mod">
          <ac:chgData name="Longueira Ángel" userId="98b170fc-3060-491c-afc1-cd88fa0a9cd4" providerId="ADAL" clId="{65E0CCF0-62E7-4C15-A857-552D6885B3B8}" dt="2022-09-06T14:09:03.501" v="3959" actId="403"/>
          <ac:spMkLst>
            <pc:docMk/>
            <pc:sldMk cId="2566799228" sldId="705"/>
            <ac:spMk id="12" creationId="{2CDBCE8B-73ED-420F-3891-C604493F9318}"/>
          </ac:spMkLst>
        </pc:spChg>
        <pc:spChg chg="mod">
          <ac:chgData name="Longueira Ángel" userId="98b170fc-3060-491c-afc1-cd88fa0a9cd4" providerId="ADAL" clId="{65E0CCF0-62E7-4C15-A857-552D6885B3B8}" dt="2022-09-06T14:04:42.078" v="3908" actId="164"/>
          <ac:spMkLst>
            <pc:docMk/>
            <pc:sldMk cId="2566799228" sldId="705"/>
            <ac:spMk id="13" creationId="{E9705184-2A37-BACA-A4E9-4B9F70EB0E7B}"/>
          </ac:spMkLst>
        </pc:spChg>
        <pc:spChg chg="mod">
          <ac:chgData name="Longueira Ángel" userId="98b170fc-3060-491c-afc1-cd88fa0a9cd4" providerId="ADAL" clId="{65E0CCF0-62E7-4C15-A857-552D6885B3B8}" dt="2022-09-06T14:03:12.383" v="3891" actId="164"/>
          <ac:spMkLst>
            <pc:docMk/>
            <pc:sldMk cId="2566799228" sldId="705"/>
            <ac:spMk id="14" creationId="{E87B6936-3B9D-9CBA-5CBD-6AAD20BFBB56}"/>
          </ac:spMkLst>
        </pc:spChg>
        <pc:spChg chg="mod">
          <ac:chgData name="Longueira Ángel" userId="98b170fc-3060-491c-afc1-cd88fa0a9cd4" providerId="ADAL" clId="{65E0CCF0-62E7-4C15-A857-552D6885B3B8}" dt="2022-09-06T14:06:16.019" v="3916" actId="1076"/>
          <ac:spMkLst>
            <pc:docMk/>
            <pc:sldMk cId="2566799228" sldId="705"/>
            <ac:spMk id="15" creationId="{817D33B6-B530-23D3-5283-10D44011E381}"/>
          </ac:spMkLst>
        </pc:spChg>
        <pc:spChg chg="mod">
          <ac:chgData name="Longueira Ángel" userId="98b170fc-3060-491c-afc1-cd88fa0a9cd4" providerId="ADAL" clId="{65E0CCF0-62E7-4C15-A857-552D6885B3B8}" dt="2022-09-06T14:03:09.192" v="3890" actId="164"/>
          <ac:spMkLst>
            <pc:docMk/>
            <pc:sldMk cId="2566799228" sldId="705"/>
            <ac:spMk id="16" creationId="{9D0DB021-F804-6CDF-F6EE-006B6291B80F}"/>
          </ac:spMkLst>
        </pc:spChg>
        <pc:spChg chg="mod">
          <ac:chgData name="Longueira Ángel" userId="98b170fc-3060-491c-afc1-cd88fa0a9cd4" providerId="ADAL" clId="{65E0CCF0-62E7-4C15-A857-552D6885B3B8}" dt="2022-09-06T14:06:14.071" v="3915" actId="1076"/>
          <ac:spMkLst>
            <pc:docMk/>
            <pc:sldMk cId="2566799228" sldId="705"/>
            <ac:spMk id="17" creationId="{4A401DCF-6BF8-CE38-EBCD-4BC27FBD30C0}"/>
          </ac:spMkLst>
        </pc:spChg>
        <pc:spChg chg="del mod">
          <ac:chgData name="Longueira Ángel" userId="98b170fc-3060-491c-afc1-cd88fa0a9cd4" providerId="ADAL" clId="{65E0CCF0-62E7-4C15-A857-552D6885B3B8}" dt="2022-09-06T14:02:11.151" v="3879" actId="478"/>
          <ac:spMkLst>
            <pc:docMk/>
            <pc:sldMk cId="2566799228" sldId="705"/>
            <ac:spMk id="18" creationId="{1D42BB3D-108C-5960-C232-BCA5813D6CDF}"/>
          </ac:spMkLst>
        </pc:spChg>
        <pc:spChg chg="del mod">
          <ac:chgData name="Longueira Ángel" userId="98b170fc-3060-491c-afc1-cd88fa0a9cd4" providerId="ADAL" clId="{65E0CCF0-62E7-4C15-A857-552D6885B3B8}" dt="2022-09-06T14:02:11.151" v="3879" actId="478"/>
          <ac:spMkLst>
            <pc:docMk/>
            <pc:sldMk cId="2566799228" sldId="705"/>
            <ac:spMk id="19" creationId="{B482D1D3-BCA2-8538-B400-DAAC269B5F54}"/>
          </ac:spMkLst>
        </pc:spChg>
        <pc:spChg chg="del mod">
          <ac:chgData name="Longueira Ángel" userId="98b170fc-3060-491c-afc1-cd88fa0a9cd4" providerId="ADAL" clId="{65E0CCF0-62E7-4C15-A857-552D6885B3B8}" dt="2022-09-06T14:02:11.151" v="3879" actId="478"/>
          <ac:spMkLst>
            <pc:docMk/>
            <pc:sldMk cId="2566799228" sldId="705"/>
            <ac:spMk id="20" creationId="{F34D0BFC-54BD-0160-69D6-ED4A7E172926}"/>
          </ac:spMkLst>
        </pc:spChg>
        <pc:spChg chg="del mod">
          <ac:chgData name="Longueira Ángel" userId="98b170fc-3060-491c-afc1-cd88fa0a9cd4" providerId="ADAL" clId="{65E0CCF0-62E7-4C15-A857-552D6885B3B8}" dt="2022-09-06T14:02:11.151" v="3879" actId="478"/>
          <ac:spMkLst>
            <pc:docMk/>
            <pc:sldMk cId="2566799228" sldId="705"/>
            <ac:spMk id="21" creationId="{8498DB13-401E-48EB-3B4C-0C6AEAF351EB}"/>
          </ac:spMkLst>
        </pc:spChg>
        <pc:spChg chg="del mod">
          <ac:chgData name="Longueira Ángel" userId="98b170fc-3060-491c-afc1-cd88fa0a9cd4" providerId="ADAL" clId="{65E0CCF0-62E7-4C15-A857-552D6885B3B8}" dt="2022-09-06T14:02:11.151" v="3879" actId="478"/>
          <ac:spMkLst>
            <pc:docMk/>
            <pc:sldMk cId="2566799228" sldId="705"/>
            <ac:spMk id="22" creationId="{1AADEE89-885F-CB79-EA81-2D0C4AA5EBAF}"/>
          </ac:spMkLst>
        </pc:spChg>
        <pc:spChg chg="del mod">
          <ac:chgData name="Longueira Ángel" userId="98b170fc-3060-491c-afc1-cd88fa0a9cd4" providerId="ADAL" clId="{65E0CCF0-62E7-4C15-A857-552D6885B3B8}" dt="2022-09-06T14:02:11.151" v="3879" actId="478"/>
          <ac:spMkLst>
            <pc:docMk/>
            <pc:sldMk cId="2566799228" sldId="705"/>
            <ac:spMk id="24" creationId="{40A44190-B6DF-C9B0-3FA6-95676BE71DE9}"/>
          </ac:spMkLst>
        </pc:spChg>
        <pc:spChg chg="mod">
          <ac:chgData name="Longueira Ángel" userId="98b170fc-3060-491c-afc1-cd88fa0a9cd4" providerId="ADAL" clId="{65E0CCF0-62E7-4C15-A857-552D6885B3B8}" dt="2022-09-06T14:04:26.812" v="3905" actId="164"/>
          <ac:spMkLst>
            <pc:docMk/>
            <pc:sldMk cId="2566799228" sldId="705"/>
            <ac:spMk id="26" creationId="{A8C5A46D-6936-2A6E-612C-D301696A3D8C}"/>
          </ac:spMkLst>
        </pc:spChg>
        <pc:spChg chg="mod">
          <ac:chgData name="Longueira Ángel" userId="98b170fc-3060-491c-afc1-cd88fa0a9cd4" providerId="ADAL" clId="{65E0CCF0-62E7-4C15-A857-552D6885B3B8}" dt="2022-09-06T14:06:30.443" v="3919" actId="1076"/>
          <ac:spMkLst>
            <pc:docMk/>
            <pc:sldMk cId="2566799228" sldId="705"/>
            <ac:spMk id="27" creationId="{92A4FAF1-3754-0B6C-435B-171994B86433}"/>
          </ac:spMkLst>
        </pc:spChg>
        <pc:spChg chg="mod">
          <ac:chgData name="Longueira Ángel" userId="98b170fc-3060-491c-afc1-cd88fa0a9cd4" providerId="ADAL" clId="{65E0CCF0-62E7-4C15-A857-552D6885B3B8}" dt="2022-09-06T14:04:26.812" v="3905" actId="164"/>
          <ac:spMkLst>
            <pc:docMk/>
            <pc:sldMk cId="2566799228" sldId="705"/>
            <ac:spMk id="28" creationId="{E6174E4C-D726-DFF6-DEA2-A0D70FD94836}"/>
          </ac:spMkLst>
        </pc:spChg>
        <pc:spChg chg="mod">
          <ac:chgData name="Longueira Ángel" userId="98b170fc-3060-491c-afc1-cd88fa0a9cd4" providerId="ADAL" clId="{65E0CCF0-62E7-4C15-A857-552D6885B3B8}" dt="2022-09-06T14:06:19.731" v="3917" actId="1076"/>
          <ac:spMkLst>
            <pc:docMk/>
            <pc:sldMk cId="2566799228" sldId="705"/>
            <ac:spMk id="29" creationId="{ED42777F-6F8B-0CF9-1130-7F813D047D50}"/>
          </ac:spMkLst>
        </pc:spChg>
        <pc:spChg chg="mod">
          <ac:chgData name="Longueira Ángel" userId="98b170fc-3060-491c-afc1-cd88fa0a9cd4" providerId="ADAL" clId="{65E0CCF0-62E7-4C15-A857-552D6885B3B8}" dt="2022-09-06T14:04:26.812" v="3905" actId="164"/>
          <ac:spMkLst>
            <pc:docMk/>
            <pc:sldMk cId="2566799228" sldId="705"/>
            <ac:spMk id="30" creationId="{46A4CB08-FAD1-7CB5-56E8-93D9A939C18E}"/>
          </ac:spMkLst>
        </pc:spChg>
        <pc:spChg chg="mod">
          <ac:chgData name="Longueira Ángel" userId="98b170fc-3060-491c-afc1-cd88fa0a9cd4" providerId="ADAL" clId="{65E0CCF0-62E7-4C15-A857-552D6885B3B8}" dt="2022-09-06T14:06:23.859" v="3918" actId="1076"/>
          <ac:spMkLst>
            <pc:docMk/>
            <pc:sldMk cId="2566799228" sldId="705"/>
            <ac:spMk id="31" creationId="{B182D8F5-BBF1-8FB7-D461-FAAD046AC166}"/>
          </ac:spMkLst>
        </pc:spChg>
        <pc:spChg chg="del mod">
          <ac:chgData name="Longueira Ángel" userId="98b170fc-3060-491c-afc1-cd88fa0a9cd4" providerId="ADAL" clId="{65E0CCF0-62E7-4C15-A857-552D6885B3B8}" dt="2022-09-06T14:02:12.265" v="3881" actId="478"/>
          <ac:spMkLst>
            <pc:docMk/>
            <pc:sldMk cId="2566799228" sldId="705"/>
            <ac:spMk id="32" creationId="{CABDC4ED-916C-9781-CB54-7FCBCA245D5E}"/>
          </ac:spMkLst>
        </pc:spChg>
        <pc:spChg chg="del mod">
          <ac:chgData name="Longueira Ángel" userId="98b170fc-3060-491c-afc1-cd88fa0a9cd4" providerId="ADAL" clId="{65E0CCF0-62E7-4C15-A857-552D6885B3B8}" dt="2022-09-06T14:02:11.151" v="3879" actId="478"/>
          <ac:spMkLst>
            <pc:docMk/>
            <pc:sldMk cId="2566799228" sldId="705"/>
            <ac:spMk id="33" creationId="{921CD555-61DF-E404-6792-B2ED0CBF450A}"/>
          </ac:spMkLst>
        </pc:spChg>
        <pc:grpChg chg="add mod">
          <ac:chgData name="Longueira Ángel" userId="98b170fc-3060-491c-afc1-cd88fa0a9cd4" providerId="ADAL" clId="{65E0CCF0-62E7-4C15-A857-552D6885B3B8}" dt="2022-09-06T14:04:13.801" v="3902" actId="552"/>
          <ac:grpSpMkLst>
            <pc:docMk/>
            <pc:sldMk cId="2566799228" sldId="705"/>
            <ac:grpSpMk id="7" creationId="{29398B04-A206-86ED-5C9C-3BAA25ADA604}"/>
          </ac:grpSpMkLst>
        </pc:grpChg>
        <pc:grpChg chg="add mod">
          <ac:chgData name="Longueira Ángel" userId="98b170fc-3060-491c-afc1-cd88fa0a9cd4" providerId="ADAL" clId="{65E0CCF0-62E7-4C15-A857-552D6885B3B8}" dt="2022-09-06T14:04:17.921" v="3903" actId="465"/>
          <ac:grpSpMkLst>
            <pc:docMk/>
            <pc:sldMk cId="2566799228" sldId="705"/>
            <ac:grpSpMk id="23" creationId="{83D978FB-FCF1-8AC2-EC45-57E583903350}"/>
          </ac:grpSpMkLst>
        </pc:grpChg>
        <pc:grpChg chg="add mod">
          <ac:chgData name="Longueira Ángel" userId="98b170fc-3060-491c-afc1-cd88fa0a9cd4" providerId="ADAL" clId="{65E0CCF0-62E7-4C15-A857-552D6885B3B8}" dt="2022-09-06T14:04:13.801" v="3902" actId="552"/>
          <ac:grpSpMkLst>
            <pc:docMk/>
            <pc:sldMk cId="2566799228" sldId="705"/>
            <ac:grpSpMk id="25" creationId="{42CE22F8-BE34-3D41-7471-C9CEBE4E302E}"/>
          </ac:grpSpMkLst>
        </pc:grpChg>
        <pc:grpChg chg="add mod">
          <ac:chgData name="Longueira Ángel" userId="98b170fc-3060-491c-afc1-cd88fa0a9cd4" providerId="ADAL" clId="{65E0CCF0-62E7-4C15-A857-552D6885B3B8}" dt="2022-09-06T14:04:31.661" v="3906" actId="552"/>
          <ac:grpSpMkLst>
            <pc:docMk/>
            <pc:sldMk cId="2566799228" sldId="705"/>
            <ac:grpSpMk id="35" creationId="{B32ACE84-45DD-5529-977B-D9F7E154B7C8}"/>
          </ac:grpSpMkLst>
        </pc:grpChg>
        <pc:grpChg chg="add mod">
          <ac:chgData name="Longueira Ángel" userId="98b170fc-3060-491c-afc1-cd88fa0a9cd4" providerId="ADAL" clId="{65E0CCF0-62E7-4C15-A857-552D6885B3B8}" dt="2022-09-06T14:04:31.661" v="3906" actId="552"/>
          <ac:grpSpMkLst>
            <pc:docMk/>
            <pc:sldMk cId="2566799228" sldId="705"/>
            <ac:grpSpMk id="37" creationId="{E42F0BEC-E36F-6964-1553-20EFD225ECE1}"/>
          </ac:grpSpMkLst>
        </pc:grpChg>
        <pc:grpChg chg="add mod">
          <ac:chgData name="Longueira Ángel" userId="98b170fc-3060-491c-afc1-cd88fa0a9cd4" providerId="ADAL" clId="{65E0CCF0-62E7-4C15-A857-552D6885B3B8}" dt="2022-09-06T14:04:35.837" v="3907" actId="465"/>
          <ac:grpSpMkLst>
            <pc:docMk/>
            <pc:sldMk cId="2566799228" sldId="705"/>
            <ac:grpSpMk id="39" creationId="{A8F4BDA8-2E31-E593-6C26-91CD78B73AC2}"/>
          </ac:grpSpMkLst>
        </pc:grpChg>
        <pc:grpChg chg="add mod">
          <ac:chgData name="Longueira Ángel" userId="98b170fc-3060-491c-afc1-cd88fa0a9cd4" providerId="ADAL" clId="{65E0CCF0-62E7-4C15-A857-552D6885B3B8}" dt="2022-09-06T14:04:26.812" v="3905" actId="164"/>
          <ac:grpSpMkLst>
            <pc:docMk/>
            <pc:sldMk cId="2566799228" sldId="705"/>
            <ac:grpSpMk id="41" creationId="{6B2380EE-6EA3-5D92-DE18-2183F0AC038C}"/>
          </ac:grpSpMkLst>
        </pc:grpChg>
        <pc:grpChg chg="add mod">
          <ac:chgData name="Longueira Ángel" userId="98b170fc-3060-491c-afc1-cd88fa0a9cd4" providerId="ADAL" clId="{65E0CCF0-62E7-4C15-A857-552D6885B3B8}" dt="2022-09-06T14:04:46.843" v="3909" actId="1076"/>
          <ac:grpSpMkLst>
            <pc:docMk/>
            <pc:sldMk cId="2566799228" sldId="705"/>
            <ac:grpSpMk id="43" creationId="{1DD44F06-A859-3EEF-E712-D61AF18C5FA6}"/>
          </ac:grpSpMkLst>
        </pc:grpChg>
        <pc:picChg chg="del mod">
          <ac:chgData name="Longueira Ángel" userId="98b170fc-3060-491c-afc1-cd88fa0a9cd4" providerId="ADAL" clId="{65E0CCF0-62E7-4C15-A857-552D6885B3B8}" dt="2022-09-06T14:02:11.725" v="3880" actId="478"/>
          <ac:picMkLst>
            <pc:docMk/>
            <pc:sldMk cId="2566799228" sldId="705"/>
            <ac:picMk id="4" creationId="{4A349C58-F6D9-BF9B-9F5A-13EDD134699C}"/>
          </ac:picMkLst>
        </pc:picChg>
        <pc:picChg chg="add mod">
          <ac:chgData name="Longueira Ángel" userId="98b170fc-3060-491c-afc1-cd88fa0a9cd4" providerId="ADAL" clId="{65E0CCF0-62E7-4C15-A857-552D6885B3B8}" dt="2022-09-06T14:03:04.886" v="3889" actId="164"/>
          <ac:picMkLst>
            <pc:docMk/>
            <pc:sldMk cId="2566799228" sldId="705"/>
            <ac:picMk id="5" creationId="{EAF178C3-67F9-4999-50E4-EAEBD35D7B1B}"/>
          </ac:picMkLst>
        </pc:picChg>
        <pc:picChg chg="mod">
          <ac:chgData name="Longueira Ángel" userId="98b170fc-3060-491c-afc1-cd88fa0a9cd4" providerId="ADAL" clId="{65E0CCF0-62E7-4C15-A857-552D6885B3B8}" dt="2022-09-06T14:04:26.812" v="3905" actId="164"/>
          <ac:picMkLst>
            <pc:docMk/>
            <pc:sldMk cId="2566799228" sldId="705"/>
            <ac:picMk id="6" creationId="{67CB7587-BE7B-EC0C-34B9-A64FDED11E11}"/>
          </ac:picMkLst>
        </pc:picChg>
        <pc:picChg chg="mod">
          <ac:chgData name="Longueira Ángel" userId="98b170fc-3060-491c-afc1-cd88fa0a9cd4" providerId="ADAL" clId="{65E0CCF0-62E7-4C15-A857-552D6885B3B8}" dt="2022-09-06T14:04:26.812" v="3905" actId="164"/>
          <ac:picMkLst>
            <pc:docMk/>
            <pc:sldMk cId="2566799228" sldId="705"/>
            <ac:picMk id="34" creationId="{5CD12098-3178-2602-F6A5-3BBD9201DE43}"/>
          </ac:picMkLst>
        </pc:picChg>
        <pc:picChg chg="mod">
          <ac:chgData name="Longueira Ángel" userId="98b170fc-3060-491c-afc1-cd88fa0a9cd4" providerId="ADAL" clId="{65E0CCF0-62E7-4C15-A857-552D6885B3B8}" dt="2022-09-06T14:04:26.812" v="3905" actId="164"/>
          <ac:picMkLst>
            <pc:docMk/>
            <pc:sldMk cId="2566799228" sldId="705"/>
            <ac:picMk id="36" creationId="{629E5F49-1798-DE19-244B-FB9816B68C6A}"/>
          </ac:picMkLst>
        </pc:picChg>
        <pc:picChg chg="del mod">
          <ac:chgData name="Longueira Ángel" userId="98b170fc-3060-491c-afc1-cd88fa0a9cd4" providerId="ADAL" clId="{65E0CCF0-62E7-4C15-A857-552D6885B3B8}" dt="2022-09-06T14:02:11.151" v="3879" actId="478"/>
          <ac:picMkLst>
            <pc:docMk/>
            <pc:sldMk cId="2566799228" sldId="705"/>
            <ac:picMk id="38" creationId="{8F732E73-4DF7-EB37-7E3F-854A04FB419D}"/>
          </ac:picMkLst>
        </pc:picChg>
        <pc:picChg chg="del mod">
          <ac:chgData name="Longueira Ángel" userId="98b170fc-3060-491c-afc1-cd88fa0a9cd4" providerId="ADAL" clId="{65E0CCF0-62E7-4C15-A857-552D6885B3B8}" dt="2022-09-06T14:02:11.151" v="3879" actId="478"/>
          <ac:picMkLst>
            <pc:docMk/>
            <pc:sldMk cId="2566799228" sldId="705"/>
            <ac:picMk id="40" creationId="{656C313F-BB7B-426B-0570-3DD3DF3AB9BC}"/>
          </ac:picMkLst>
        </pc:picChg>
        <pc:picChg chg="del mod">
          <ac:chgData name="Longueira Ángel" userId="98b170fc-3060-491c-afc1-cd88fa0a9cd4" providerId="ADAL" clId="{65E0CCF0-62E7-4C15-A857-552D6885B3B8}" dt="2022-09-06T14:02:11.151" v="3879" actId="478"/>
          <ac:picMkLst>
            <pc:docMk/>
            <pc:sldMk cId="2566799228" sldId="705"/>
            <ac:picMk id="42" creationId="{1277C107-959A-C6A7-03C1-A399EE33FE72}"/>
          </ac:picMkLst>
        </pc:picChg>
        <pc:picChg chg="mod">
          <ac:chgData name="Longueira Ángel" userId="98b170fc-3060-491c-afc1-cd88fa0a9cd4" providerId="ADAL" clId="{65E0CCF0-62E7-4C15-A857-552D6885B3B8}" dt="2022-09-06T14:03:09.192" v="3890" actId="164"/>
          <ac:picMkLst>
            <pc:docMk/>
            <pc:sldMk cId="2566799228" sldId="705"/>
            <ac:picMk id="44" creationId="{6C06E392-02C9-9489-63D5-F1466FC7011F}"/>
          </ac:picMkLst>
        </pc:picChg>
        <pc:picChg chg="mod">
          <ac:chgData name="Longueira Ángel" userId="98b170fc-3060-491c-afc1-cd88fa0a9cd4" providerId="ADAL" clId="{65E0CCF0-62E7-4C15-A857-552D6885B3B8}" dt="2022-09-06T14:03:12.383" v="3891" actId="164"/>
          <ac:picMkLst>
            <pc:docMk/>
            <pc:sldMk cId="2566799228" sldId="705"/>
            <ac:picMk id="46" creationId="{5AD595CB-6551-B80D-66CD-3CA8872591C1}"/>
          </ac:picMkLst>
        </pc:picChg>
        <pc:picChg chg="mod">
          <ac:chgData name="Longueira Ángel" userId="98b170fc-3060-491c-afc1-cd88fa0a9cd4" providerId="ADAL" clId="{65E0CCF0-62E7-4C15-A857-552D6885B3B8}" dt="2022-09-06T14:04:42.078" v="3908" actId="164"/>
          <ac:picMkLst>
            <pc:docMk/>
            <pc:sldMk cId="2566799228" sldId="705"/>
            <ac:picMk id="48" creationId="{E4468C98-E992-C97B-D619-0040F33FD74C}"/>
          </ac:picMkLst>
        </pc:picChg>
        <pc:picChg chg="del">
          <ac:chgData name="Longueira Ángel" userId="98b170fc-3060-491c-afc1-cd88fa0a9cd4" providerId="ADAL" clId="{65E0CCF0-62E7-4C15-A857-552D6885B3B8}" dt="2022-09-06T13:59:45.142" v="3803" actId="478"/>
          <ac:picMkLst>
            <pc:docMk/>
            <pc:sldMk cId="2566799228" sldId="705"/>
            <ac:picMk id="50" creationId="{0CCA162A-8C68-497A-8C0C-828CF749A2FD}"/>
          </ac:picMkLst>
        </pc:picChg>
      </pc:sldChg>
      <pc:sldChg chg="modSp add del mod">
        <pc:chgData name="Longueira Ángel" userId="98b170fc-3060-491c-afc1-cd88fa0a9cd4" providerId="ADAL" clId="{65E0CCF0-62E7-4C15-A857-552D6885B3B8}" dt="2022-09-06T13:38:09.276" v="3783" actId="47"/>
        <pc:sldMkLst>
          <pc:docMk/>
          <pc:sldMk cId="3595883406" sldId="706"/>
        </pc:sldMkLst>
        <pc:spChg chg="mod">
          <ac:chgData name="Longueira Ángel" userId="98b170fc-3060-491c-afc1-cd88fa0a9cd4" providerId="ADAL" clId="{65E0CCF0-62E7-4C15-A857-552D6885B3B8}" dt="2022-09-02T06:45:27.478" v="2231" actId="20577"/>
          <ac:spMkLst>
            <pc:docMk/>
            <pc:sldMk cId="3595883406" sldId="706"/>
            <ac:spMk id="2" creationId="{909E9119-B309-459D-9B11-C4118102CD2B}"/>
          </ac:spMkLst>
        </pc:spChg>
        <pc:spChg chg="mod">
          <ac:chgData name="Longueira Ángel" userId="98b170fc-3060-491c-afc1-cd88fa0a9cd4" providerId="ADAL" clId="{65E0CCF0-62E7-4C15-A857-552D6885B3B8}" dt="2022-09-02T06:44:42.375" v="2171" actId="20577"/>
          <ac:spMkLst>
            <pc:docMk/>
            <pc:sldMk cId="3595883406" sldId="706"/>
            <ac:spMk id="60" creationId="{5AFB69BD-F34A-427C-AB13-0270A7E1A06F}"/>
          </ac:spMkLst>
        </pc:spChg>
        <pc:spChg chg="mod">
          <ac:chgData name="Longueira Ángel" userId="98b170fc-3060-491c-afc1-cd88fa0a9cd4" providerId="ADAL" clId="{65E0CCF0-62E7-4C15-A857-552D6885B3B8}" dt="2022-09-06T13:28:43.570" v="3746" actId="14100"/>
          <ac:spMkLst>
            <pc:docMk/>
            <pc:sldMk cId="3595883406" sldId="706"/>
            <ac:spMk id="76" creationId="{29BC7CE8-8C9E-BFB6-ECDD-DB78B032D54D}"/>
          </ac:spMkLst>
        </pc:spChg>
      </pc:sldChg>
      <pc:sldChg chg="addSp delSp modSp add mod delAnim modAnim modNotes modNotesTx">
        <pc:chgData name="Longueira Ángel" userId="98b170fc-3060-491c-afc1-cd88fa0a9cd4" providerId="ADAL" clId="{65E0CCF0-62E7-4C15-A857-552D6885B3B8}" dt="2022-09-07T09:47:23.035" v="6429" actId="20577"/>
        <pc:sldMkLst>
          <pc:docMk/>
          <pc:sldMk cId="3910573316" sldId="707"/>
        </pc:sldMkLst>
        <pc:spChg chg="mod">
          <ac:chgData name="Longueira Ángel" userId="98b170fc-3060-491c-afc1-cd88fa0a9cd4" providerId="ADAL" clId="{65E0CCF0-62E7-4C15-A857-552D6885B3B8}" dt="2022-09-02T10:49:34.612" v="2589" actId="1076"/>
          <ac:spMkLst>
            <pc:docMk/>
            <pc:sldMk cId="3910573316" sldId="707"/>
            <ac:spMk id="56" creationId="{E91199B8-58D0-4B4A-A13A-AD9FED5C2A2F}"/>
          </ac:spMkLst>
        </pc:spChg>
        <pc:spChg chg="mod">
          <ac:chgData name="Longueira Ángel" userId="98b170fc-3060-491c-afc1-cd88fa0a9cd4" providerId="ADAL" clId="{65E0CCF0-62E7-4C15-A857-552D6885B3B8}" dt="2022-09-02T10:51:28.026" v="2620" actId="1037"/>
          <ac:spMkLst>
            <pc:docMk/>
            <pc:sldMk cId="3910573316" sldId="707"/>
            <ac:spMk id="64" creationId="{001BBEA5-C311-4AFC-B9FB-7869C3A09E04}"/>
          </ac:spMkLst>
        </pc:spChg>
        <pc:spChg chg="mod">
          <ac:chgData name="Longueira Ángel" userId="98b170fc-3060-491c-afc1-cd88fa0a9cd4" providerId="ADAL" clId="{65E0CCF0-62E7-4C15-A857-552D6885B3B8}" dt="2022-09-02T10:51:28.026" v="2620" actId="1037"/>
          <ac:spMkLst>
            <pc:docMk/>
            <pc:sldMk cId="3910573316" sldId="707"/>
            <ac:spMk id="67" creationId="{E1CB5843-7803-AF1F-9541-04C763913D9A}"/>
          </ac:spMkLst>
        </pc:spChg>
        <pc:spChg chg="mod">
          <ac:chgData name="Longueira Ángel" userId="98b170fc-3060-491c-afc1-cd88fa0a9cd4" providerId="ADAL" clId="{65E0CCF0-62E7-4C15-A857-552D6885B3B8}" dt="2022-09-02T10:51:28.026" v="2620" actId="1037"/>
          <ac:spMkLst>
            <pc:docMk/>
            <pc:sldMk cId="3910573316" sldId="707"/>
            <ac:spMk id="69" creationId="{A624D733-8ED7-2762-BD37-929013ECEB91}"/>
          </ac:spMkLst>
        </pc:spChg>
        <pc:spChg chg="mod">
          <ac:chgData name="Longueira Ángel" userId="98b170fc-3060-491c-afc1-cd88fa0a9cd4" providerId="ADAL" clId="{65E0CCF0-62E7-4C15-A857-552D6885B3B8}" dt="2022-09-02T10:44:52.040" v="2534"/>
          <ac:spMkLst>
            <pc:docMk/>
            <pc:sldMk cId="3910573316" sldId="707"/>
            <ac:spMk id="76" creationId="{C39E268D-0FEB-0699-EAE3-CA068E15F978}"/>
          </ac:spMkLst>
        </pc:spChg>
        <pc:spChg chg="add mod topLvl">
          <ac:chgData name="Longueira Ángel" userId="98b170fc-3060-491c-afc1-cd88fa0a9cd4" providerId="ADAL" clId="{65E0CCF0-62E7-4C15-A857-552D6885B3B8}" dt="2022-09-02T10:52:01.412" v="2627" actId="1076"/>
          <ac:spMkLst>
            <pc:docMk/>
            <pc:sldMk cId="3910573316" sldId="707"/>
            <ac:spMk id="79" creationId="{9F895DE5-A59E-AF8F-827D-6C7746941632}"/>
          </ac:spMkLst>
        </pc:spChg>
        <pc:spChg chg="add mod">
          <ac:chgData name="Longueira Ángel" userId="98b170fc-3060-491c-afc1-cd88fa0a9cd4" providerId="ADAL" clId="{65E0CCF0-62E7-4C15-A857-552D6885B3B8}" dt="2022-09-02T10:50:43.668" v="2605" actId="1076"/>
          <ac:spMkLst>
            <pc:docMk/>
            <pc:sldMk cId="3910573316" sldId="707"/>
            <ac:spMk id="88" creationId="{F1C5D309-C59C-EA2B-40D9-ED33CAFC1705}"/>
          </ac:spMkLst>
        </pc:spChg>
        <pc:spChg chg="add mod">
          <ac:chgData name="Longueira Ángel" userId="98b170fc-3060-491c-afc1-cd88fa0a9cd4" providerId="ADAL" clId="{65E0CCF0-62E7-4C15-A857-552D6885B3B8}" dt="2022-09-02T10:50:50.291" v="2608" actId="1076"/>
          <ac:spMkLst>
            <pc:docMk/>
            <pc:sldMk cId="3910573316" sldId="707"/>
            <ac:spMk id="89" creationId="{C3851D14-1201-A545-0050-1F40B962A273}"/>
          </ac:spMkLst>
        </pc:spChg>
        <pc:spChg chg="del">
          <ac:chgData name="Longueira Ángel" userId="98b170fc-3060-491c-afc1-cd88fa0a9cd4" providerId="ADAL" clId="{65E0CCF0-62E7-4C15-A857-552D6885B3B8}" dt="2022-09-02T10:37:51.840" v="2449" actId="478"/>
          <ac:spMkLst>
            <pc:docMk/>
            <pc:sldMk cId="3910573316" sldId="707"/>
            <ac:spMk id="90" creationId="{307A68D8-0AC0-4F5F-8EEE-3508A9AA6296}"/>
          </ac:spMkLst>
        </pc:spChg>
        <pc:spChg chg="add mod">
          <ac:chgData name="Longueira Ángel" userId="98b170fc-3060-491c-afc1-cd88fa0a9cd4" providerId="ADAL" clId="{65E0CCF0-62E7-4C15-A857-552D6885B3B8}" dt="2022-09-02T10:50:59.524" v="2609" actId="1076"/>
          <ac:spMkLst>
            <pc:docMk/>
            <pc:sldMk cId="3910573316" sldId="707"/>
            <ac:spMk id="91" creationId="{3F761212-4879-D081-0C6B-D1DED6D308E8}"/>
          </ac:spMkLst>
        </pc:spChg>
        <pc:spChg chg="mod">
          <ac:chgData name="Longueira Ángel" userId="98b170fc-3060-491c-afc1-cd88fa0a9cd4" providerId="ADAL" clId="{65E0CCF0-62E7-4C15-A857-552D6885B3B8}" dt="2022-09-02T10:49:28.777" v="2588" actId="1076"/>
          <ac:spMkLst>
            <pc:docMk/>
            <pc:sldMk cId="3910573316" sldId="707"/>
            <ac:spMk id="97" creationId="{4E1280F4-9526-31ED-3C71-E0BFD5B77E3E}"/>
          </ac:spMkLst>
        </pc:spChg>
        <pc:spChg chg="mod">
          <ac:chgData name="Longueira Ángel" userId="98b170fc-3060-491c-afc1-cd88fa0a9cd4" providerId="ADAL" clId="{65E0CCF0-62E7-4C15-A857-552D6885B3B8}" dt="2022-09-02T10:49:28.777" v="2588" actId="1076"/>
          <ac:spMkLst>
            <pc:docMk/>
            <pc:sldMk cId="3910573316" sldId="707"/>
            <ac:spMk id="98" creationId="{28A964E4-6F02-0679-B417-9E14119A4216}"/>
          </ac:spMkLst>
        </pc:spChg>
        <pc:spChg chg="mod">
          <ac:chgData name="Longueira Ángel" userId="98b170fc-3060-491c-afc1-cd88fa0a9cd4" providerId="ADAL" clId="{65E0CCF0-62E7-4C15-A857-552D6885B3B8}" dt="2022-09-02T10:49:28.777" v="2588" actId="1076"/>
          <ac:spMkLst>
            <pc:docMk/>
            <pc:sldMk cId="3910573316" sldId="707"/>
            <ac:spMk id="107" creationId="{F296A9D8-4745-E382-7625-88B30DC4D38C}"/>
          </ac:spMkLst>
        </pc:spChg>
        <pc:grpChg chg="mod">
          <ac:chgData name="Longueira Ángel" userId="98b170fc-3060-491c-afc1-cd88fa0a9cd4" providerId="ADAL" clId="{65E0CCF0-62E7-4C15-A857-552D6885B3B8}" dt="2022-09-02T10:49:28.777" v="2588" actId="1076"/>
          <ac:grpSpMkLst>
            <pc:docMk/>
            <pc:sldMk cId="3910573316" sldId="707"/>
            <ac:grpSpMk id="19" creationId="{87EF0F0B-5401-4399-8689-11D4978D523C}"/>
          </ac:grpSpMkLst>
        </pc:grpChg>
        <pc:grpChg chg="add del mod">
          <ac:chgData name="Longueira Ángel" userId="98b170fc-3060-491c-afc1-cd88fa0a9cd4" providerId="ADAL" clId="{65E0CCF0-62E7-4C15-A857-552D6885B3B8}" dt="2022-09-02T10:46:31.048" v="2549" actId="165"/>
          <ac:grpSpMkLst>
            <pc:docMk/>
            <pc:sldMk cId="3910573316" sldId="707"/>
            <ac:grpSpMk id="55" creationId="{B7E71CDE-A123-8430-2316-156195C43C5F}"/>
          </ac:grpSpMkLst>
        </pc:grpChg>
        <pc:grpChg chg="add mod">
          <ac:chgData name="Longueira Ángel" userId="98b170fc-3060-491c-afc1-cd88fa0a9cd4" providerId="ADAL" clId="{65E0CCF0-62E7-4C15-A857-552D6885B3B8}" dt="2022-09-02T10:52:01.412" v="2627" actId="1076"/>
          <ac:grpSpMkLst>
            <pc:docMk/>
            <pc:sldMk cId="3910573316" sldId="707"/>
            <ac:grpSpMk id="73" creationId="{BC3CAA0A-0210-1951-53D4-DC5E8F4311AC}"/>
          </ac:grpSpMkLst>
        </pc:grpChg>
        <pc:picChg chg="add del mod">
          <ac:chgData name="Longueira Ángel" userId="98b170fc-3060-491c-afc1-cd88fa0a9cd4" providerId="ADAL" clId="{65E0CCF0-62E7-4C15-A857-552D6885B3B8}" dt="2022-09-02T10:45:07.437" v="2535" actId="478"/>
          <ac:picMkLst>
            <pc:docMk/>
            <pc:sldMk cId="3910573316" sldId="707"/>
            <ac:picMk id="71" creationId="{23AD1007-C2D7-6A63-F022-A7478E5D8E72}"/>
          </ac:picMkLst>
        </pc:picChg>
        <pc:picChg chg="mod">
          <ac:chgData name="Longueira Ángel" userId="98b170fc-3060-491c-afc1-cd88fa0a9cd4" providerId="ADAL" clId="{65E0CCF0-62E7-4C15-A857-552D6885B3B8}" dt="2022-09-02T10:44:52.040" v="2534"/>
          <ac:picMkLst>
            <pc:docMk/>
            <pc:sldMk cId="3910573316" sldId="707"/>
            <ac:picMk id="74" creationId="{B928E422-DE4F-9DA1-3060-8A53D700CE1A}"/>
          </ac:picMkLst>
        </pc:picChg>
        <pc:picChg chg="mod">
          <ac:chgData name="Longueira Ángel" userId="98b170fc-3060-491c-afc1-cd88fa0a9cd4" providerId="ADAL" clId="{65E0CCF0-62E7-4C15-A857-552D6885B3B8}" dt="2022-09-02T10:51:35.056" v="2622" actId="1076"/>
          <ac:picMkLst>
            <pc:docMk/>
            <pc:sldMk cId="3910573316" sldId="707"/>
            <ac:picMk id="77" creationId="{DDDE7597-6C69-8244-8996-FA33B1BFB575}"/>
          </ac:picMkLst>
        </pc:picChg>
        <pc:picChg chg="add del mod">
          <ac:chgData name="Longueira Ángel" userId="98b170fc-3060-491c-afc1-cd88fa0a9cd4" providerId="ADAL" clId="{65E0CCF0-62E7-4C15-A857-552D6885B3B8}" dt="2022-09-02T10:45:20.668" v="2540" actId="478"/>
          <ac:picMkLst>
            <pc:docMk/>
            <pc:sldMk cId="3910573316" sldId="707"/>
            <ac:picMk id="78" creationId="{BD7D2E37-2791-3341-7A00-50773D0F529B}"/>
          </ac:picMkLst>
        </pc:picChg>
        <pc:picChg chg="add mod topLvl">
          <ac:chgData name="Longueira Ángel" userId="98b170fc-3060-491c-afc1-cd88fa0a9cd4" providerId="ADAL" clId="{65E0CCF0-62E7-4C15-A857-552D6885B3B8}" dt="2022-09-02T10:52:01.412" v="2627" actId="1076"/>
          <ac:picMkLst>
            <pc:docMk/>
            <pc:sldMk cId="3910573316" sldId="707"/>
            <ac:picMk id="80" creationId="{622D442C-8BD5-BE49-0383-57E0689E83BE}"/>
          </ac:picMkLst>
        </pc:picChg>
        <pc:cxnChg chg="del mod">
          <ac:chgData name="Longueira Ángel" userId="98b170fc-3060-491c-afc1-cd88fa0a9cd4" providerId="ADAL" clId="{65E0CCF0-62E7-4C15-A857-552D6885B3B8}" dt="2022-09-02T10:47:44.224" v="2556" actId="478"/>
          <ac:cxnSpMkLst>
            <pc:docMk/>
            <pc:sldMk cId="3910573316" sldId="707"/>
            <ac:cxnSpMk id="25" creationId="{80C0D3AF-A4C0-397F-706A-94E712A4FB06}"/>
          </ac:cxnSpMkLst>
        </pc:cxnChg>
        <pc:cxnChg chg="add mod">
          <ac:chgData name="Longueira Ángel" userId="98b170fc-3060-491c-afc1-cd88fa0a9cd4" providerId="ADAL" clId="{65E0CCF0-62E7-4C15-A857-552D6885B3B8}" dt="2022-09-02T10:49:28.777" v="2588" actId="1076"/>
          <ac:cxnSpMkLst>
            <pc:docMk/>
            <pc:sldMk cId="3910573316" sldId="707"/>
            <ac:cxnSpMk id="58" creationId="{876ACB93-43ED-67D6-338C-02E6EFC17CDD}"/>
          </ac:cxnSpMkLst>
        </pc:cxnChg>
        <pc:cxnChg chg="add mod">
          <ac:chgData name="Longueira Ángel" userId="98b170fc-3060-491c-afc1-cd88fa0a9cd4" providerId="ADAL" clId="{65E0CCF0-62E7-4C15-A857-552D6885B3B8}" dt="2022-09-02T10:49:34.612" v="2589" actId="1076"/>
          <ac:cxnSpMkLst>
            <pc:docMk/>
            <pc:sldMk cId="3910573316" sldId="707"/>
            <ac:cxnSpMk id="60" creationId="{21582341-9455-B2CC-A28F-A311BD73E07D}"/>
          </ac:cxnSpMkLst>
        </pc:cxnChg>
        <pc:cxnChg chg="add mod">
          <ac:chgData name="Longueira Ángel" userId="98b170fc-3060-491c-afc1-cd88fa0a9cd4" providerId="ADAL" clId="{65E0CCF0-62E7-4C15-A857-552D6885B3B8}" dt="2022-09-02T10:49:28.777" v="2588" actId="1076"/>
          <ac:cxnSpMkLst>
            <pc:docMk/>
            <pc:sldMk cId="3910573316" sldId="707"/>
            <ac:cxnSpMk id="62" creationId="{1A975951-D704-2176-BFFD-78C9C1C437FC}"/>
          </ac:cxnSpMkLst>
        </pc:cxnChg>
        <pc:cxnChg chg="del mod">
          <ac:chgData name="Longueira Ángel" userId="98b170fc-3060-491c-afc1-cd88fa0a9cd4" providerId="ADAL" clId="{65E0CCF0-62E7-4C15-A857-552D6885B3B8}" dt="2022-09-02T10:47:43.701" v="2555" actId="478"/>
          <ac:cxnSpMkLst>
            <pc:docMk/>
            <pc:sldMk cId="3910573316" sldId="707"/>
            <ac:cxnSpMk id="70" creationId="{A01539A5-EB37-B3B9-427E-57541CCEE3B8}"/>
          </ac:cxnSpMkLst>
        </pc:cxnChg>
        <pc:cxnChg chg="del mod">
          <ac:chgData name="Longueira Ángel" userId="98b170fc-3060-491c-afc1-cd88fa0a9cd4" providerId="ADAL" clId="{65E0CCF0-62E7-4C15-A857-552D6885B3B8}" dt="2022-09-02T10:47:42.991" v="2554" actId="478"/>
          <ac:cxnSpMkLst>
            <pc:docMk/>
            <pc:sldMk cId="3910573316" sldId="707"/>
            <ac:cxnSpMk id="72" creationId="{447E142C-2FA2-D98F-AE57-A28D577B9970}"/>
          </ac:cxnSpMkLst>
        </pc:cxnChg>
        <pc:cxnChg chg="del mod">
          <ac:chgData name="Longueira Ángel" userId="98b170fc-3060-491c-afc1-cd88fa0a9cd4" providerId="ADAL" clId="{65E0CCF0-62E7-4C15-A857-552D6885B3B8}" dt="2022-09-02T10:37:52.765" v="2450" actId="478"/>
          <ac:cxnSpMkLst>
            <pc:docMk/>
            <pc:sldMk cId="3910573316" sldId="707"/>
            <ac:cxnSpMk id="75" creationId="{CE082AAD-3F78-8F5D-B1E2-22E378AB24D8}"/>
          </ac:cxnSpMkLst>
        </pc:cxnChg>
        <pc:cxnChg chg="del mod">
          <ac:chgData name="Longueira Ángel" userId="98b170fc-3060-491c-afc1-cd88fa0a9cd4" providerId="ADAL" clId="{65E0CCF0-62E7-4C15-A857-552D6885B3B8}" dt="2022-09-02T10:47:46.204" v="2559" actId="478"/>
          <ac:cxnSpMkLst>
            <pc:docMk/>
            <pc:sldMk cId="3910573316" sldId="707"/>
            <ac:cxnSpMk id="87" creationId="{FB27D1DB-478A-958D-9B8D-957DD996FB46}"/>
          </ac:cxnSpMkLst>
        </pc:cxnChg>
        <pc:cxnChg chg="del mod">
          <ac:chgData name="Longueira Ángel" userId="98b170fc-3060-491c-afc1-cd88fa0a9cd4" providerId="ADAL" clId="{65E0CCF0-62E7-4C15-A857-552D6885B3B8}" dt="2022-09-02T10:47:44.886" v="2557" actId="478"/>
          <ac:cxnSpMkLst>
            <pc:docMk/>
            <pc:sldMk cId="3910573316" sldId="707"/>
            <ac:cxnSpMk id="103" creationId="{11839802-22F0-78C6-B16D-2FDB3FF0F7CB}"/>
          </ac:cxnSpMkLst>
        </pc:cxnChg>
        <pc:cxnChg chg="del mod">
          <ac:chgData name="Longueira Ángel" userId="98b170fc-3060-491c-afc1-cd88fa0a9cd4" providerId="ADAL" clId="{65E0CCF0-62E7-4C15-A857-552D6885B3B8}" dt="2022-09-02T10:47:45.522" v="2558" actId="478"/>
          <ac:cxnSpMkLst>
            <pc:docMk/>
            <pc:sldMk cId="3910573316" sldId="707"/>
            <ac:cxnSpMk id="106" creationId="{6FF0D654-9276-216B-8CF8-46C8A19C2C55}"/>
          </ac:cxnSpMkLst>
        </pc:cxnChg>
      </pc:sldChg>
      <pc:sldChg chg="addSp delSp modSp add mod delAnim modAnim modNotesTx">
        <pc:chgData name="Longueira Ángel" userId="98b170fc-3060-491c-afc1-cd88fa0a9cd4" providerId="ADAL" clId="{65E0CCF0-62E7-4C15-A857-552D6885B3B8}" dt="2022-09-07T13:54:19.385" v="10954"/>
        <pc:sldMkLst>
          <pc:docMk/>
          <pc:sldMk cId="2765209453" sldId="708"/>
        </pc:sldMkLst>
        <pc:spChg chg="add mod ord">
          <ac:chgData name="Longueira Ángel" userId="98b170fc-3060-491c-afc1-cd88fa0a9cd4" providerId="ADAL" clId="{65E0CCF0-62E7-4C15-A857-552D6885B3B8}" dt="2022-09-02T11:27:24.342" v="3178" actId="14100"/>
          <ac:spMkLst>
            <pc:docMk/>
            <pc:sldMk cId="2765209453" sldId="708"/>
            <ac:spMk id="2" creationId="{615AC250-5FD0-3F3F-958B-3B286E83FB76}"/>
          </ac:spMkLst>
        </pc:spChg>
        <pc:spChg chg="mod">
          <ac:chgData name="Longueira Ángel" userId="98b170fc-3060-491c-afc1-cd88fa0a9cd4" providerId="ADAL" clId="{65E0CCF0-62E7-4C15-A857-552D6885B3B8}" dt="2022-09-02T11:26:56.778" v="3175" actId="1076"/>
          <ac:spMkLst>
            <pc:docMk/>
            <pc:sldMk cId="2765209453" sldId="708"/>
            <ac:spMk id="7" creationId="{7C442B41-ECE2-C43D-9690-C082AB7E171C}"/>
          </ac:spMkLst>
        </pc:spChg>
        <pc:spChg chg="mod">
          <ac:chgData name="Longueira Ángel" userId="98b170fc-3060-491c-afc1-cd88fa0a9cd4" providerId="ADAL" clId="{65E0CCF0-62E7-4C15-A857-552D6885B3B8}" dt="2022-09-02T11:26:56.778" v="3175" actId="1076"/>
          <ac:spMkLst>
            <pc:docMk/>
            <pc:sldMk cId="2765209453" sldId="708"/>
            <ac:spMk id="8" creationId="{B546DF1D-F8C3-6D9B-BB73-4E25FFBB718D}"/>
          </ac:spMkLst>
        </pc:spChg>
        <pc:spChg chg="mod">
          <ac:chgData name="Longueira Ángel" userId="98b170fc-3060-491c-afc1-cd88fa0a9cd4" providerId="ADAL" clId="{65E0CCF0-62E7-4C15-A857-552D6885B3B8}" dt="2022-09-02T11:26:59.683" v="3176" actId="1076"/>
          <ac:spMkLst>
            <pc:docMk/>
            <pc:sldMk cId="2765209453" sldId="708"/>
            <ac:spMk id="9" creationId="{88F975E6-EF65-7931-380D-D6503549AC75}"/>
          </ac:spMkLst>
        </pc:spChg>
        <pc:spChg chg="mod">
          <ac:chgData name="Longueira Ángel" userId="98b170fc-3060-491c-afc1-cd88fa0a9cd4" providerId="ADAL" clId="{65E0CCF0-62E7-4C15-A857-552D6885B3B8}" dt="2022-09-02T11:26:59.683" v="3176" actId="1076"/>
          <ac:spMkLst>
            <pc:docMk/>
            <pc:sldMk cId="2765209453" sldId="708"/>
            <ac:spMk id="13" creationId="{A2D263BD-5E70-0F8C-D494-54F7A2FB9B29}"/>
          </ac:spMkLst>
        </pc:spChg>
        <pc:spChg chg="mod">
          <ac:chgData name="Longueira Ángel" userId="98b170fc-3060-491c-afc1-cd88fa0a9cd4" providerId="ADAL" clId="{65E0CCF0-62E7-4C15-A857-552D6885B3B8}" dt="2022-09-02T11:26:10.788" v="3161" actId="1076"/>
          <ac:spMkLst>
            <pc:docMk/>
            <pc:sldMk cId="2765209453" sldId="708"/>
            <ac:spMk id="17" creationId="{F824CBE4-F4C8-6677-FCC7-90BE84609883}"/>
          </ac:spMkLst>
        </pc:spChg>
        <pc:spChg chg="mod">
          <ac:chgData name="Longueira Ángel" userId="98b170fc-3060-491c-afc1-cd88fa0a9cd4" providerId="ADAL" clId="{65E0CCF0-62E7-4C15-A857-552D6885B3B8}" dt="2022-09-02T11:26:10.788" v="3161" actId="1076"/>
          <ac:spMkLst>
            <pc:docMk/>
            <pc:sldMk cId="2765209453" sldId="708"/>
            <ac:spMk id="20" creationId="{17D4D004-4B42-F5FC-8C4C-DB880A3E3B99}"/>
          </ac:spMkLst>
        </pc:spChg>
        <pc:spChg chg="del mod">
          <ac:chgData name="Longueira Ángel" userId="98b170fc-3060-491c-afc1-cd88fa0a9cd4" providerId="ADAL" clId="{65E0CCF0-62E7-4C15-A857-552D6885B3B8}" dt="2022-09-02T11:20:53.982" v="3089" actId="478"/>
          <ac:spMkLst>
            <pc:docMk/>
            <pc:sldMk cId="2765209453" sldId="708"/>
            <ac:spMk id="21" creationId="{8DCD938A-CB40-D5E7-EDF3-FAD5FAB547C8}"/>
          </ac:spMkLst>
        </pc:spChg>
        <pc:spChg chg="del mod">
          <ac:chgData name="Longueira Ángel" userId="98b170fc-3060-491c-afc1-cd88fa0a9cd4" providerId="ADAL" clId="{65E0CCF0-62E7-4C15-A857-552D6885B3B8}" dt="2022-09-02T11:20:53.982" v="3089" actId="478"/>
          <ac:spMkLst>
            <pc:docMk/>
            <pc:sldMk cId="2765209453" sldId="708"/>
            <ac:spMk id="22" creationId="{6111C368-7E62-17BD-CE9B-D79052EF7132}"/>
          </ac:spMkLst>
        </pc:spChg>
        <pc:spChg chg="del mod">
          <ac:chgData name="Longueira Ángel" userId="98b170fc-3060-491c-afc1-cd88fa0a9cd4" providerId="ADAL" clId="{65E0CCF0-62E7-4C15-A857-552D6885B3B8}" dt="2022-09-02T11:20:53.982" v="3089" actId="478"/>
          <ac:spMkLst>
            <pc:docMk/>
            <pc:sldMk cId="2765209453" sldId="708"/>
            <ac:spMk id="24" creationId="{E700C30F-F6EF-08DE-65FF-31BA05B04CEC}"/>
          </ac:spMkLst>
        </pc:spChg>
        <pc:spChg chg="mod">
          <ac:chgData name="Longueira Ángel" userId="98b170fc-3060-491c-afc1-cd88fa0a9cd4" providerId="ADAL" clId="{65E0CCF0-62E7-4C15-A857-552D6885B3B8}" dt="2022-09-02T11:26:10.788" v="3161" actId="1076"/>
          <ac:spMkLst>
            <pc:docMk/>
            <pc:sldMk cId="2765209453" sldId="708"/>
            <ac:spMk id="28" creationId="{796931D1-95F5-B985-95AB-6CFD73BAB51F}"/>
          </ac:spMkLst>
        </pc:spChg>
        <pc:spChg chg="del">
          <ac:chgData name="Longueira Ángel" userId="98b170fc-3060-491c-afc1-cd88fa0a9cd4" providerId="ADAL" clId="{65E0CCF0-62E7-4C15-A857-552D6885B3B8}" dt="2022-09-02T11:08:13.844" v="3014" actId="478"/>
          <ac:spMkLst>
            <pc:docMk/>
            <pc:sldMk cId="2765209453" sldId="708"/>
            <ac:spMk id="29" creationId="{42770439-22ED-3005-AA43-4037B4E2BEA7}"/>
          </ac:spMkLst>
        </pc:spChg>
        <pc:spChg chg="add mod">
          <ac:chgData name="Longueira Ángel" userId="98b170fc-3060-491c-afc1-cd88fa0a9cd4" providerId="ADAL" clId="{65E0CCF0-62E7-4C15-A857-552D6885B3B8}" dt="2022-09-07T08:50:26.721" v="5217" actId="12788"/>
          <ac:spMkLst>
            <pc:docMk/>
            <pc:sldMk cId="2765209453" sldId="708"/>
            <ac:spMk id="29" creationId="{F3FD57CC-ED06-03D3-8F65-BF2D6E3CC62F}"/>
          </ac:spMkLst>
        </pc:spChg>
        <pc:spChg chg="del">
          <ac:chgData name="Longueira Ángel" userId="98b170fc-3060-491c-afc1-cd88fa0a9cd4" providerId="ADAL" clId="{65E0CCF0-62E7-4C15-A857-552D6885B3B8}" dt="2022-09-02T11:08:14.840" v="3015" actId="478"/>
          <ac:spMkLst>
            <pc:docMk/>
            <pc:sldMk cId="2765209453" sldId="708"/>
            <ac:spMk id="30" creationId="{874F3B33-AFA6-C1EB-AB54-66982D1DB152}"/>
          </ac:spMkLst>
        </pc:spChg>
        <pc:spChg chg="del mod">
          <ac:chgData name="Longueira Ángel" userId="98b170fc-3060-491c-afc1-cd88fa0a9cd4" providerId="ADAL" clId="{65E0CCF0-62E7-4C15-A857-552D6885B3B8}" dt="2022-09-02T11:08:13.224" v="3013" actId="478"/>
          <ac:spMkLst>
            <pc:docMk/>
            <pc:sldMk cId="2765209453" sldId="708"/>
            <ac:spMk id="31" creationId="{890FB848-6C19-2998-6AB0-49AB8C9E076E}"/>
          </ac:spMkLst>
        </pc:spChg>
        <pc:spChg chg="add mod ord">
          <ac:chgData name="Longueira Ángel" userId="98b170fc-3060-491c-afc1-cd88fa0a9cd4" providerId="ADAL" clId="{65E0CCF0-62E7-4C15-A857-552D6885B3B8}" dt="2022-09-02T11:27:11.159" v="3177" actId="14100"/>
          <ac:spMkLst>
            <pc:docMk/>
            <pc:sldMk cId="2765209453" sldId="708"/>
            <ac:spMk id="40" creationId="{86C33A9D-00F3-C6A3-8157-D90A7DC77E4A}"/>
          </ac:spMkLst>
        </pc:spChg>
        <pc:spChg chg="add mod ord">
          <ac:chgData name="Longueira Ángel" userId="98b170fc-3060-491c-afc1-cd88fa0a9cd4" providerId="ADAL" clId="{65E0CCF0-62E7-4C15-A857-552D6885B3B8}" dt="2022-09-02T11:26:45.275" v="3173" actId="14100"/>
          <ac:spMkLst>
            <pc:docMk/>
            <pc:sldMk cId="2765209453" sldId="708"/>
            <ac:spMk id="41" creationId="{CE8A4D8C-73EA-B495-F39E-0F27C8FEE324}"/>
          </ac:spMkLst>
        </pc:spChg>
        <pc:spChg chg="add mod ord">
          <ac:chgData name="Longueira Ángel" userId="98b170fc-3060-491c-afc1-cd88fa0a9cd4" providerId="ADAL" clId="{65E0CCF0-62E7-4C15-A857-552D6885B3B8}" dt="2022-09-02T11:26:47.235" v="3174" actId="14100"/>
          <ac:spMkLst>
            <pc:docMk/>
            <pc:sldMk cId="2765209453" sldId="708"/>
            <ac:spMk id="42" creationId="{9FD16B0D-EB07-6113-FEC9-C4AED5D3FED8}"/>
          </ac:spMkLst>
        </pc:spChg>
        <pc:spChg chg="add del mod">
          <ac:chgData name="Longueira Ángel" userId="98b170fc-3060-491c-afc1-cd88fa0a9cd4" providerId="ADAL" clId="{65E0CCF0-62E7-4C15-A857-552D6885B3B8}" dt="2022-09-06T09:54:20.555" v="3349" actId="478"/>
          <ac:spMkLst>
            <pc:docMk/>
            <pc:sldMk cId="2765209453" sldId="708"/>
            <ac:spMk id="43" creationId="{C712DBC3-521D-FC61-9750-5C60359C677F}"/>
          </ac:spMkLst>
        </pc:spChg>
        <pc:spChg chg="add mod">
          <ac:chgData name="Longueira Ángel" userId="98b170fc-3060-491c-afc1-cd88fa0a9cd4" providerId="ADAL" clId="{65E0CCF0-62E7-4C15-A857-552D6885B3B8}" dt="2022-09-06T09:54:45.079" v="3361" actId="1076"/>
          <ac:spMkLst>
            <pc:docMk/>
            <pc:sldMk cId="2765209453" sldId="708"/>
            <ac:spMk id="44" creationId="{7C022FBC-4899-2FE6-5415-520992705584}"/>
          </ac:spMkLst>
        </pc:spChg>
        <pc:spChg chg="add del mod">
          <ac:chgData name="Longueira Ángel" userId="98b170fc-3060-491c-afc1-cd88fa0a9cd4" providerId="ADAL" clId="{65E0CCF0-62E7-4C15-A857-552D6885B3B8}" dt="2022-09-06T09:54:19.470" v="3348" actId="478"/>
          <ac:spMkLst>
            <pc:docMk/>
            <pc:sldMk cId="2765209453" sldId="708"/>
            <ac:spMk id="45" creationId="{F70BD97C-957B-ED52-F20E-65320A6ABF48}"/>
          </ac:spMkLst>
        </pc:spChg>
        <pc:spChg chg="mod">
          <ac:chgData name="Longueira Ángel" userId="98b170fc-3060-491c-afc1-cd88fa0a9cd4" providerId="ADAL" clId="{65E0CCF0-62E7-4C15-A857-552D6885B3B8}" dt="2022-09-02T11:25:29.836" v="3153" actId="1076"/>
          <ac:spMkLst>
            <pc:docMk/>
            <pc:sldMk cId="2765209453" sldId="708"/>
            <ac:spMk id="68" creationId="{999268AD-06AC-439B-92B0-54FD2CB08117}"/>
          </ac:spMkLst>
        </pc:spChg>
        <pc:spChg chg="del mod">
          <ac:chgData name="Longueira Ángel" userId="98b170fc-3060-491c-afc1-cd88fa0a9cd4" providerId="ADAL" clId="{65E0CCF0-62E7-4C15-A857-552D6885B3B8}" dt="2022-09-07T08:50:55.110" v="5219" actId="478"/>
          <ac:spMkLst>
            <pc:docMk/>
            <pc:sldMk cId="2765209453" sldId="708"/>
            <ac:spMk id="77" creationId="{6F58C30B-E279-726D-48E5-F49DA735FC28}"/>
          </ac:spMkLst>
        </pc:spChg>
        <pc:spChg chg="mod">
          <ac:chgData name="Longueira Ángel" userId="98b170fc-3060-491c-afc1-cd88fa0a9cd4" providerId="ADAL" clId="{65E0CCF0-62E7-4C15-A857-552D6885B3B8}" dt="2022-09-07T08:51:06.900" v="5230" actId="1035"/>
          <ac:spMkLst>
            <pc:docMk/>
            <pc:sldMk cId="2765209453" sldId="708"/>
            <ac:spMk id="78" creationId="{FD92185C-4D60-9EF4-0551-AC41666111CB}"/>
          </ac:spMkLst>
        </pc:spChg>
        <pc:spChg chg="mod">
          <ac:chgData name="Longueira Ángel" userId="98b170fc-3060-491c-afc1-cd88fa0a9cd4" providerId="ADAL" clId="{65E0CCF0-62E7-4C15-A857-552D6885B3B8}" dt="2022-09-07T08:51:06.900" v="5230" actId="1035"/>
          <ac:spMkLst>
            <pc:docMk/>
            <pc:sldMk cId="2765209453" sldId="708"/>
            <ac:spMk id="79" creationId="{881A397F-A6FE-2557-CBCE-DBFF624141E2}"/>
          </ac:spMkLst>
        </pc:spChg>
        <pc:spChg chg="del mod">
          <ac:chgData name="Longueira Ángel" userId="98b170fc-3060-491c-afc1-cd88fa0a9cd4" providerId="ADAL" clId="{65E0CCF0-62E7-4C15-A857-552D6885B3B8}" dt="2022-09-07T08:50:56.721" v="5220" actId="478"/>
          <ac:spMkLst>
            <pc:docMk/>
            <pc:sldMk cId="2765209453" sldId="708"/>
            <ac:spMk id="80" creationId="{C17AECC3-230E-2A0C-FA7B-B8657A37B576}"/>
          </ac:spMkLst>
        </pc:spChg>
        <pc:spChg chg="mod">
          <ac:chgData name="Longueira Ángel" userId="98b170fc-3060-491c-afc1-cd88fa0a9cd4" providerId="ADAL" clId="{65E0CCF0-62E7-4C15-A857-552D6885B3B8}" dt="2022-09-07T08:51:03.332" v="5228" actId="1036"/>
          <ac:spMkLst>
            <pc:docMk/>
            <pc:sldMk cId="2765209453" sldId="708"/>
            <ac:spMk id="82" creationId="{EF3A7407-DEDB-DCA2-DDD0-F9F09558CE4C}"/>
          </ac:spMkLst>
        </pc:spChg>
        <pc:spChg chg="mod">
          <ac:chgData name="Longueira Ángel" userId="98b170fc-3060-491c-afc1-cd88fa0a9cd4" providerId="ADAL" clId="{65E0CCF0-62E7-4C15-A857-552D6885B3B8}" dt="2022-09-07T08:51:03.332" v="5228" actId="1036"/>
          <ac:spMkLst>
            <pc:docMk/>
            <pc:sldMk cId="2765209453" sldId="708"/>
            <ac:spMk id="83" creationId="{455F0706-A1EE-5C85-0268-7AE735BF2880}"/>
          </ac:spMkLst>
        </pc:spChg>
        <pc:spChg chg="mod">
          <ac:chgData name="Longueira Ángel" userId="98b170fc-3060-491c-afc1-cd88fa0a9cd4" providerId="ADAL" clId="{65E0CCF0-62E7-4C15-A857-552D6885B3B8}" dt="2022-09-07T08:50:32.641" v="5218" actId="12788"/>
          <ac:spMkLst>
            <pc:docMk/>
            <pc:sldMk cId="2765209453" sldId="708"/>
            <ac:spMk id="84" creationId="{3DBC63C0-41A9-E3FB-5779-1E5D2166DBDD}"/>
          </ac:spMkLst>
        </pc:spChg>
        <pc:picChg chg="mod">
          <ac:chgData name="Longueira Ángel" userId="98b170fc-3060-491c-afc1-cd88fa0a9cd4" providerId="ADAL" clId="{65E0CCF0-62E7-4C15-A857-552D6885B3B8}" dt="2022-09-02T11:26:10.788" v="3161" actId="1076"/>
          <ac:picMkLst>
            <pc:docMk/>
            <pc:sldMk cId="2765209453" sldId="708"/>
            <ac:picMk id="4" creationId="{111C6CC8-17A5-BC2B-51FE-8993E18546A5}"/>
          </ac:picMkLst>
        </pc:picChg>
        <pc:picChg chg="mod">
          <ac:chgData name="Longueira Ángel" userId="98b170fc-3060-491c-afc1-cd88fa0a9cd4" providerId="ADAL" clId="{65E0CCF0-62E7-4C15-A857-552D6885B3B8}" dt="2022-09-02T11:26:10.788" v="3161" actId="1076"/>
          <ac:picMkLst>
            <pc:docMk/>
            <pc:sldMk cId="2765209453" sldId="708"/>
            <ac:picMk id="27" creationId="{EC2F188B-A77C-483E-7F5E-879507846FD4}"/>
          </ac:picMkLst>
        </pc:picChg>
        <pc:picChg chg="del mod">
          <ac:chgData name="Longueira Ángel" userId="98b170fc-3060-491c-afc1-cd88fa0a9cd4" providerId="ADAL" clId="{65E0CCF0-62E7-4C15-A857-552D6885B3B8}" dt="2022-09-02T11:20:53.982" v="3089" actId="478"/>
          <ac:picMkLst>
            <pc:docMk/>
            <pc:sldMk cId="2765209453" sldId="708"/>
            <ac:picMk id="32" creationId="{EFB090F9-572D-D1BD-CE37-DF1E60974CEC}"/>
          </ac:picMkLst>
        </pc:picChg>
        <pc:picChg chg="mod">
          <ac:chgData name="Longueira Ángel" userId="98b170fc-3060-491c-afc1-cd88fa0a9cd4" providerId="ADAL" clId="{65E0CCF0-62E7-4C15-A857-552D6885B3B8}" dt="2022-09-02T11:26:56.778" v="3175" actId="1076"/>
          <ac:picMkLst>
            <pc:docMk/>
            <pc:sldMk cId="2765209453" sldId="708"/>
            <ac:picMk id="33" creationId="{2BF705D1-37D9-7C0E-6E86-3EED4FDCA58D}"/>
          </ac:picMkLst>
        </pc:picChg>
        <pc:picChg chg="del">
          <ac:chgData name="Longueira Ángel" userId="98b170fc-3060-491c-afc1-cd88fa0a9cd4" providerId="ADAL" clId="{65E0CCF0-62E7-4C15-A857-552D6885B3B8}" dt="2022-09-02T11:08:11.400" v="3010" actId="478"/>
          <ac:picMkLst>
            <pc:docMk/>
            <pc:sldMk cId="2765209453" sldId="708"/>
            <ac:picMk id="34" creationId="{FF8D096B-3DD0-BED7-9549-B0C2C9495C31}"/>
          </ac:picMkLst>
        </pc:picChg>
        <pc:picChg chg="del">
          <ac:chgData name="Longueira Ángel" userId="98b170fc-3060-491c-afc1-cd88fa0a9cd4" providerId="ADAL" clId="{65E0CCF0-62E7-4C15-A857-552D6885B3B8}" dt="2022-09-02T11:08:12.056" v="3011" actId="478"/>
          <ac:picMkLst>
            <pc:docMk/>
            <pc:sldMk cId="2765209453" sldId="708"/>
            <ac:picMk id="35" creationId="{C6D4DD54-1660-3193-B98A-4C5EDA402F34}"/>
          </ac:picMkLst>
        </pc:picChg>
        <pc:picChg chg="mod">
          <ac:chgData name="Longueira Ángel" userId="98b170fc-3060-491c-afc1-cd88fa0a9cd4" providerId="ADAL" clId="{65E0CCF0-62E7-4C15-A857-552D6885B3B8}" dt="2022-09-02T11:26:59.683" v="3176" actId="1076"/>
          <ac:picMkLst>
            <pc:docMk/>
            <pc:sldMk cId="2765209453" sldId="708"/>
            <ac:picMk id="39" creationId="{F94CDCF7-8378-A324-B275-4C024F8C3E6D}"/>
          </ac:picMkLst>
        </pc:picChg>
        <pc:picChg chg="add del mod">
          <ac:chgData name="Longueira Ángel" userId="98b170fc-3060-491c-afc1-cd88fa0a9cd4" providerId="ADAL" clId="{65E0CCF0-62E7-4C15-A857-552D6885B3B8}" dt="2022-09-06T09:54:18.359" v="3347" actId="478"/>
          <ac:picMkLst>
            <pc:docMk/>
            <pc:sldMk cId="2765209453" sldId="708"/>
            <ac:picMk id="46" creationId="{0082D011-951B-69ED-A9CE-4C3980C01B05}"/>
          </ac:picMkLst>
        </pc:picChg>
        <pc:cxnChg chg="del mod">
          <ac:chgData name="Longueira Ángel" userId="98b170fc-3060-491c-afc1-cd88fa0a9cd4" providerId="ADAL" clId="{65E0CCF0-62E7-4C15-A857-552D6885B3B8}" dt="2022-09-02T11:07:58.889" v="3006" actId="478"/>
          <ac:cxnSpMkLst>
            <pc:docMk/>
            <pc:sldMk cId="2765209453" sldId="708"/>
            <ac:cxnSpMk id="12" creationId="{74BD07A1-0706-A248-D91C-9D0CABEA12C1}"/>
          </ac:cxnSpMkLst>
        </pc:cxnChg>
        <pc:cxnChg chg="del mod">
          <ac:chgData name="Longueira Ángel" userId="98b170fc-3060-491c-afc1-cd88fa0a9cd4" providerId="ADAL" clId="{65E0CCF0-62E7-4C15-A857-552D6885B3B8}" dt="2022-09-02T11:07:57.001" v="3003" actId="478"/>
          <ac:cxnSpMkLst>
            <pc:docMk/>
            <pc:sldMk cId="2765209453" sldId="708"/>
            <ac:cxnSpMk id="15" creationId="{DE84DE6B-EE8C-5AD1-BD98-AB113759E97F}"/>
          </ac:cxnSpMkLst>
        </pc:cxnChg>
        <pc:cxnChg chg="del mod">
          <ac:chgData name="Longueira Ángel" userId="98b170fc-3060-491c-afc1-cd88fa0a9cd4" providerId="ADAL" clId="{65E0CCF0-62E7-4C15-A857-552D6885B3B8}" dt="2022-09-02T11:09:43.910" v="3043" actId="478"/>
          <ac:cxnSpMkLst>
            <pc:docMk/>
            <pc:sldMk cId="2765209453" sldId="708"/>
            <ac:cxnSpMk id="18" creationId="{84B2FF7A-880E-146D-35C5-A4204AAC9BF8}"/>
          </ac:cxnSpMkLst>
        </pc:cxnChg>
        <pc:cxnChg chg="del mod">
          <ac:chgData name="Longueira Ángel" userId="98b170fc-3060-491c-afc1-cd88fa0a9cd4" providerId="ADAL" clId="{65E0CCF0-62E7-4C15-A857-552D6885B3B8}" dt="2022-09-02T11:09:45.958" v="3044" actId="478"/>
          <ac:cxnSpMkLst>
            <pc:docMk/>
            <pc:sldMk cId="2765209453" sldId="708"/>
            <ac:cxnSpMk id="19" creationId="{96BB21FD-741E-A719-2165-9744926E307B}"/>
          </ac:cxnSpMkLst>
        </pc:cxnChg>
        <pc:cxnChg chg="del mod">
          <ac:chgData name="Longueira Ángel" userId="98b170fc-3060-491c-afc1-cd88fa0a9cd4" providerId="ADAL" clId="{65E0CCF0-62E7-4C15-A857-552D6885B3B8}" dt="2022-09-02T11:07:57.689" v="3004" actId="478"/>
          <ac:cxnSpMkLst>
            <pc:docMk/>
            <pc:sldMk cId="2765209453" sldId="708"/>
            <ac:cxnSpMk id="36" creationId="{43F82A40-0158-E76E-7559-D316978B89E4}"/>
          </ac:cxnSpMkLst>
        </pc:cxnChg>
        <pc:cxnChg chg="del mod">
          <ac:chgData name="Longueira Ángel" userId="98b170fc-3060-491c-afc1-cd88fa0a9cd4" providerId="ADAL" clId="{65E0CCF0-62E7-4C15-A857-552D6885B3B8}" dt="2022-09-02T11:07:58.184" v="3005" actId="478"/>
          <ac:cxnSpMkLst>
            <pc:docMk/>
            <pc:sldMk cId="2765209453" sldId="708"/>
            <ac:cxnSpMk id="38" creationId="{50C84A44-D5FE-1B0C-3940-C5639EA31CA1}"/>
          </ac:cxnSpMkLst>
        </pc:cxnChg>
      </pc:sldChg>
      <pc:sldChg chg="addSp delSp modSp add mod">
        <pc:chgData name="Longueira Ángel" userId="98b170fc-3060-491c-afc1-cd88fa0a9cd4" providerId="ADAL" clId="{65E0CCF0-62E7-4C15-A857-552D6885B3B8}" dt="2022-09-06T14:52:19.410" v="4747" actId="1036"/>
        <pc:sldMkLst>
          <pc:docMk/>
          <pc:sldMk cId="2625749252" sldId="709"/>
        </pc:sldMkLst>
        <pc:spChg chg="add del mod topLvl">
          <ac:chgData name="Longueira Ángel" userId="98b170fc-3060-491c-afc1-cd88fa0a9cd4" providerId="ADAL" clId="{65E0CCF0-62E7-4C15-A857-552D6885B3B8}" dt="2022-09-06T13:37:39.884" v="3774" actId="478"/>
          <ac:spMkLst>
            <pc:docMk/>
            <pc:sldMk cId="2625749252" sldId="709"/>
            <ac:spMk id="52" creationId="{1C6E251F-6C2A-4DA3-AAE6-F46DB025F95F}"/>
          </ac:spMkLst>
        </pc:spChg>
        <pc:spChg chg="mod ord topLvl">
          <ac:chgData name="Longueira Ángel" userId="98b170fc-3060-491c-afc1-cd88fa0a9cd4" providerId="ADAL" clId="{65E0CCF0-62E7-4C15-A857-552D6885B3B8}" dt="2022-09-06T14:52:19.410" v="4747" actId="1036"/>
          <ac:spMkLst>
            <pc:docMk/>
            <pc:sldMk cId="2625749252" sldId="709"/>
            <ac:spMk id="52" creationId="{48C2C564-97E7-B59F-3F56-3F05C5F1B8D9}"/>
          </ac:spMkLst>
        </pc:spChg>
        <pc:spChg chg="del mod topLvl">
          <ac:chgData name="Longueira Ángel" userId="98b170fc-3060-491c-afc1-cd88fa0a9cd4" providerId="ADAL" clId="{65E0CCF0-62E7-4C15-A857-552D6885B3B8}" dt="2022-09-06T14:39:55.759" v="4656" actId="478"/>
          <ac:spMkLst>
            <pc:docMk/>
            <pc:sldMk cId="2625749252" sldId="709"/>
            <ac:spMk id="53" creationId="{6F0589C7-B51D-611C-CD53-63E4C8F05977}"/>
          </ac:spMkLst>
        </pc:spChg>
        <pc:spChg chg="del mod topLvl">
          <ac:chgData name="Longueira Ángel" userId="98b170fc-3060-491c-afc1-cd88fa0a9cd4" providerId="ADAL" clId="{65E0CCF0-62E7-4C15-A857-552D6885B3B8}" dt="2022-09-06T13:37:13.235" v="3768" actId="478"/>
          <ac:spMkLst>
            <pc:docMk/>
            <pc:sldMk cId="2625749252" sldId="709"/>
            <ac:spMk id="53" creationId="{C4D3F011-26A9-4B47-8FA3-33A701DA64B9}"/>
          </ac:spMkLst>
        </pc:spChg>
        <pc:spChg chg="del mod topLvl">
          <ac:chgData name="Longueira Ángel" userId="98b170fc-3060-491c-afc1-cd88fa0a9cd4" providerId="ADAL" clId="{65E0CCF0-62E7-4C15-A857-552D6885B3B8}" dt="2022-09-06T13:37:13.235" v="3768" actId="478"/>
          <ac:spMkLst>
            <pc:docMk/>
            <pc:sldMk cId="2625749252" sldId="709"/>
            <ac:spMk id="54" creationId="{7FDAF74F-2AD4-40E8-A4A9-0677EE4D6FA5}"/>
          </ac:spMkLst>
        </pc:spChg>
        <pc:spChg chg="del mod topLvl">
          <ac:chgData name="Longueira Ángel" userId="98b170fc-3060-491c-afc1-cd88fa0a9cd4" providerId="ADAL" clId="{65E0CCF0-62E7-4C15-A857-552D6885B3B8}" dt="2022-09-06T14:39:55.759" v="4656" actId="478"/>
          <ac:spMkLst>
            <pc:docMk/>
            <pc:sldMk cId="2625749252" sldId="709"/>
            <ac:spMk id="54" creationId="{AE12BB1E-7782-FC73-6E04-006E9B03D3EC}"/>
          </ac:spMkLst>
        </pc:spChg>
        <pc:spChg chg="del mod topLvl">
          <ac:chgData name="Longueira Ángel" userId="98b170fc-3060-491c-afc1-cd88fa0a9cd4" providerId="ADAL" clId="{65E0CCF0-62E7-4C15-A857-552D6885B3B8}" dt="2022-09-06T13:37:13.235" v="3768" actId="478"/>
          <ac:spMkLst>
            <pc:docMk/>
            <pc:sldMk cId="2625749252" sldId="709"/>
            <ac:spMk id="55" creationId="{1E58A4CB-E8F2-4B75-8E86-0540EA04A10D}"/>
          </ac:spMkLst>
        </pc:spChg>
        <pc:spChg chg="del mod topLvl">
          <ac:chgData name="Longueira Ángel" userId="98b170fc-3060-491c-afc1-cd88fa0a9cd4" providerId="ADAL" clId="{65E0CCF0-62E7-4C15-A857-552D6885B3B8}" dt="2022-09-06T14:39:55.759" v="4656" actId="478"/>
          <ac:spMkLst>
            <pc:docMk/>
            <pc:sldMk cId="2625749252" sldId="709"/>
            <ac:spMk id="55" creationId="{DA90AB67-66FF-5BCC-2BE9-26E0C4928CF5}"/>
          </ac:spMkLst>
        </pc:spChg>
        <pc:spChg chg="del mod topLvl">
          <ac:chgData name="Longueira Ángel" userId="98b170fc-3060-491c-afc1-cd88fa0a9cd4" providerId="ADAL" clId="{65E0CCF0-62E7-4C15-A857-552D6885B3B8}" dt="2022-09-06T13:37:13.235" v="3768" actId="478"/>
          <ac:spMkLst>
            <pc:docMk/>
            <pc:sldMk cId="2625749252" sldId="709"/>
            <ac:spMk id="56" creationId="{20C9F9C5-991A-4D6C-BE3A-E3CB510154F8}"/>
          </ac:spMkLst>
        </pc:spChg>
        <pc:spChg chg="del mod topLvl">
          <ac:chgData name="Longueira Ángel" userId="98b170fc-3060-491c-afc1-cd88fa0a9cd4" providerId="ADAL" clId="{65E0CCF0-62E7-4C15-A857-552D6885B3B8}" dt="2022-09-06T14:39:55.759" v="4656" actId="478"/>
          <ac:spMkLst>
            <pc:docMk/>
            <pc:sldMk cId="2625749252" sldId="709"/>
            <ac:spMk id="56" creationId="{D7F6566B-B681-B6B9-2733-09DDA86D5D50}"/>
          </ac:spMkLst>
        </pc:spChg>
        <pc:spChg chg="del mod topLvl">
          <ac:chgData name="Longueira Ángel" userId="98b170fc-3060-491c-afc1-cd88fa0a9cd4" providerId="ADAL" clId="{65E0CCF0-62E7-4C15-A857-552D6885B3B8}" dt="2022-09-06T14:39:55.759" v="4656" actId="478"/>
          <ac:spMkLst>
            <pc:docMk/>
            <pc:sldMk cId="2625749252" sldId="709"/>
            <ac:spMk id="57" creationId="{0285AD6F-451F-8AAF-82B4-9D2999325E47}"/>
          </ac:spMkLst>
        </pc:spChg>
        <pc:spChg chg="del mod topLvl">
          <ac:chgData name="Longueira Ángel" userId="98b170fc-3060-491c-afc1-cd88fa0a9cd4" providerId="ADAL" clId="{65E0CCF0-62E7-4C15-A857-552D6885B3B8}" dt="2022-09-06T13:37:13.235" v="3768" actId="478"/>
          <ac:spMkLst>
            <pc:docMk/>
            <pc:sldMk cId="2625749252" sldId="709"/>
            <ac:spMk id="57" creationId="{534C72BE-BDBA-416B-B1E3-7EBA7DEFCED9}"/>
          </ac:spMkLst>
        </pc:spChg>
        <pc:spChg chg="del mod topLvl">
          <ac:chgData name="Longueira Ángel" userId="98b170fc-3060-491c-afc1-cd88fa0a9cd4" providerId="ADAL" clId="{65E0CCF0-62E7-4C15-A857-552D6885B3B8}" dt="2022-09-06T13:37:13.235" v="3768" actId="478"/>
          <ac:spMkLst>
            <pc:docMk/>
            <pc:sldMk cId="2625749252" sldId="709"/>
            <ac:spMk id="58" creationId="{802A6A86-5CD2-4D33-BF23-0E0D0235D1F5}"/>
          </ac:spMkLst>
        </pc:spChg>
        <pc:spChg chg="add mod ord">
          <ac:chgData name="Longueira Ángel" userId="98b170fc-3060-491c-afc1-cd88fa0a9cd4" providerId="ADAL" clId="{65E0CCF0-62E7-4C15-A857-552D6885B3B8}" dt="2022-09-06T14:52:19.410" v="4747" actId="1036"/>
          <ac:spMkLst>
            <pc:docMk/>
            <pc:sldMk cId="2625749252" sldId="709"/>
            <ac:spMk id="58" creationId="{A5F4FBAC-1BB2-A5B0-2FFB-6EA8211448B3}"/>
          </ac:spMkLst>
        </pc:spChg>
        <pc:spChg chg="del mod topLvl">
          <ac:chgData name="Longueira Ángel" userId="98b170fc-3060-491c-afc1-cd88fa0a9cd4" providerId="ADAL" clId="{65E0CCF0-62E7-4C15-A857-552D6885B3B8}" dt="2022-09-06T13:37:13.235" v="3768" actId="478"/>
          <ac:spMkLst>
            <pc:docMk/>
            <pc:sldMk cId="2625749252" sldId="709"/>
            <ac:spMk id="59" creationId="{F1E6C77A-D9C6-4D5C-B491-DC5B4EC9363A}"/>
          </ac:spMkLst>
        </pc:spChg>
        <pc:spChg chg="del mod">
          <ac:chgData name="Longueira Ángel" userId="98b170fc-3060-491c-afc1-cd88fa0a9cd4" providerId="ADAL" clId="{65E0CCF0-62E7-4C15-A857-552D6885B3B8}" dt="2022-09-06T13:38:03.988" v="3782" actId="478"/>
          <ac:spMkLst>
            <pc:docMk/>
            <pc:sldMk cId="2625749252" sldId="709"/>
            <ac:spMk id="60" creationId="{5AFB69BD-F34A-427C-AB13-0270A7E1A06F}"/>
          </ac:spMkLst>
        </pc:spChg>
        <pc:spChg chg="mod">
          <ac:chgData name="Longueira Ángel" userId="98b170fc-3060-491c-afc1-cd88fa0a9cd4" providerId="ADAL" clId="{65E0CCF0-62E7-4C15-A857-552D6885B3B8}" dt="2022-09-06T14:52:19.410" v="4747" actId="1036"/>
          <ac:spMkLst>
            <pc:docMk/>
            <pc:sldMk cId="2625749252" sldId="709"/>
            <ac:spMk id="66" creationId="{CA0122AD-8596-4B67-9F8B-5F01053837FF}"/>
          </ac:spMkLst>
        </pc:spChg>
        <pc:spChg chg="add del mod">
          <ac:chgData name="Longueira Ángel" userId="98b170fc-3060-491c-afc1-cd88fa0a9cd4" providerId="ADAL" clId="{65E0CCF0-62E7-4C15-A857-552D6885B3B8}" dt="2022-09-06T14:52:19.410" v="4747" actId="1036"/>
          <ac:spMkLst>
            <pc:docMk/>
            <pc:sldMk cId="2625749252" sldId="709"/>
            <ac:spMk id="68" creationId="{EC61D2B3-2A64-4CA5-83DA-9222B62BB9D3}"/>
          </ac:spMkLst>
        </pc:spChg>
        <pc:spChg chg="mod">
          <ac:chgData name="Longueira Ángel" userId="98b170fc-3060-491c-afc1-cd88fa0a9cd4" providerId="ADAL" clId="{65E0CCF0-62E7-4C15-A857-552D6885B3B8}" dt="2022-09-06T14:52:19.410" v="4747" actId="1036"/>
          <ac:spMkLst>
            <pc:docMk/>
            <pc:sldMk cId="2625749252" sldId="709"/>
            <ac:spMk id="72" creationId="{2E347119-12D1-173E-FE04-4B96E6C9FECE}"/>
          </ac:spMkLst>
        </pc:spChg>
        <pc:spChg chg="del mod">
          <ac:chgData name="Longueira Ángel" userId="98b170fc-3060-491c-afc1-cd88fa0a9cd4" providerId="ADAL" clId="{65E0CCF0-62E7-4C15-A857-552D6885B3B8}" dt="2022-09-06T14:48:58.197" v="4707" actId="478"/>
          <ac:spMkLst>
            <pc:docMk/>
            <pc:sldMk cId="2625749252" sldId="709"/>
            <ac:spMk id="73" creationId="{D6DB3B1B-5482-40DF-668C-D1815C131930}"/>
          </ac:spMkLst>
        </pc:spChg>
        <pc:spChg chg="del mod">
          <ac:chgData name="Longueira Ángel" userId="98b170fc-3060-491c-afc1-cd88fa0a9cd4" providerId="ADAL" clId="{65E0CCF0-62E7-4C15-A857-552D6885B3B8}" dt="2022-09-06T14:48:55.825" v="4706" actId="478"/>
          <ac:spMkLst>
            <pc:docMk/>
            <pc:sldMk cId="2625749252" sldId="709"/>
            <ac:spMk id="74" creationId="{8272D0E1-D8A6-4253-ADB4-A7512AD95298}"/>
          </ac:spMkLst>
        </pc:spChg>
        <pc:spChg chg="del mod">
          <ac:chgData name="Longueira Ángel" userId="98b170fc-3060-491c-afc1-cd88fa0a9cd4" providerId="ADAL" clId="{65E0CCF0-62E7-4C15-A857-552D6885B3B8}" dt="2022-09-06T14:48:55.825" v="4706" actId="478"/>
          <ac:spMkLst>
            <pc:docMk/>
            <pc:sldMk cId="2625749252" sldId="709"/>
            <ac:spMk id="75" creationId="{2C16BC8E-8881-CB5F-AE7B-2F0217462271}"/>
          </ac:spMkLst>
        </pc:spChg>
        <pc:spChg chg="del">
          <ac:chgData name="Longueira Ángel" userId="98b170fc-3060-491c-afc1-cd88fa0a9cd4" providerId="ADAL" clId="{65E0CCF0-62E7-4C15-A857-552D6885B3B8}" dt="2022-09-06T14:38:56.610" v="4645" actId="478"/>
          <ac:spMkLst>
            <pc:docMk/>
            <pc:sldMk cId="2625749252" sldId="709"/>
            <ac:spMk id="76" creationId="{29BC7CE8-8C9E-BFB6-ECDD-DB78B032D54D}"/>
          </ac:spMkLst>
        </pc:spChg>
        <pc:spChg chg="add mod">
          <ac:chgData name="Longueira Ángel" userId="98b170fc-3060-491c-afc1-cd88fa0a9cd4" providerId="ADAL" clId="{65E0CCF0-62E7-4C15-A857-552D6885B3B8}" dt="2022-09-06T14:52:19.410" v="4747" actId="1036"/>
          <ac:spMkLst>
            <pc:docMk/>
            <pc:sldMk cId="2625749252" sldId="709"/>
            <ac:spMk id="78" creationId="{FAB44E38-DC7D-B509-26E6-73B6BA8DB09B}"/>
          </ac:spMkLst>
        </pc:spChg>
        <pc:spChg chg="add mod">
          <ac:chgData name="Longueira Ángel" userId="98b170fc-3060-491c-afc1-cd88fa0a9cd4" providerId="ADAL" clId="{65E0CCF0-62E7-4C15-A857-552D6885B3B8}" dt="2022-09-06T14:52:19.410" v="4747" actId="1036"/>
          <ac:spMkLst>
            <pc:docMk/>
            <pc:sldMk cId="2625749252" sldId="709"/>
            <ac:spMk id="79" creationId="{6BB7CB1A-AD4C-A0F6-B23C-DB3627B71F1B}"/>
          </ac:spMkLst>
        </pc:spChg>
        <pc:spChg chg="add mod">
          <ac:chgData name="Longueira Ángel" userId="98b170fc-3060-491c-afc1-cd88fa0a9cd4" providerId="ADAL" clId="{65E0CCF0-62E7-4C15-A857-552D6885B3B8}" dt="2022-09-06T14:52:19.410" v="4747" actId="1036"/>
          <ac:spMkLst>
            <pc:docMk/>
            <pc:sldMk cId="2625749252" sldId="709"/>
            <ac:spMk id="80" creationId="{96C8C1F0-39A0-B1C5-2845-CA7111974130}"/>
          </ac:spMkLst>
        </pc:spChg>
        <pc:spChg chg="add del mod">
          <ac:chgData name="Longueira Ángel" userId="98b170fc-3060-491c-afc1-cd88fa0a9cd4" providerId="ADAL" clId="{65E0CCF0-62E7-4C15-A857-552D6885B3B8}" dt="2022-09-06T14:23:43.952" v="4294"/>
          <ac:spMkLst>
            <pc:docMk/>
            <pc:sldMk cId="2625749252" sldId="709"/>
            <ac:spMk id="81" creationId="{4D29357D-BB53-975F-F975-DBB0A2F1C891}"/>
          </ac:spMkLst>
        </pc:spChg>
        <pc:grpChg chg="add del">
          <ac:chgData name="Longueira Ángel" userId="98b170fc-3060-491c-afc1-cd88fa0a9cd4" providerId="ADAL" clId="{65E0CCF0-62E7-4C15-A857-552D6885B3B8}" dt="2022-09-06T13:37:08.271" v="3766" actId="165"/>
          <ac:grpSpMkLst>
            <pc:docMk/>
            <pc:sldMk cId="2625749252" sldId="709"/>
            <ac:grpSpMk id="51" creationId="{62886B7E-EAE1-437B-B325-713193052F04}"/>
          </ac:grpSpMkLst>
        </pc:grpChg>
        <pc:grpChg chg="add del mod">
          <ac:chgData name="Longueira Ángel" userId="98b170fc-3060-491c-afc1-cd88fa0a9cd4" providerId="ADAL" clId="{65E0CCF0-62E7-4C15-A857-552D6885B3B8}" dt="2022-09-06T14:39:51.496" v="4654" actId="165"/>
          <ac:grpSpMkLst>
            <pc:docMk/>
            <pc:sldMk cId="2625749252" sldId="709"/>
            <ac:grpSpMk id="51" creationId="{A5C91551-6F69-35AF-57CB-D8EAEE9EA891}"/>
          </ac:grpSpMkLst>
        </pc:grpChg>
        <pc:grpChg chg="del">
          <ac:chgData name="Longueira Ángel" userId="98b170fc-3060-491c-afc1-cd88fa0a9cd4" providerId="ADAL" clId="{65E0CCF0-62E7-4C15-A857-552D6885B3B8}" dt="2022-09-06T14:41:16.438" v="4672" actId="478"/>
          <ac:grpSpMkLst>
            <pc:docMk/>
            <pc:sldMk cId="2625749252" sldId="709"/>
            <ac:grpSpMk id="61" creationId="{87D35F20-96B7-441C-99E4-9A27FE94BB5D}"/>
          </ac:grpSpMkLst>
        </pc:grpChg>
        <pc:grpChg chg="mod">
          <ac:chgData name="Longueira Ángel" userId="98b170fc-3060-491c-afc1-cd88fa0a9cd4" providerId="ADAL" clId="{65E0CCF0-62E7-4C15-A857-552D6885B3B8}" dt="2022-09-06T14:52:19.410" v="4747" actId="1036"/>
          <ac:grpSpMkLst>
            <pc:docMk/>
            <pc:sldMk cId="2625749252" sldId="709"/>
            <ac:grpSpMk id="62" creationId="{FCBC46A1-5550-472D-A6B7-23C718A27BC8}"/>
          </ac:grpSpMkLst>
        </pc:grpChg>
        <pc:grpChg chg="mod">
          <ac:chgData name="Longueira Ángel" userId="98b170fc-3060-491c-afc1-cd88fa0a9cd4" providerId="ADAL" clId="{65E0CCF0-62E7-4C15-A857-552D6885B3B8}" dt="2022-09-06T14:52:19.410" v="4747" actId="1036"/>
          <ac:grpSpMkLst>
            <pc:docMk/>
            <pc:sldMk cId="2625749252" sldId="709"/>
            <ac:grpSpMk id="63" creationId="{59785E65-F44E-4D3E-B869-67DEC51123DF}"/>
          </ac:grpSpMkLst>
        </pc:grpChg>
        <pc:picChg chg="add del mod">
          <ac:chgData name="Longueira Ángel" userId="98b170fc-3060-491c-afc1-cd88fa0a9cd4" providerId="ADAL" clId="{65E0CCF0-62E7-4C15-A857-552D6885B3B8}" dt="2022-09-06T13:30:32.603" v="3753" actId="478"/>
          <ac:picMkLst>
            <pc:docMk/>
            <pc:sldMk cId="2625749252" sldId="709"/>
            <ac:picMk id="5" creationId="{4D421312-AE29-B871-D9BB-2AFDE7DCA86F}"/>
          </ac:picMkLst>
        </pc:picChg>
        <pc:picChg chg="add mod">
          <ac:chgData name="Longueira Ángel" userId="98b170fc-3060-491c-afc1-cd88fa0a9cd4" providerId="ADAL" clId="{65E0CCF0-62E7-4C15-A857-552D6885B3B8}" dt="2022-09-06T14:52:19.410" v="4747" actId="1036"/>
          <ac:picMkLst>
            <pc:docMk/>
            <pc:sldMk cId="2625749252" sldId="709"/>
            <ac:picMk id="5" creationId="{97CE2DCB-1F81-8D9E-1CB6-FD820783074A}"/>
          </ac:picMkLst>
        </pc:picChg>
        <pc:picChg chg="add mod">
          <ac:chgData name="Longueira Ángel" userId="98b170fc-3060-491c-afc1-cd88fa0a9cd4" providerId="ADAL" clId="{65E0CCF0-62E7-4C15-A857-552D6885B3B8}" dt="2022-09-06T14:52:19.410" v="4747" actId="1036"/>
          <ac:picMkLst>
            <pc:docMk/>
            <pc:sldMk cId="2625749252" sldId="709"/>
            <ac:picMk id="7" creationId="{54AAF006-EB59-3C59-73EF-92EC9D79CDA0}"/>
          </ac:picMkLst>
        </pc:picChg>
        <pc:picChg chg="add mod">
          <ac:chgData name="Longueira Ángel" userId="98b170fc-3060-491c-afc1-cd88fa0a9cd4" providerId="ADAL" clId="{65E0CCF0-62E7-4C15-A857-552D6885B3B8}" dt="2022-09-06T14:52:19.410" v="4747" actId="1036"/>
          <ac:picMkLst>
            <pc:docMk/>
            <pc:sldMk cId="2625749252" sldId="709"/>
            <ac:picMk id="8" creationId="{ADEB1DBA-99FE-28B2-739E-802855CE88B4}"/>
          </ac:picMkLst>
        </pc:picChg>
        <pc:picChg chg="add del mod">
          <ac:chgData name="Longueira Ángel" userId="98b170fc-3060-491c-afc1-cd88fa0a9cd4" providerId="ADAL" clId="{65E0CCF0-62E7-4C15-A857-552D6885B3B8}" dt="2022-09-06T14:49:31.586" v="4712" actId="478"/>
          <ac:picMkLst>
            <pc:docMk/>
            <pc:sldMk cId="2625749252" sldId="709"/>
            <ac:picMk id="59" creationId="{7EA3A5AC-D7AD-9B96-568E-9CEE80FF9C29}"/>
          </ac:picMkLst>
        </pc:picChg>
        <pc:picChg chg="mod">
          <ac:chgData name="Longueira Ángel" userId="98b170fc-3060-491c-afc1-cd88fa0a9cd4" providerId="ADAL" clId="{65E0CCF0-62E7-4C15-A857-552D6885B3B8}" dt="2022-09-06T14:52:19.410" v="4747" actId="1036"/>
          <ac:picMkLst>
            <pc:docMk/>
            <pc:sldMk cId="2625749252" sldId="709"/>
            <ac:picMk id="70" creationId="{55513C5B-F8C8-40E2-8653-95C3D757672A}"/>
          </ac:picMkLst>
        </pc:picChg>
        <pc:cxnChg chg="del mod">
          <ac:chgData name="Longueira Ángel" userId="98b170fc-3060-491c-afc1-cd88fa0a9cd4" providerId="ADAL" clId="{65E0CCF0-62E7-4C15-A857-552D6885B3B8}" dt="2022-09-06T14:39:15.596" v="4648" actId="478"/>
          <ac:cxnSpMkLst>
            <pc:docMk/>
            <pc:sldMk cId="2625749252" sldId="709"/>
            <ac:cxnSpMk id="9" creationId="{4281C331-FBAB-4917-A1A2-84E8E14482E7}"/>
          </ac:cxnSpMkLst>
        </pc:cxnChg>
        <pc:cxnChg chg="del mod">
          <ac:chgData name="Longueira Ángel" userId="98b170fc-3060-491c-afc1-cd88fa0a9cd4" providerId="ADAL" clId="{65E0CCF0-62E7-4C15-A857-552D6885B3B8}" dt="2022-09-06T14:39:15.596" v="4648" actId="478"/>
          <ac:cxnSpMkLst>
            <pc:docMk/>
            <pc:sldMk cId="2625749252" sldId="709"/>
            <ac:cxnSpMk id="11" creationId="{C13A91B9-FF9D-4853-917A-91166789004C}"/>
          </ac:cxnSpMkLst>
        </pc:cxnChg>
        <pc:cxnChg chg="add mod">
          <ac:chgData name="Longueira Ángel" userId="98b170fc-3060-491c-afc1-cd88fa0a9cd4" providerId="ADAL" clId="{65E0CCF0-62E7-4C15-A857-552D6885B3B8}" dt="2022-09-06T14:52:19.410" v="4747" actId="1036"/>
          <ac:cxnSpMkLst>
            <pc:docMk/>
            <pc:sldMk cId="2625749252" sldId="709"/>
            <ac:cxnSpMk id="13" creationId="{A4722F24-5775-7455-EB06-9509B012DE25}"/>
          </ac:cxnSpMkLst>
        </pc:cxnChg>
        <pc:cxnChg chg="add mod">
          <ac:chgData name="Longueira Ángel" userId="98b170fc-3060-491c-afc1-cd88fa0a9cd4" providerId="ADAL" clId="{65E0CCF0-62E7-4C15-A857-552D6885B3B8}" dt="2022-09-06T14:52:19.410" v="4747" actId="1036"/>
          <ac:cxnSpMkLst>
            <pc:docMk/>
            <pc:sldMk cId="2625749252" sldId="709"/>
            <ac:cxnSpMk id="15" creationId="{6F47F3D6-D4CF-9156-2D9E-1C57A70BB56B}"/>
          </ac:cxnSpMkLst>
        </pc:cxnChg>
        <pc:cxnChg chg="add mod">
          <ac:chgData name="Longueira Ángel" userId="98b170fc-3060-491c-afc1-cd88fa0a9cd4" providerId="ADAL" clId="{65E0CCF0-62E7-4C15-A857-552D6885B3B8}" dt="2022-09-06T14:52:19.410" v="4747" actId="1036"/>
          <ac:cxnSpMkLst>
            <pc:docMk/>
            <pc:sldMk cId="2625749252" sldId="709"/>
            <ac:cxnSpMk id="18" creationId="{B599720F-B53D-5F44-FD9D-07053A320C49}"/>
          </ac:cxnSpMkLst>
        </pc:cxnChg>
        <pc:cxnChg chg="add mod">
          <ac:chgData name="Longueira Ángel" userId="98b170fc-3060-491c-afc1-cd88fa0a9cd4" providerId="ADAL" clId="{65E0CCF0-62E7-4C15-A857-552D6885B3B8}" dt="2022-09-06T14:52:19.410" v="4747" actId="1036"/>
          <ac:cxnSpMkLst>
            <pc:docMk/>
            <pc:sldMk cId="2625749252" sldId="709"/>
            <ac:cxnSpMk id="20" creationId="{5968B39D-2067-B7DF-0F2A-9E5D0F60CC4A}"/>
          </ac:cxnSpMkLst>
        </pc:cxnChg>
        <pc:cxnChg chg="add mod">
          <ac:chgData name="Longueira Ángel" userId="98b170fc-3060-491c-afc1-cd88fa0a9cd4" providerId="ADAL" clId="{65E0CCF0-62E7-4C15-A857-552D6885B3B8}" dt="2022-09-06T14:52:19.410" v="4747" actId="1036"/>
          <ac:cxnSpMkLst>
            <pc:docMk/>
            <pc:sldMk cId="2625749252" sldId="709"/>
            <ac:cxnSpMk id="22" creationId="{A313B6C2-4406-7D15-6C7D-0880C29E0983}"/>
          </ac:cxnSpMkLst>
        </pc:cxnChg>
        <pc:cxnChg chg="del mod">
          <ac:chgData name="Longueira Ángel" userId="98b170fc-3060-491c-afc1-cd88fa0a9cd4" providerId="ADAL" clId="{65E0CCF0-62E7-4C15-A857-552D6885B3B8}" dt="2022-09-06T14:39:15.596" v="4648" actId="478"/>
          <ac:cxnSpMkLst>
            <pc:docMk/>
            <pc:sldMk cId="2625749252" sldId="709"/>
            <ac:cxnSpMk id="67" creationId="{9880AB22-47D1-47CF-8D10-F7D0E3AEF1E5}"/>
          </ac:cxnSpMkLst>
        </pc:cxnChg>
        <pc:cxnChg chg="del mod">
          <ac:chgData name="Longueira Ángel" userId="98b170fc-3060-491c-afc1-cd88fa0a9cd4" providerId="ADAL" clId="{65E0CCF0-62E7-4C15-A857-552D6885B3B8}" dt="2022-09-06T14:39:15.596" v="4648" actId="478"/>
          <ac:cxnSpMkLst>
            <pc:docMk/>
            <pc:sldMk cId="2625749252" sldId="709"/>
            <ac:cxnSpMk id="69" creationId="{535420F6-C5FF-4593-822F-D657ED5DFC70}"/>
          </ac:cxnSpMkLst>
        </pc:cxnChg>
      </pc:sldChg>
      <pc:sldChg chg="addSp delSp modSp add del mod delAnim">
        <pc:chgData name="Longueira Ángel" userId="98b170fc-3060-491c-afc1-cd88fa0a9cd4" providerId="ADAL" clId="{65E0CCF0-62E7-4C15-A857-552D6885B3B8}" dt="2022-09-06T09:38:43.797" v="3278" actId="47"/>
        <pc:sldMkLst>
          <pc:docMk/>
          <pc:sldMk cId="2680567555" sldId="709"/>
        </pc:sldMkLst>
        <pc:spChg chg="add mod">
          <ac:chgData name="Longueira Ángel" userId="98b170fc-3060-491c-afc1-cd88fa0a9cd4" providerId="ADAL" clId="{65E0CCF0-62E7-4C15-A857-552D6885B3B8}" dt="2022-09-06T09:35:32.207" v="3240" actId="692"/>
          <ac:spMkLst>
            <pc:docMk/>
            <pc:sldMk cId="2680567555" sldId="709"/>
            <ac:spMk id="5" creationId="{4D515B62-9B16-79FA-4851-1E19830302BB}"/>
          </ac:spMkLst>
        </pc:spChg>
        <pc:spChg chg="del mod">
          <ac:chgData name="Longueira Ángel" userId="98b170fc-3060-491c-afc1-cd88fa0a9cd4" providerId="ADAL" clId="{65E0CCF0-62E7-4C15-A857-552D6885B3B8}" dt="2022-09-06T09:33:34.691" v="3215" actId="478"/>
          <ac:spMkLst>
            <pc:docMk/>
            <pc:sldMk cId="2680567555" sldId="709"/>
            <ac:spMk id="15" creationId="{36867661-BC26-C7F6-1850-F46D05AC8B26}"/>
          </ac:spMkLst>
        </pc:spChg>
        <pc:spChg chg="add mod">
          <ac:chgData name="Longueira Ángel" userId="98b170fc-3060-491c-afc1-cd88fa0a9cd4" providerId="ADAL" clId="{65E0CCF0-62E7-4C15-A857-552D6885B3B8}" dt="2022-09-06T09:35:24.626" v="3238" actId="692"/>
          <ac:spMkLst>
            <pc:docMk/>
            <pc:sldMk cId="2680567555" sldId="709"/>
            <ac:spMk id="20" creationId="{FFCD956C-C3DC-CCA8-E08C-65C0C3FD2CD8}"/>
          </ac:spMkLst>
        </pc:spChg>
        <pc:grpChg chg="add del mod">
          <ac:chgData name="Longueira Ángel" userId="98b170fc-3060-491c-afc1-cd88fa0a9cd4" providerId="ADAL" clId="{65E0CCF0-62E7-4C15-A857-552D6885B3B8}" dt="2022-09-06T09:35:36.537" v="3241" actId="21"/>
          <ac:grpSpMkLst>
            <pc:docMk/>
            <pc:sldMk cId="2680567555" sldId="709"/>
            <ac:grpSpMk id="7" creationId="{E7DB4F65-9781-5709-E2E4-A74E7096C0C5}"/>
          </ac:grpSpMkLst>
        </pc:grpChg>
        <pc:picChg chg="add mod">
          <ac:chgData name="Longueira Ángel" userId="98b170fc-3060-491c-afc1-cd88fa0a9cd4" providerId="ADAL" clId="{65E0CCF0-62E7-4C15-A857-552D6885B3B8}" dt="2022-09-06T09:35:06.345" v="3236" actId="164"/>
          <ac:picMkLst>
            <pc:docMk/>
            <pc:sldMk cId="2680567555" sldId="709"/>
            <ac:picMk id="4" creationId="{4FA2AC56-CEFA-3A8C-89E3-BC818CC5688F}"/>
          </ac:picMkLst>
        </pc:picChg>
        <pc:picChg chg="del">
          <ac:chgData name="Longueira Ángel" userId="98b170fc-3060-491c-afc1-cd88fa0a9cd4" providerId="ADAL" clId="{65E0CCF0-62E7-4C15-A857-552D6885B3B8}" dt="2022-09-06T09:33:20.595" v="3197" actId="478"/>
          <ac:picMkLst>
            <pc:docMk/>
            <pc:sldMk cId="2680567555" sldId="709"/>
            <ac:picMk id="6" creationId="{D83F981E-6C9D-B86B-D444-06DC16FC5E03}"/>
          </ac:picMkLst>
        </pc:picChg>
        <pc:picChg chg="del">
          <ac:chgData name="Longueira Ángel" userId="98b170fc-3060-491c-afc1-cd88fa0a9cd4" providerId="ADAL" clId="{65E0CCF0-62E7-4C15-A857-552D6885B3B8}" dt="2022-09-06T09:33:23.470" v="3198" actId="478"/>
          <ac:picMkLst>
            <pc:docMk/>
            <pc:sldMk cId="2680567555" sldId="709"/>
            <ac:picMk id="8" creationId="{2A378334-E2E7-9E09-9DC1-5D663E5E1EAB}"/>
          </ac:picMkLst>
        </pc:picChg>
        <pc:picChg chg="del mod">
          <ac:chgData name="Longueira Ángel" userId="98b170fc-3060-491c-afc1-cd88fa0a9cd4" providerId="ADAL" clId="{65E0CCF0-62E7-4C15-A857-552D6885B3B8}" dt="2022-09-06T09:33:18.081" v="3196" actId="478"/>
          <ac:picMkLst>
            <pc:docMk/>
            <pc:sldMk cId="2680567555" sldId="709"/>
            <ac:picMk id="10" creationId="{D741BF21-0A32-C588-C0C7-04E0E1461CE1}"/>
          </ac:picMkLst>
        </pc:picChg>
        <pc:picChg chg="del mod">
          <ac:chgData name="Longueira Ángel" userId="98b170fc-3060-491c-afc1-cd88fa0a9cd4" providerId="ADAL" clId="{65E0CCF0-62E7-4C15-A857-552D6885B3B8}" dt="2022-09-06T09:33:29.581" v="3213" actId="478"/>
          <ac:picMkLst>
            <pc:docMk/>
            <pc:sldMk cId="2680567555" sldId="709"/>
            <ac:picMk id="14" creationId="{C57AB58D-2747-5350-2742-08B9FBACBDB9}"/>
          </ac:picMkLst>
        </pc:picChg>
        <pc:picChg chg="del">
          <ac:chgData name="Longueira Ángel" userId="98b170fc-3060-491c-afc1-cd88fa0a9cd4" providerId="ADAL" clId="{65E0CCF0-62E7-4C15-A857-552D6885B3B8}" dt="2022-09-06T09:33:12.530" v="3194" actId="478"/>
          <ac:picMkLst>
            <pc:docMk/>
            <pc:sldMk cId="2680567555" sldId="709"/>
            <ac:picMk id="18" creationId="{76B3F3E8-56AB-EE44-BD9E-CFBC751E6A9D}"/>
          </ac:picMkLst>
        </pc:picChg>
      </pc:sldChg>
      <pc:sldChg chg="add mod ord modShow">
        <pc:chgData name="Longueira Ángel" userId="98b170fc-3060-491c-afc1-cd88fa0a9cd4" providerId="ADAL" clId="{65E0CCF0-62E7-4C15-A857-552D6885B3B8}" dt="2022-09-06T14:05:17.861" v="3914"/>
        <pc:sldMkLst>
          <pc:docMk/>
          <pc:sldMk cId="2445648016" sldId="710"/>
        </pc:sldMkLst>
      </pc:sldChg>
      <pc:sldChg chg="add del">
        <pc:chgData name="Longueira Ángel" userId="98b170fc-3060-491c-afc1-cd88fa0a9cd4" providerId="ADAL" clId="{65E0CCF0-62E7-4C15-A857-552D6885B3B8}" dt="2022-09-06T14:09:17.114" v="3961" actId="2890"/>
        <pc:sldMkLst>
          <pc:docMk/>
          <pc:sldMk cId="2683086892" sldId="711"/>
        </pc:sldMkLst>
      </pc:sldChg>
      <pc:sldChg chg="addSp delSp modSp add mod">
        <pc:chgData name="Longueira Ángel" userId="98b170fc-3060-491c-afc1-cd88fa0a9cd4" providerId="ADAL" clId="{65E0CCF0-62E7-4C15-A857-552D6885B3B8}" dt="2022-09-07T10:55:59.083" v="10913" actId="20577"/>
        <pc:sldMkLst>
          <pc:docMk/>
          <pc:sldMk cId="3495034251" sldId="711"/>
        </pc:sldMkLst>
        <pc:spChg chg="mod">
          <ac:chgData name="Longueira Ángel" userId="98b170fc-3060-491c-afc1-cd88fa0a9cd4" providerId="ADAL" clId="{65E0CCF0-62E7-4C15-A857-552D6885B3B8}" dt="2022-09-06T14:29:31.809" v="4438" actId="1076"/>
          <ac:spMkLst>
            <pc:docMk/>
            <pc:sldMk cId="3495034251" sldId="711"/>
            <ac:spMk id="12" creationId="{3251BE82-BFE3-4150-A2D1-A7E6EC707E82}"/>
          </ac:spMkLst>
        </pc:spChg>
        <pc:spChg chg="mod">
          <ac:chgData name="Longueira Ángel" userId="98b170fc-3060-491c-afc1-cd88fa0a9cd4" providerId="ADAL" clId="{65E0CCF0-62E7-4C15-A857-552D6885B3B8}" dt="2022-09-06T14:29:54.765" v="4450" actId="14100"/>
          <ac:spMkLst>
            <pc:docMk/>
            <pc:sldMk cId="3495034251" sldId="711"/>
            <ac:spMk id="19" creationId="{B5ED6932-BB0C-4768-9112-82BD8AE93D1B}"/>
          </ac:spMkLst>
        </pc:spChg>
        <pc:spChg chg="mod">
          <ac:chgData name="Longueira Ángel" userId="98b170fc-3060-491c-afc1-cd88fa0a9cd4" providerId="ADAL" clId="{65E0CCF0-62E7-4C15-A857-552D6885B3B8}" dt="2022-09-06T14:30:58.009" v="4537" actId="1076"/>
          <ac:spMkLst>
            <pc:docMk/>
            <pc:sldMk cId="3495034251" sldId="711"/>
            <ac:spMk id="24" creationId="{A6020728-A750-46EB-8B2B-A4933652D696}"/>
          </ac:spMkLst>
        </pc:spChg>
        <pc:spChg chg="mod">
          <ac:chgData name="Longueira Ángel" userId="98b170fc-3060-491c-afc1-cd88fa0a9cd4" providerId="ADAL" clId="{65E0CCF0-62E7-4C15-A857-552D6885B3B8}" dt="2022-09-06T14:29:55.187" v="4452" actId="14100"/>
          <ac:spMkLst>
            <pc:docMk/>
            <pc:sldMk cId="3495034251" sldId="711"/>
            <ac:spMk id="32" creationId="{28A871B9-77AF-4843-AFD3-8C4BDC27D92A}"/>
          </ac:spMkLst>
        </pc:spChg>
        <pc:spChg chg="del">
          <ac:chgData name="Longueira Ángel" userId="98b170fc-3060-491c-afc1-cd88fa0a9cd4" providerId="ADAL" clId="{65E0CCF0-62E7-4C15-A857-552D6885B3B8}" dt="2022-09-06T14:09:29.661" v="3963" actId="478"/>
          <ac:spMkLst>
            <pc:docMk/>
            <pc:sldMk cId="3495034251" sldId="711"/>
            <ac:spMk id="33" creationId="{CC250019-2F4A-574D-8A59-920D23B5588E}"/>
          </ac:spMkLst>
        </pc:spChg>
        <pc:spChg chg="mod">
          <ac:chgData name="Longueira Ángel" userId="98b170fc-3060-491c-afc1-cd88fa0a9cd4" providerId="ADAL" clId="{65E0CCF0-62E7-4C15-A857-552D6885B3B8}" dt="2022-09-06T14:27:03.742" v="4325" actId="1076"/>
          <ac:spMkLst>
            <pc:docMk/>
            <pc:sldMk cId="3495034251" sldId="711"/>
            <ac:spMk id="43" creationId="{CB472582-C186-19E6-6F0D-6B90345810F9}"/>
          </ac:spMkLst>
        </pc:spChg>
        <pc:spChg chg="mod">
          <ac:chgData name="Longueira Ángel" userId="98b170fc-3060-491c-afc1-cd88fa0a9cd4" providerId="ADAL" clId="{65E0CCF0-62E7-4C15-A857-552D6885B3B8}" dt="2022-09-06T14:27:03.742" v="4325" actId="1076"/>
          <ac:spMkLst>
            <pc:docMk/>
            <pc:sldMk cId="3495034251" sldId="711"/>
            <ac:spMk id="44" creationId="{6CB693C2-F074-CFA0-F770-66277CBEB123}"/>
          </ac:spMkLst>
        </pc:spChg>
        <pc:spChg chg="mod">
          <ac:chgData name="Longueira Ángel" userId="98b170fc-3060-491c-afc1-cd88fa0a9cd4" providerId="ADAL" clId="{65E0CCF0-62E7-4C15-A857-552D6885B3B8}" dt="2022-09-06T14:27:03.742" v="4325" actId="1076"/>
          <ac:spMkLst>
            <pc:docMk/>
            <pc:sldMk cId="3495034251" sldId="711"/>
            <ac:spMk id="45" creationId="{FEF58713-C3F0-9CA4-6B73-0665B36D447E}"/>
          </ac:spMkLst>
        </pc:spChg>
        <pc:spChg chg="mod">
          <ac:chgData name="Longueira Ángel" userId="98b170fc-3060-491c-afc1-cd88fa0a9cd4" providerId="ADAL" clId="{65E0CCF0-62E7-4C15-A857-552D6885B3B8}" dt="2022-09-06T14:27:03.742" v="4325" actId="1076"/>
          <ac:spMkLst>
            <pc:docMk/>
            <pc:sldMk cId="3495034251" sldId="711"/>
            <ac:spMk id="46" creationId="{349F4286-3229-2B74-DE2B-FA762F021967}"/>
          </ac:spMkLst>
        </pc:spChg>
        <pc:spChg chg="mod">
          <ac:chgData name="Longueira Ángel" userId="98b170fc-3060-491c-afc1-cd88fa0a9cd4" providerId="ADAL" clId="{65E0CCF0-62E7-4C15-A857-552D6885B3B8}" dt="2022-09-06T14:29:54.421" v="4448" actId="14100"/>
          <ac:spMkLst>
            <pc:docMk/>
            <pc:sldMk cId="3495034251" sldId="711"/>
            <ac:spMk id="48" creationId="{04D53714-0F77-F43E-8ADA-01169B3C2C25}"/>
          </ac:spMkLst>
        </pc:spChg>
        <pc:spChg chg="add mod">
          <ac:chgData name="Longueira Ángel" userId="98b170fc-3060-491c-afc1-cd88fa0a9cd4" providerId="ADAL" clId="{65E0CCF0-62E7-4C15-A857-552D6885B3B8}" dt="2022-09-06T14:30:48.895" v="4536" actId="2710"/>
          <ac:spMkLst>
            <pc:docMk/>
            <pc:sldMk cId="3495034251" sldId="711"/>
            <ac:spMk id="63" creationId="{BE8CAC99-08EC-F32E-28EB-0C2EE22D3010}"/>
          </ac:spMkLst>
        </pc:spChg>
        <pc:spChg chg="add mod">
          <ac:chgData name="Longueira Ángel" userId="98b170fc-3060-491c-afc1-cd88fa0a9cd4" providerId="ADAL" clId="{65E0CCF0-62E7-4C15-A857-552D6885B3B8}" dt="2022-09-06T14:30:48.895" v="4536" actId="2710"/>
          <ac:spMkLst>
            <pc:docMk/>
            <pc:sldMk cId="3495034251" sldId="711"/>
            <ac:spMk id="64" creationId="{EC5FD329-BC13-0DC6-8C5A-A5A67D971EFA}"/>
          </ac:spMkLst>
        </pc:spChg>
        <pc:spChg chg="add mod">
          <ac:chgData name="Longueira Ángel" userId="98b170fc-3060-491c-afc1-cd88fa0a9cd4" providerId="ADAL" clId="{65E0CCF0-62E7-4C15-A857-552D6885B3B8}" dt="2022-09-06T14:30:48.895" v="4536" actId="2710"/>
          <ac:spMkLst>
            <pc:docMk/>
            <pc:sldMk cId="3495034251" sldId="711"/>
            <ac:spMk id="65" creationId="{2C52196B-75CC-A146-EA52-494334AE804F}"/>
          </ac:spMkLst>
        </pc:spChg>
        <pc:spChg chg="add del mod">
          <ac:chgData name="Longueira Ángel" userId="98b170fc-3060-491c-afc1-cd88fa0a9cd4" providerId="ADAL" clId="{65E0CCF0-62E7-4C15-A857-552D6885B3B8}" dt="2022-09-06T14:29:21.474" v="4436" actId="478"/>
          <ac:spMkLst>
            <pc:docMk/>
            <pc:sldMk cId="3495034251" sldId="711"/>
            <ac:spMk id="66" creationId="{DD36AB5F-3701-E321-6964-FB12BE7AA01E}"/>
          </ac:spMkLst>
        </pc:spChg>
        <pc:spChg chg="mod">
          <ac:chgData name="Longueira Ángel" userId="98b170fc-3060-491c-afc1-cd88fa0a9cd4" providerId="ADAL" clId="{65E0CCF0-62E7-4C15-A857-552D6885B3B8}" dt="2022-09-07T10:55:59.083" v="10913" actId="20577"/>
          <ac:spMkLst>
            <pc:docMk/>
            <pc:sldMk cId="3495034251" sldId="711"/>
            <ac:spMk id="68" creationId="{999268AD-06AC-439B-92B0-54FD2CB08117}"/>
          </ac:spMkLst>
        </pc:spChg>
        <pc:grpChg chg="mod">
          <ac:chgData name="Longueira Ángel" userId="98b170fc-3060-491c-afc1-cd88fa0a9cd4" providerId="ADAL" clId="{65E0CCF0-62E7-4C15-A857-552D6885B3B8}" dt="2022-09-06T14:27:03.742" v="4325" actId="1076"/>
          <ac:grpSpMkLst>
            <pc:docMk/>
            <pc:sldMk cId="3495034251" sldId="711"/>
            <ac:grpSpMk id="2" creationId="{8FB7261B-187A-4814-D3CE-9698CD29B05C}"/>
          </ac:grpSpMkLst>
        </pc:grpChg>
        <pc:grpChg chg="mod">
          <ac:chgData name="Longueira Ángel" userId="98b170fc-3060-491c-afc1-cd88fa0a9cd4" providerId="ADAL" clId="{65E0CCF0-62E7-4C15-A857-552D6885B3B8}" dt="2022-09-06T14:27:03.742" v="4325" actId="1076"/>
          <ac:grpSpMkLst>
            <pc:docMk/>
            <pc:sldMk cId="3495034251" sldId="711"/>
            <ac:grpSpMk id="4" creationId="{1FEAAED2-7DD8-6D29-7C8B-FFDC1E95FD9D}"/>
          </ac:grpSpMkLst>
        </pc:grpChg>
        <pc:grpChg chg="mod">
          <ac:chgData name="Longueira Ángel" userId="98b170fc-3060-491c-afc1-cd88fa0a9cd4" providerId="ADAL" clId="{65E0CCF0-62E7-4C15-A857-552D6885B3B8}" dt="2022-09-06T14:27:03.742" v="4325" actId="1076"/>
          <ac:grpSpMkLst>
            <pc:docMk/>
            <pc:sldMk cId="3495034251" sldId="711"/>
            <ac:grpSpMk id="6" creationId="{E569DE1A-D68A-264A-82C4-120910C5ECFA}"/>
          </ac:grpSpMkLst>
        </pc:grpChg>
        <pc:grpChg chg="mod">
          <ac:chgData name="Longueira Ángel" userId="98b170fc-3060-491c-afc1-cd88fa0a9cd4" providerId="ADAL" clId="{65E0CCF0-62E7-4C15-A857-552D6885B3B8}" dt="2022-09-06T14:27:03.742" v="4325" actId="1076"/>
          <ac:grpSpMkLst>
            <pc:docMk/>
            <pc:sldMk cId="3495034251" sldId="711"/>
            <ac:grpSpMk id="7" creationId="{0B1DD5EE-6B90-8A28-C6F8-096CFA7EC565}"/>
          </ac:grpSpMkLst>
        </pc:grpChg>
        <pc:grpChg chg="mod">
          <ac:chgData name="Longueira Ángel" userId="98b170fc-3060-491c-afc1-cd88fa0a9cd4" providerId="ADAL" clId="{65E0CCF0-62E7-4C15-A857-552D6885B3B8}" dt="2022-09-06T14:27:03.742" v="4325" actId="1076"/>
          <ac:grpSpMkLst>
            <pc:docMk/>
            <pc:sldMk cId="3495034251" sldId="711"/>
            <ac:grpSpMk id="8" creationId="{0A2EF06B-45CA-0EC6-B474-5A4D225DBD4A}"/>
          </ac:grpSpMkLst>
        </pc:grpChg>
        <pc:cxnChg chg="add del mod">
          <ac:chgData name="Longueira Ángel" userId="98b170fc-3060-491c-afc1-cd88fa0a9cd4" providerId="ADAL" clId="{65E0CCF0-62E7-4C15-A857-552D6885B3B8}" dt="2022-09-06T14:24:21.874" v="4296" actId="11529"/>
          <ac:cxnSpMkLst>
            <pc:docMk/>
            <pc:sldMk cId="3495034251" sldId="711"/>
            <ac:cxnSpMk id="9" creationId="{0F780E2F-F237-8930-5CDD-8A9BCAE66A4A}"/>
          </ac:cxnSpMkLst>
        </pc:cxnChg>
        <pc:cxnChg chg="add mod ord">
          <ac:chgData name="Longueira Ángel" userId="98b170fc-3060-491c-afc1-cd88fa0a9cd4" providerId="ADAL" clId="{65E0CCF0-62E7-4C15-A857-552D6885B3B8}" dt="2022-09-06T14:27:03.742" v="4325" actId="1076"/>
          <ac:cxnSpMkLst>
            <pc:docMk/>
            <pc:sldMk cId="3495034251" sldId="711"/>
            <ac:cxnSpMk id="14" creationId="{EA90135D-0FEA-DBA8-F2C4-8DB18175FB97}"/>
          </ac:cxnSpMkLst>
        </pc:cxnChg>
        <pc:cxnChg chg="add mod ord">
          <ac:chgData name="Longueira Ángel" userId="98b170fc-3060-491c-afc1-cd88fa0a9cd4" providerId="ADAL" clId="{65E0CCF0-62E7-4C15-A857-552D6885B3B8}" dt="2022-09-06T14:27:03.742" v="4325" actId="1076"/>
          <ac:cxnSpMkLst>
            <pc:docMk/>
            <pc:sldMk cId="3495034251" sldId="711"/>
            <ac:cxnSpMk id="17" creationId="{CAE07E2E-EF0F-AD35-452A-F16BF463EEB6}"/>
          </ac:cxnSpMkLst>
        </pc:cxnChg>
        <pc:cxnChg chg="add mod ord">
          <ac:chgData name="Longueira Ángel" userId="98b170fc-3060-491c-afc1-cd88fa0a9cd4" providerId="ADAL" clId="{65E0CCF0-62E7-4C15-A857-552D6885B3B8}" dt="2022-09-06T14:27:03.742" v="4325" actId="1076"/>
          <ac:cxnSpMkLst>
            <pc:docMk/>
            <pc:sldMk cId="3495034251" sldId="711"/>
            <ac:cxnSpMk id="41" creationId="{6F228CEC-246E-6299-7244-158140957250}"/>
          </ac:cxnSpMkLst>
        </pc:cxnChg>
        <pc:cxnChg chg="add mod ord">
          <ac:chgData name="Longueira Ángel" userId="98b170fc-3060-491c-afc1-cd88fa0a9cd4" providerId="ADAL" clId="{65E0CCF0-62E7-4C15-A857-552D6885B3B8}" dt="2022-09-06T14:27:03.742" v="4325" actId="1076"/>
          <ac:cxnSpMkLst>
            <pc:docMk/>
            <pc:sldMk cId="3495034251" sldId="711"/>
            <ac:cxnSpMk id="42" creationId="{0D598DB2-EDEE-D998-8B1E-F53855C6250C}"/>
          </ac:cxnSpMkLst>
        </pc:cxnChg>
        <pc:cxnChg chg="add del mod">
          <ac:chgData name="Longueira Ángel" userId="98b170fc-3060-491c-afc1-cd88fa0a9cd4" providerId="ADAL" clId="{65E0CCF0-62E7-4C15-A857-552D6885B3B8}" dt="2022-09-06T14:25:42.354" v="4310" actId="478"/>
          <ac:cxnSpMkLst>
            <pc:docMk/>
            <pc:sldMk cId="3495034251" sldId="711"/>
            <ac:cxnSpMk id="55" creationId="{D03A47E0-2D6E-857D-F9F3-8CF6538AC8E4}"/>
          </ac:cxnSpMkLst>
        </pc:cxnChg>
        <pc:cxnChg chg="add del mod">
          <ac:chgData name="Longueira Ángel" userId="98b170fc-3060-491c-afc1-cd88fa0a9cd4" providerId="ADAL" clId="{65E0CCF0-62E7-4C15-A857-552D6885B3B8}" dt="2022-09-06T14:25:40.194" v="4308" actId="478"/>
          <ac:cxnSpMkLst>
            <pc:docMk/>
            <pc:sldMk cId="3495034251" sldId="711"/>
            <ac:cxnSpMk id="56" creationId="{A6447E9E-D14E-AE19-7F37-87E45E428F7B}"/>
          </ac:cxnSpMkLst>
        </pc:cxnChg>
        <pc:cxnChg chg="add del mod">
          <ac:chgData name="Longueira Ángel" userId="98b170fc-3060-491c-afc1-cd88fa0a9cd4" providerId="ADAL" clId="{65E0CCF0-62E7-4C15-A857-552D6885B3B8}" dt="2022-09-06T14:25:42.861" v="4311" actId="478"/>
          <ac:cxnSpMkLst>
            <pc:docMk/>
            <pc:sldMk cId="3495034251" sldId="711"/>
            <ac:cxnSpMk id="57" creationId="{3A5FC72A-34B0-5CEA-E489-51AB2C56738B}"/>
          </ac:cxnSpMkLst>
        </pc:cxnChg>
        <pc:cxnChg chg="add del mod">
          <ac:chgData name="Longueira Ángel" userId="98b170fc-3060-491c-afc1-cd88fa0a9cd4" providerId="ADAL" clId="{65E0CCF0-62E7-4C15-A857-552D6885B3B8}" dt="2022-09-06T14:25:41.041" v="4309" actId="478"/>
          <ac:cxnSpMkLst>
            <pc:docMk/>
            <pc:sldMk cId="3495034251" sldId="711"/>
            <ac:cxnSpMk id="58" creationId="{AD012725-8257-7BF2-8724-66EC55F3FC28}"/>
          </ac:cxnSpMkLst>
        </pc:cxnChg>
        <pc:cxnChg chg="add mod ord">
          <ac:chgData name="Longueira Ángel" userId="98b170fc-3060-491c-afc1-cd88fa0a9cd4" providerId="ADAL" clId="{65E0CCF0-62E7-4C15-A857-552D6885B3B8}" dt="2022-09-06T14:27:03.742" v="4325" actId="1076"/>
          <ac:cxnSpMkLst>
            <pc:docMk/>
            <pc:sldMk cId="3495034251" sldId="711"/>
            <ac:cxnSpMk id="59" creationId="{9BA85360-4138-7677-0DF9-4FB77C8C2431}"/>
          </ac:cxnSpMkLst>
        </pc:cxnChg>
        <pc:cxnChg chg="add mod ord">
          <ac:chgData name="Longueira Ángel" userId="98b170fc-3060-491c-afc1-cd88fa0a9cd4" providerId="ADAL" clId="{65E0CCF0-62E7-4C15-A857-552D6885B3B8}" dt="2022-09-06T14:27:03.742" v="4325" actId="1076"/>
          <ac:cxnSpMkLst>
            <pc:docMk/>
            <pc:sldMk cId="3495034251" sldId="711"/>
            <ac:cxnSpMk id="60" creationId="{DC17F073-2473-4E99-29FE-80F859CBBA73}"/>
          </ac:cxnSpMkLst>
        </pc:cxnChg>
        <pc:cxnChg chg="add del mod ord">
          <ac:chgData name="Longueira Ángel" userId="98b170fc-3060-491c-afc1-cd88fa0a9cd4" providerId="ADAL" clId="{65E0CCF0-62E7-4C15-A857-552D6885B3B8}" dt="2022-09-06T14:29:22.090" v="4437" actId="478"/>
          <ac:cxnSpMkLst>
            <pc:docMk/>
            <pc:sldMk cId="3495034251" sldId="711"/>
            <ac:cxnSpMk id="61" creationId="{791D192F-0F1B-F1A2-8E4E-BD8A04558168}"/>
          </ac:cxnSpMkLst>
        </pc:cxnChg>
        <pc:cxnChg chg="add del mod ord">
          <ac:chgData name="Longueira Ángel" userId="98b170fc-3060-491c-afc1-cd88fa0a9cd4" providerId="ADAL" clId="{65E0CCF0-62E7-4C15-A857-552D6885B3B8}" dt="2022-09-06T14:29:21.474" v="4436" actId="478"/>
          <ac:cxnSpMkLst>
            <pc:docMk/>
            <pc:sldMk cId="3495034251" sldId="711"/>
            <ac:cxnSpMk id="62" creationId="{2821EA7B-AD8F-2E81-F577-7C447D587B1C}"/>
          </ac:cxnSpMkLst>
        </pc:cxnChg>
      </pc:sldChg>
      <pc:sldChg chg="delSp modSp add mod modShow">
        <pc:chgData name="Longueira Ángel" userId="98b170fc-3060-491c-afc1-cd88fa0a9cd4" providerId="ADAL" clId="{65E0CCF0-62E7-4C15-A857-552D6885B3B8}" dt="2022-09-07T10:56:56.082" v="10939"/>
        <pc:sldMkLst>
          <pc:docMk/>
          <pc:sldMk cId="2267696990" sldId="712"/>
        </pc:sldMkLst>
        <pc:spChg chg="mod">
          <ac:chgData name="Longueira Ángel" userId="98b170fc-3060-491c-afc1-cd88fa0a9cd4" providerId="ADAL" clId="{65E0CCF0-62E7-4C15-A857-552D6885B3B8}" dt="2022-09-06T14:32:47.551" v="4549" actId="207"/>
          <ac:spMkLst>
            <pc:docMk/>
            <pc:sldMk cId="2267696990" sldId="712"/>
            <ac:spMk id="10" creationId="{53414787-AAC3-4159-A1C3-BC4BC5796053}"/>
          </ac:spMkLst>
        </pc:spChg>
        <pc:spChg chg="mod">
          <ac:chgData name="Longueira Ángel" userId="98b170fc-3060-491c-afc1-cd88fa0a9cd4" providerId="ADAL" clId="{65E0CCF0-62E7-4C15-A857-552D6885B3B8}" dt="2022-09-06T14:32:57.331" v="4550" actId="207"/>
          <ac:spMkLst>
            <pc:docMk/>
            <pc:sldMk cId="2267696990" sldId="712"/>
            <ac:spMk id="12" creationId="{3251BE82-BFE3-4150-A2D1-A7E6EC707E82}"/>
          </ac:spMkLst>
        </pc:spChg>
        <pc:spChg chg="mod topLvl">
          <ac:chgData name="Longueira Ángel" userId="98b170fc-3060-491c-afc1-cd88fa0a9cd4" providerId="ADAL" clId="{65E0CCF0-62E7-4C15-A857-552D6885B3B8}" dt="2022-09-06T14:33:43.761" v="4557" actId="165"/>
          <ac:spMkLst>
            <pc:docMk/>
            <pc:sldMk cId="2267696990" sldId="712"/>
            <ac:spMk id="18" creationId="{15D74E21-ABAE-4CCD-9ACD-115C1A3E58AB}"/>
          </ac:spMkLst>
        </pc:spChg>
        <pc:spChg chg="mod">
          <ac:chgData name="Longueira Ángel" userId="98b170fc-3060-491c-afc1-cd88fa0a9cd4" providerId="ADAL" clId="{65E0CCF0-62E7-4C15-A857-552D6885B3B8}" dt="2022-09-06T14:32:57.331" v="4550" actId="207"/>
          <ac:spMkLst>
            <pc:docMk/>
            <pc:sldMk cId="2267696990" sldId="712"/>
            <ac:spMk id="19" creationId="{B5ED6932-BB0C-4768-9112-82BD8AE93D1B}"/>
          </ac:spMkLst>
        </pc:spChg>
        <pc:spChg chg="mod">
          <ac:chgData name="Longueira Ángel" userId="98b170fc-3060-491c-afc1-cd88fa0a9cd4" providerId="ADAL" clId="{65E0CCF0-62E7-4C15-A857-552D6885B3B8}" dt="2022-09-06T14:32:31.704" v="4545" actId="207"/>
          <ac:spMkLst>
            <pc:docMk/>
            <pc:sldMk cId="2267696990" sldId="712"/>
            <ac:spMk id="22" creationId="{B0290ABE-7AA6-4FC3-A721-8873D241E7F3}"/>
          </ac:spMkLst>
        </pc:spChg>
        <pc:spChg chg="mod">
          <ac:chgData name="Longueira Ángel" userId="98b170fc-3060-491c-afc1-cd88fa0a9cd4" providerId="ADAL" clId="{65E0CCF0-62E7-4C15-A857-552D6885B3B8}" dt="2022-09-06T14:32:57.331" v="4550" actId="207"/>
          <ac:spMkLst>
            <pc:docMk/>
            <pc:sldMk cId="2267696990" sldId="712"/>
            <ac:spMk id="24" creationId="{A6020728-A750-46EB-8B2B-A4933652D696}"/>
          </ac:spMkLst>
        </pc:spChg>
        <pc:spChg chg="mod">
          <ac:chgData name="Longueira Ángel" userId="98b170fc-3060-491c-afc1-cd88fa0a9cd4" providerId="ADAL" clId="{65E0CCF0-62E7-4C15-A857-552D6885B3B8}" dt="2022-09-06T14:32:35.569" v="4546" actId="207"/>
          <ac:spMkLst>
            <pc:docMk/>
            <pc:sldMk cId="2267696990" sldId="712"/>
            <ac:spMk id="31" creationId="{85702136-B1DE-4CB0-81EA-0B763E9AD48C}"/>
          </ac:spMkLst>
        </pc:spChg>
        <pc:spChg chg="mod">
          <ac:chgData name="Longueira Ángel" userId="98b170fc-3060-491c-afc1-cd88fa0a9cd4" providerId="ADAL" clId="{65E0CCF0-62E7-4C15-A857-552D6885B3B8}" dt="2022-09-06T14:32:57.331" v="4550" actId="207"/>
          <ac:spMkLst>
            <pc:docMk/>
            <pc:sldMk cId="2267696990" sldId="712"/>
            <ac:spMk id="32" creationId="{28A871B9-77AF-4843-AFD3-8C4BDC27D92A}"/>
          </ac:spMkLst>
        </pc:spChg>
        <pc:spChg chg="mod">
          <ac:chgData name="Longueira Ángel" userId="98b170fc-3060-491c-afc1-cd88fa0a9cd4" providerId="ADAL" clId="{65E0CCF0-62E7-4C15-A857-552D6885B3B8}" dt="2022-09-06T14:32:43.777" v="4548" actId="207"/>
          <ac:spMkLst>
            <pc:docMk/>
            <pc:sldMk cId="2267696990" sldId="712"/>
            <ac:spMk id="37" creationId="{7EB9B682-D2F2-A0C2-42CA-B1E6FDA85CD1}"/>
          </ac:spMkLst>
        </pc:spChg>
        <pc:spChg chg="mod">
          <ac:chgData name="Longueira Ángel" userId="98b170fc-3060-491c-afc1-cd88fa0a9cd4" providerId="ADAL" clId="{65E0CCF0-62E7-4C15-A857-552D6885B3B8}" dt="2022-09-06T14:33:53.021" v="4560" actId="207"/>
          <ac:spMkLst>
            <pc:docMk/>
            <pc:sldMk cId="2267696990" sldId="712"/>
            <ac:spMk id="39" creationId="{47ABC1EC-5999-BDC4-7640-18D71E7FCFE5}"/>
          </ac:spMkLst>
        </pc:spChg>
        <pc:spChg chg="mod">
          <ac:chgData name="Longueira Ángel" userId="98b170fc-3060-491c-afc1-cd88fa0a9cd4" providerId="ADAL" clId="{65E0CCF0-62E7-4C15-A857-552D6885B3B8}" dt="2022-09-06T14:32:57.331" v="4550" actId="207"/>
          <ac:spMkLst>
            <pc:docMk/>
            <pc:sldMk cId="2267696990" sldId="712"/>
            <ac:spMk id="48" creationId="{04D53714-0F77-F43E-8ADA-01169B3C2C25}"/>
          </ac:spMkLst>
        </pc:spChg>
        <pc:spChg chg="mod">
          <ac:chgData name="Longueira Ángel" userId="98b170fc-3060-491c-afc1-cd88fa0a9cd4" providerId="ADAL" clId="{65E0CCF0-62E7-4C15-A857-552D6885B3B8}" dt="2022-09-06T14:33:47.897" v="4558" actId="207"/>
          <ac:spMkLst>
            <pc:docMk/>
            <pc:sldMk cId="2267696990" sldId="712"/>
            <ac:spMk id="49" creationId="{F4DD66FA-297F-450F-A50E-4700F800F190}"/>
          </ac:spMkLst>
        </pc:spChg>
        <pc:spChg chg="mod">
          <ac:chgData name="Longueira Ángel" userId="98b170fc-3060-491c-afc1-cd88fa0a9cd4" providerId="ADAL" clId="{65E0CCF0-62E7-4C15-A857-552D6885B3B8}" dt="2022-09-06T14:33:47.897" v="4558" actId="207"/>
          <ac:spMkLst>
            <pc:docMk/>
            <pc:sldMk cId="2267696990" sldId="712"/>
            <ac:spMk id="50" creationId="{A6EEC395-B3C4-479E-A532-29BF3A0331FD}"/>
          </ac:spMkLst>
        </pc:spChg>
        <pc:spChg chg="mod">
          <ac:chgData name="Longueira Ángel" userId="98b170fc-3060-491c-afc1-cd88fa0a9cd4" providerId="ADAL" clId="{65E0CCF0-62E7-4C15-A857-552D6885B3B8}" dt="2022-09-06T14:33:47.897" v="4558" actId="207"/>
          <ac:spMkLst>
            <pc:docMk/>
            <pc:sldMk cId="2267696990" sldId="712"/>
            <ac:spMk id="51" creationId="{FC6038F8-EDB0-49CB-A130-3B547FF2D031}"/>
          </ac:spMkLst>
        </pc:spChg>
        <pc:spChg chg="mod">
          <ac:chgData name="Longueira Ángel" userId="98b170fc-3060-491c-afc1-cd88fa0a9cd4" providerId="ADAL" clId="{65E0CCF0-62E7-4C15-A857-552D6885B3B8}" dt="2022-09-06T14:33:47.897" v="4558" actId="207"/>
          <ac:spMkLst>
            <pc:docMk/>
            <pc:sldMk cId="2267696990" sldId="712"/>
            <ac:spMk id="52" creationId="{7C8AF633-651E-4AA3-A0F1-A77771099188}"/>
          </ac:spMkLst>
        </pc:spChg>
        <pc:spChg chg="mod">
          <ac:chgData name="Longueira Ángel" userId="98b170fc-3060-491c-afc1-cd88fa0a9cd4" providerId="ADAL" clId="{65E0CCF0-62E7-4C15-A857-552D6885B3B8}" dt="2022-09-06T14:33:47.897" v="4558" actId="207"/>
          <ac:spMkLst>
            <pc:docMk/>
            <pc:sldMk cId="2267696990" sldId="712"/>
            <ac:spMk id="53" creationId="{4DE54ED7-416D-4BF1-AC9F-3814ED956264}"/>
          </ac:spMkLst>
        </pc:spChg>
        <pc:spChg chg="mod">
          <ac:chgData name="Longueira Ángel" userId="98b170fc-3060-491c-afc1-cd88fa0a9cd4" providerId="ADAL" clId="{65E0CCF0-62E7-4C15-A857-552D6885B3B8}" dt="2022-09-06T14:32:57.331" v="4550" actId="207"/>
          <ac:spMkLst>
            <pc:docMk/>
            <pc:sldMk cId="2267696990" sldId="712"/>
            <ac:spMk id="63" creationId="{BE8CAC99-08EC-F32E-28EB-0C2EE22D3010}"/>
          </ac:spMkLst>
        </pc:spChg>
        <pc:spChg chg="mod">
          <ac:chgData name="Longueira Ángel" userId="98b170fc-3060-491c-afc1-cd88fa0a9cd4" providerId="ADAL" clId="{65E0CCF0-62E7-4C15-A857-552D6885B3B8}" dt="2022-09-06T14:32:57.331" v="4550" actId="207"/>
          <ac:spMkLst>
            <pc:docMk/>
            <pc:sldMk cId="2267696990" sldId="712"/>
            <ac:spMk id="64" creationId="{EC5FD329-BC13-0DC6-8C5A-A5A67D971EFA}"/>
          </ac:spMkLst>
        </pc:spChg>
        <pc:spChg chg="mod">
          <ac:chgData name="Longueira Ángel" userId="98b170fc-3060-491c-afc1-cd88fa0a9cd4" providerId="ADAL" clId="{65E0CCF0-62E7-4C15-A857-552D6885B3B8}" dt="2022-09-06T14:32:57.331" v="4550" actId="207"/>
          <ac:spMkLst>
            <pc:docMk/>
            <pc:sldMk cId="2267696990" sldId="712"/>
            <ac:spMk id="65" creationId="{2C52196B-75CC-A146-EA52-494334AE804F}"/>
          </ac:spMkLst>
        </pc:spChg>
        <pc:spChg chg="mod">
          <ac:chgData name="Longueira Ángel" userId="98b170fc-3060-491c-afc1-cd88fa0a9cd4" providerId="ADAL" clId="{65E0CCF0-62E7-4C15-A857-552D6885B3B8}" dt="2022-09-07T10:56:56.082" v="10939"/>
          <ac:spMkLst>
            <pc:docMk/>
            <pc:sldMk cId="2267696990" sldId="712"/>
            <ac:spMk id="68" creationId="{999268AD-06AC-439B-92B0-54FD2CB08117}"/>
          </ac:spMkLst>
        </pc:spChg>
        <pc:grpChg chg="del">
          <ac:chgData name="Longueira Ángel" userId="98b170fc-3060-491c-afc1-cd88fa0a9cd4" providerId="ADAL" clId="{65E0CCF0-62E7-4C15-A857-552D6885B3B8}" dt="2022-09-06T14:33:43.761" v="4557" actId="165"/>
          <ac:grpSpMkLst>
            <pc:docMk/>
            <pc:sldMk cId="2267696990" sldId="712"/>
            <ac:grpSpMk id="8" creationId="{0A2EF06B-45CA-0EC6-B474-5A4D225DBD4A}"/>
          </ac:grpSpMkLst>
        </pc:grpChg>
        <pc:grpChg chg="mod topLvl">
          <ac:chgData name="Longueira Ángel" userId="98b170fc-3060-491c-afc1-cd88fa0a9cd4" providerId="ADAL" clId="{65E0CCF0-62E7-4C15-A857-552D6885B3B8}" dt="2022-09-06T14:33:47.897" v="4558" actId="207"/>
          <ac:grpSpMkLst>
            <pc:docMk/>
            <pc:sldMk cId="2267696990" sldId="712"/>
            <ac:grpSpMk id="47" creationId="{C80FFE47-4F5A-4395-ABB4-A275C719F6B1}"/>
          </ac:grpSpMkLst>
        </pc:grpChg>
        <pc:picChg chg="mod">
          <ac:chgData name="Longueira Ángel" userId="98b170fc-3060-491c-afc1-cd88fa0a9cd4" providerId="ADAL" clId="{65E0CCF0-62E7-4C15-A857-552D6885B3B8}" dt="2022-09-06T14:33:57.353" v="4561" actId="207"/>
          <ac:picMkLst>
            <pc:docMk/>
            <pc:sldMk cId="2267696990" sldId="712"/>
            <ac:picMk id="11" creationId="{75C92BA1-DE39-4E16-98DD-B29127FE35E2}"/>
          </ac:picMkLst>
        </pc:picChg>
        <pc:picChg chg="mod">
          <ac:chgData name="Longueira Ángel" userId="98b170fc-3060-491c-afc1-cd88fa0a9cd4" providerId="ADAL" clId="{65E0CCF0-62E7-4C15-A857-552D6885B3B8}" dt="2022-09-06T14:33:30.466" v="4556" actId="207"/>
          <ac:picMkLst>
            <pc:docMk/>
            <pc:sldMk cId="2267696990" sldId="712"/>
            <ac:picMk id="34" creationId="{407D3901-5085-4597-BDF3-99DE5C6AD532}"/>
          </ac:picMkLst>
        </pc:picChg>
        <pc:picChg chg="mod">
          <ac:chgData name="Longueira Ángel" userId="98b170fc-3060-491c-afc1-cd88fa0a9cd4" providerId="ADAL" clId="{65E0CCF0-62E7-4C15-A857-552D6885B3B8}" dt="2022-09-06T14:33:24.090" v="4555" actId="207"/>
          <ac:picMkLst>
            <pc:docMk/>
            <pc:sldMk cId="2267696990" sldId="712"/>
            <ac:picMk id="54" creationId="{00E23177-DE41-4721-9AD1-E969BFADF91C}"/>
          </ac:picMkLst>
        </pc:picChg>
        <pc:cxnChg chg="mod">
          <ac:chgData name="Longueira Ángel" userId="98b170fc-3060-491c-afc1-cd88fa0a9cd4" providerId="ADAL" clId="{65E0CCF0-62E7-4C15-A857-552D6885B3B8}" dt="2022-09-06T14:33:13.560" v="4552" actId="692"/>
          <ac:cxnSpMkLst>
            <pc:docMk/>
            <pc:sldMk cId="2267696990" sldId="712"/>
            <ac:cxnSpMk id="14" creationId="{EA90135D-0FEA-DBA8-F2C4-8DB18175FB97}"/>
          </ac:cxnSpMkLst>
        </pc:cxnChg>
        <pc:cxnChg chg="mod">
          <ac:chgData name="Longueira Ángel" userId="98b170fc-3060-491c-afc1-cd88fa0a9cd4" providerId="ADAL" clId="{65E0CCF0-62E7-4C15-A857-552D6885B3B8}" dt="2022-09-06T14:33:08.012" v="4551" actId="692"/>
          <ac:cxnSpMkLst>
            <pc:docMk/>
            <pc:sldMk cId="2267696990" sldId="712"/>
            <ac:cxnSpMk id="17" creationId="{CAE07E2E-EF0F-AD35-452A-F16BF463EEB6}"/>
          </ac:cxnSpMkLst>
        </pc:cxnChg>
        <pc:cxnChg chg="mod">
          <ac:chgData name="Longueira Ángel" userId="98b170fc-3060-491c-afc1-cd88fa0a9cd4" providerId="ADAL" clId="{65E0CCF0-62E7-4C15-A857-552D6885B3B8}" dt="2022-09-06T14:33:13.560" v="4552" actId="692"/>
          <ac:cxnSpMkLst>
            <pc:docMk/>
            <pc:sldMk cId="2267696990" sldId="712"/>
            <ac:cxnSpMk id="41" creationId="{6F228CEC-246E-6299-7244-158140957250}"/>
          </ac:cxnSpMkLst>
        </pc:cxnChg>
        <pc:cxnChg chg="mod">
          <ac:chgData name="Longueira Ángel" userId="98b170fc-3060-491c-afc1-cd88fa0a9cd4" providerId="ADAL" clId="{65E0CCF0-62E7-4C15-A857-552D6885B3B8}" dt="2022-09-06T14:33:08.012" v="4551" actId="692"/>
          <ac:cxnSpMkLst>
            <pc:docMk/>
            <pc:sldMk cId="2267696990" sldId="712"/>
            <ac:cxnSpMk id="42" creationId="{0D598DB2-EDEE-D998-8B1E-F53855C6250C}"/>
          </ac:cxnSpMkLst>
        </pc:cxnChg>
        <pc:cxnChg chg="mod">
          <ac:chgData name="Longueira Ángel" userId="98b170fc-3060-491c-afc1-cd88fa0a9cd4" providerId="ADAL" clId="{65E0CCF0-62E7-4C15-A857-552D6885B3B8}" dt="2022-09-06T14:33:13.560" v="4552" actId="692"/>
          <ac:cxnSpMkLst>
            <pc:docMk/>
            <pc:sldMk cId="2267696990" sldId="712"/>
            <ac:cxnSpMk id="59" creationId="{9BA85360-4138-7677-0DF9-4FB77C8C2431}"/>
          </ac:cxnSpMkLst>
        </pc:cxnChg>
        <pc:cxnChg chg="mod">
          <ac:chgData name="Longueira Ángel" userId="98b170fc-3060-491c-afc1-cd88fa0a9cd4" providerId="ADAL" clId="{65E0CCF0-62E7-4C15-A857-552D6885B3B8}" dt="2022-09-06T14:33:08.012" v="4551" actId="692"/>
          <ac:cxnSpMkLst>
            <pc:docMk/>
            <pc:sldMk cId="2267696990" sldId="712"/>
            <ac:cxnSpMk id="60" creationId="{DC17F073-2473-4E99-29FE-80F859CBBA73}"/>
          </ac:cxnSpMkLst>
        </pc:cxnChg>
      </pc:sldChg>
      <pc:sldChg chg="addSp delSp modSp add mod">
        <pc:chgData name="Longueira Ángel" userId="98b170fc-3060-491c-afc1-cd88fa0a9cd4" providerId="ADAL" clId="{65E0CCF0-62E7-4C15-A857-552D6885B3B8}" dt="2022-09-08T05:11:09.774" v="11197" actId="1076"/>
        <pc:sldMkLst>
          <pc:docMk/>
          <pc:sldMk cId="2663677429" sldId="713"/>
        </pc:sldMkLst>
        <pc:picChg chg="add mod">
          <ac:chgData name="Longueira Ángel" userId="98b170fc-3060-491c-afc1-cd88fa0a9cd4" providerId="ADAL" clId="{65E0CCF0-62E7-4C15-A857-552D6885B3B8}" dt="2022-09-08T05:11:09.774" v="11197" actId="1076"/>
          <ac:picMkLst>
            <pc:docMk/>
            <pc:sldMk cId="2663677429" sldId="713"/>
            <ac:picMk id="4" creationId="{25257A4C-8EA8-7FFF-BD4E-07554ABAB667}"/>
          </ac:picMkLst>
        </pc:picChg>
        <pc:picChg chg="del">
          <ac:chgData name="Longueira Ángel" userId="98b170fc-3060-491c-afc1-cd88fa0a9cd4" providerId="ADAL" clId="{65E0CCF0-62E7-4C15-A857-552D6885B3B8}" dt="2022-09-08T05:10:15.277" v="11194" actId="478"/>
          <ac:picMkLst>
            <pc:docMk/>
            <pc:sldMk cId="2663677429" sldId="713"/>
            <ac:picMk id="5" creationId="{80FCFAA2-2696-7BA6-931D-03FBD2E7D06D}"/>
          </ac:picMkLst>
        </pc:picChg>
      </pc:sldChg>
      <pc:sldMasterChg chg="modSldLayout">
        <pc:chgData name="Longueira Ángel" userId="98b170fc-3060-491c-afc1-cd88fa0a9cd4" providerId="ADAL" clId="{65E0CCF0-62E7-4C15-A857-552D6885B3B8}" dt="2022-09-02T05:35:36.714" v="1660" actId="20577"/>
        <pc:sldMasterMkLst>
          <pc:docMk/>
          <pc:sldMasterMk cId="0" sldId="2147483648"/>
        </pc:sldMasterMkLst>
        <pc:sldLayoutChg chg="modSp mod">
          <pc:chgData name="Longueira Ángel" userId="98b170fc-3060-491c-afc1-cd88fa0a9cd4" providerId="ADAL" clId="{65E0CCF0-62E7-4C15-A857-552D6885B3B8}" dt="2022-09-02T05:35:18.423" v="1652" actId="20577"/>
          <pc:sldLayoutMkLst>
            <pc:docMk/>
            <pc:sldMasterMk cId="0" sldId="2147483648"/>
            <pc:sldLayoutMk cId="0" sldId="2147483659"/>
          </pc:sldLayoutMkLst>
          <pc:spChg chg="mod">
            <ac:chgData name="Longueira Ángel" userId="98b170fc-3060-491c-afc1-cd88fa0a9cd4" providerId="ADAL" clId="{65E0CCF0-62E7-4C15-A857-552D6885B3B8}" dt="2022-09-02T05:35:18.423" v="1652" actId="20577"/>
            <ac:spMkLst>
              <pc:docMk/>
              <pc:sldMasterMk cId="0" sldId="2147483648"/>
              <pc:sldLayoutMk cId="0" sldId="2147483659"/>
              <ac:spMk id="11" creationId="{00000000-0000-0000-0000-000000000000}"/>
            </ac:spMkLst>
          </pc:spChg>
        </pc:sldLayoutChg>
        <pc:sldLayoutChg chg="modSp mod">
          <pc:chgData name="Longueira Ángel" userId="98b170fc-3060-491c-afc1-cd88fa0a9cd4" providerId="ADAL" clId="{65E0CCF0-62E7-4C15-A857-552D6885B3B8}" dt="2022-09-02T05:35:15.049" v="1650" actId="20577"/>
          <pc:sldLayoutMkLst>
            <pc:docMk/>
            <pc:sldMasterMk cId="0" sldId="2147483648"/>
            <pc:sldLayoutMk cId="0" sldId="2147483660"/>
          </pc:sldLayoutMkLst>
          <pc:spChg chg="mod">
            <ac:chgData name="Longueira Ángel" userId="98b170fc-3060-491c-afc1-cd88fa0a9cd4" providerId="ADAL" clId="{65E0CCF0-62E7-4C15-A857-552D6885B3B8}" dt="2022-09-02T05:35:15.049" v="1650" actId="20577"/>
            <ac:spMkLst>
              <pc:docMk/>
              <pc:sldMasterMk cId="0" sldId="2147483648"/>
              <pc:sldLayoutMk cId="0" sldId="2147483660"/>
              <ac:spMk id="13" creationId="{CFF941E6-325F-4468-8F82-4D86341F4BDC}"/>
            </ac:spMkLst>
          </pc:spChg>
        </pc:sldLayoutChg>
        <pc:sldLayoutChg chg="modSp mod">
          <pc:chgData name="Longueira Ángel" userId="98b170fc-3060-491c-afc1-cd88fa0a9cd4" providerId="ADAL" clId="{65E0CCF0-62E7-4C15-A857-552D6885B3B8}" dt="2022-09-02T05:35:11.755" v="1648" actId="20577"/>
          <pc:sldLayoutMkLst>
            <pc:docMk/>
            <pc:sldMasterMk cId="0" sldId="2147483648"/>
            <pc:sldLayoutMk cId="0" sldId="2147483667"/>
          </pc:sldLayoutMkLst>
          <pc:spChg chg="mod">
            <ac:chgData name="Longueira Ángel" userId="98b170fc-3060-491c-afc1-cd88fa0a9cd4" providerId="ADAL" clId="{65E0CCF0-62E7-4C15-A857-552D6885B3B8}" dt="2022-09-02T05:35:11.755" v="1648" actId="20577"/>
            <ac:spMkLst>
              <pc:docMk/>
              <pc:sldMasterMk cId="0" sldId="2147483648"/>
              <pc:sldLayoutMk cId="0" sldId="2147483667"/>
              <ac:spMk id="11" creationId="{00000000-0000-0000-0000-000000000000}"/>
            </ac:spMkLst>
          </pc:spChg>
        </pc:sldLayoutChg>
        <pc:sldLayoutChg chg="modSp mod">
          <pc:chgData name="Longueira Ángel" userId="98b170fc-3060-491c-afc1-cd88fa0a9cd4" providerId="ADAL" clId="{65E0CCF0-62E7-4C15-A857-552D6885B3B8}" dt="2022-09-02T05:35:27.608" v="1656" actId="20577"/>
          <pc:sldLayoutMkLst>
            <pc:docMk/>
            <pc:sldMasterMk cId="0" sldId="2147483648"/>
            <pc:sldLayoutMk cId="0" sldId="2147483668"/>
          </pc:sldLayoutMkLst>
          <pc:spChg chg="mod">
            <ac:chgData name="Longueira Ángel" userId="98b170fc-3060-491c-afc1-cd88fa0a9cd4" providerId="ADAL" clId="{65E0CCF0-62E7-4C15-A857-552D6885B3B8}" dt="2022-09-02T05:35:27.608" v="1656" actId="20577"/>
            <ac:spMkLst>
              <pc:docMk/>
              <pc:sldMasterMk cId="0" sldId="2147483648"/>
              <pc:sldLayoutMk cId="0" sldId="2147483668"/>
              <ac:spMk id="5" creationId="{406E064B-D299-4E1C-8FC0-E0C6CF20889F}"/>
            </ac:spMkLst>
          </pc:spChg>
        </pc:sldLayoutChg>
        <pc:sldLayoutChg chg="modSp mod">
          <pc:chgData name="Longueira Ángel" userId="98b170fc-3060-491c-afc1-cd88fa0a9cd4" providerId="ADAL" clId="{65E0CCF0-62E7-4C15-A857-552D6885B3B8}" dt="2022-09-02T05:35:30.448" v="1658" actId="20577"/>
          <pc:sldLayoutMkLst>
            <pc:docMk/>
            <pc:sldMasterMk cId="0" sldId="2147483648"/>
            <pc:sldLayoutMk cId="0" sldId="2147483669"/>
          </pc:sldLayoutMkLst>
          <pc:spChg chg="mod">
            <ac:chgData name="Longueira Ángel" userId="98b170fc-3060-491c-afc1-cd88fa0a9cd4" providerId="ADAL" clId="{65E0CCF0-62E7-4C15-A857-552D6885B3B8}" dt="2022-09-02T05:35:30.448" v="1658" actId="20577"/>
            <ac:spMkLst>
              <pc:docMk/>
              <pc:sldMasterMk cId="0" sldId="2147483648"/>
              <pc:sldLayoutMk cId="0" sldId="2147483669"/>
              <ac:spMk id="6" creationId="{B245B840-FC3F-4067-831E-D9F416A78357}"/>
            </ac:spMkLst>
          </pc:spChg>
        </pc:sldLayoutChg>
        <pc:sldLayoutChg chg="modSp mod">
          <pc:chgData name="Longueira Ángel" userId="98b170fc-3060-491c-afc1-cd88fa0a9cd4" providerId="ADAL" clId="{65E0CCF0-62E7-4C15-A857-552D6885B3B8}" dt="2022-09-02T05:35:36.714" v="1660" actId="20577"/>
          <pc:sldLayoutMkLst>
            <pc:docMk/>
            <pc:sldMasterMk cId="0" sldId="2147483648"/>
            <pc:sldLayoutMk cId="0" sldId="2147483674"/>
          </pc:sldLayoutMkLst>
          <pc:spChg chg="mod">
            <ac:chgData name="Longueira Ángel" userId="98b170fc-3060-491c-afc1-cd88fa0a9cd4" providerId="ADAL" clId="{65E0CCF0-62E7-4C15-A857-552D6885B3B8}" dt="2022-09-02T05:35:36.714" v="1660" actId="20577"/>
            <ac:spMkLst>
              <pc:docMk/>
              <pc:sldMasterMk cId="0" sldId="2147483648"/>
              <pc:sldLayoutMk cId="0" sldId="2147483674"/>
              <ac:spMk id="10" creationId="{B86FFA7B-3ECD-403F-95C6-9EC11BADC2B7}"/>
            </ac:spMkLst>
          </pc:spChg>
        </pc:sldLayoutChg>
        <pc:sldLayoutChg chg="modSp mod">
          <pc:chgData name="Longueira Ángel" userId="98b170fc-3060-491c-afc1-cd88fa0a9cd4" providerId="ADAL" clId="{65E0CCF0-62E7-4C15-A857-552D6885B3B8}" dt="2022-09-02T05:35:03.048" v="1646" actId="20577"/>
          <pc:sldLayoutMkLst>
            <pc:docMk/>
            <pc:sldMasterMk cId="0" sldId="2147483648"/>
            <pc:sldLayoutMk cId="1043839409" sldId="2147483677"/>
          </pc:sldLayoutMkLst>
          <pc:spChg chg="mod">
            <ac:chgData name="Longueira Ángel" userId="98b170fc-3060-491c-afc1-cd88fa0a9cd4" providerId="ADAL" clId="{65E0CCF0-62E7-4C15-A857-552D6885B3B8}" dt="2022-09-02T05:35:03.048" v="1646" actId="20577"/>
            <ac:spMkLst>
              <pc:docMk/>
              <pc:sldMasterMk cId="0" sldId="2147483648"/>
              <pc:sldLayoutMk cId="1043839409" sldId="2147483677"/>
              <ac:spMk id="7" creationId="{AB902953-7FC6-4021-B9FD-CC62E5AD44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F51D17D-E7C8-4BDB-90F2-626D87B51299}" type="datetimeFigureOut">
              <a:rPr lang="es-ES" smtClean="0"/>
              <a:pPr/>
              <a:t>08/09/2022</a:t>
            </a:fld>
            <a:endParaRPr lang="es-ES"/>
          </a:p>
        </p:txBody>
      </p:sp>
      <p:sp>
        <p:nvSpPr>
          <p:cNvPr id="4" name="3 Marcador de pie de página"/>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F0930BC1-3A60-4E6F-B5B7-39A03460DAFB}" type="slidenum">
              <a:rPr lang="es-ES" smtClean="0"/>
              <a:pPr/>
              <a:t>‹Nº›</a:t>
            </a:fld>
            <a:endParaRPr lang="es-E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DE5F8DE-F637-4458-AB7F-F0DD5A40F855}" type="datetimeFigureOut">
              <a:rPr lang="es-ES" smtClean="0"/>
              <a:pPr/>
              <a:t>08/09/2022</a:t>
            </a:fld>
            <a:endParaRPr lang="es-ES" dirty="0"/>
          </a:p>
        </p:txBody>
      </p:sp>
      <p:sp>
        <p:nvSpPr>
          <p:cNvPr id="4" name="3 Marcador de imagen de diapositiva"/>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3C3F8C4-4DD9-4C76-8CE9-1B56AAD1B0C3}" type="slidenum">
              <a:rPr lang="es-ES" smtClean="0"/>
              <a:pPr/>
              <a:t>‹Nº›</a:t>
            </a:fld>
            <a:endParaRPr lang="es-E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Hola, buenos días a todos, y gracias por venir. Me llamo Ángel, y voy a contaros el trabajo llevado a cabo durante la tesis titulada «Metodología de evaluación de la ciberseguridad para sistemas embebidos basada en métricas».</a:t>
            </a:r>
          </a:p>
        </p:txBody>
      </p:sp>
      <p:sp>
        <p:nvSpPr>
          <p:cNvPr id="4" name="Marcador de número de diapositiva 3"/>
          <p:cNvSpPr>
            <a:spLocks noGrp="1"/>
          </p:cNvSpPr>
          <p:nvPr>
            <p:ph type="sldNum" sz="quarter" idx="5"/>
          </p:nvPr>
        </p:nvSpPr>
        <p:spPr/>
        <p:txBody>
          <a:bodyPr/>
          <a:lstStyle/>
          <a:p>
            <a:fld id="{03C3F8C4-4DD9-4C76-8CE9-1B56AAD1B0C3}" type="slidenum">
              <a:rPr lang="es-ES" smtClean="0"/>
              <a:pPr/>
              <a:t>1</a:t>
            </a:fld>
            <a:endParaRPr lang="es-ES" dirty="0"/>
          </a:p>
        </p:txBody>
      </p:sp>
    </p:spTree>
    <p:extLst>
      <p:ext uri="{BB962C8B-B14F-4D97-AF65-F5344CB8AC3E}">
        <p14:creationId xmlns:p14="http://schemas.microsoft.com/office/powerpoint/2010/main" val="2102887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b="1" u="sng" noProof="0" dirty="0"/>
              <a:t>SYSTEM UNDER TEST (SUT)</a:t>
            </a:r>
          </a:p>
          <a:p>
            <a:r>
              <a:rPr lang="es-ES" noProof="0" dirty="0"/>
              <a:t>El sistema bajo test (SUT) se refiere al dispositivo, aplicación software o plataforma hardware que es objetivo de una evaluación de ciberseguridad.</a:t>
            </a:r>
          </a:p>
          <a:p>
            <a:endParaRPr lang="es-ES" noProof="0" dirty="0"/>
          </a:p>
          <a:p>
            <a:r>
              <a:rPr lang="es-ES" b="1" u="sng" noProof="0" dirty="0"/>
              <a:t>ACTIVO</a:t>
            </a:r>
          </a:p>
          <a:p>
            <a:r>
              <a:rPr lang="es-ES" noProof="0" dirty="0"/>
              <a:t>Es cualquier componente de un SUT que asiste en operaciones relacionadas con información, incluyendo tanto elementos software como hardware.</a:t>
            </a:r>
          </a:p>
          <a:p>
            <a:endParaRPr lang="es-ES" noProof="0" dirty="0"/>
          </a:p>
          <a:p>
            <a:r>
              <a:rPr lang="es-ES" b="1" u="sng" noProof="0" dirty="0"/>
              <a:t>DEBILIDAD</a:t>
            </a:r>
          </a:p>
          <a:p>
            <a:r>
              <a:rPr lang="es-ES" noProof="0" dirty="0"/>
              <a:t>Es cualquier error, fallo, bug en el diseño, arquitectura o código, tanto SW como HW, que si no es solucionado, podría resultar en potenciales punto de entrada para ataques.</a:t>
            </a:r>
          </a:p>
          <a:p>
            <a:endParaRPr lang="es-ES" noProof="0" dirty="0"/>
          </a:p>
          <a:p>
            <a:r>
              <a:rPr lang="es-ES" b="1" u="sng" noProof="0" dirty="0"/>
              <a:t>VULNERABILIDAD</a:t>
            </a:r>
          </a:p>
          <a:p>
            <a:r>
              <a:rPr lang="es-ES" noProof="0" dirty="0"/>
              <a:t>Es cualquier error, fallo, bug en el diseño, arquitectura o código, tanto en SW como HW que puede ser explotado para comprometer el sistema.</a:t>
            </a:r>
          </a:p>
          <a:p>
            <a:endParaRPr lang="es-ES" noProof="0" dirty="0"/>
          </a:p>
          <a:p>
            <a:r>
              <a:rPr lang="es-ES" noProof="0" dirty="0"/>
              <a:t>Todas las vulnerabilidades se apoyan en debilidades, pero no todas las debilidades desembocan en vulnerabilidades.</a:t>
            </a:r>
          </a:p>
          <a:p>
            <a:endParaRPr lang="es-ES" noProof="0" dirty="0"/>
          </a:p>
          <a:p>
            <a:r>
              <a:rPr lang="es-ES" b="1" u="sng" noProof="0" dirty="0"/>
              <a:t>MÉTRICA</a:t>
            </a:r>
          </a:p>
          <a:p>
            <a:r>
              <a:rPr lang="es-ES" noProof="0" dirty="0"/>
              <a:t>Indicador resultado del análisis de datos obtenidos de medir una propiedad del sistema.</a:t>
            </a:r>
          </a:p>
          <a:p>
            <a:endParaRPr lang="en-GB" noProof="0"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10</a:t>
            </a:fld>
            <a:endParaRPr lang="es-ES" dirty="0"/>
          </a:p>
        </p:txBody>
      </p:sp>
    </p:spTree>
    <p:extLst>
      <p:ext uri="{BB962C8B-B14F-4D97-AF65-F5344CB8AC3E}">
        <p14:creationId xmlns:p14="http://schemas.microsoft.com/office/powerpoint/2010/main" val="2626376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noProof="0" dirty="0"/>
              <a:t>Por otra parte, también hacemos uso de varios estándares relacionados con la caracterización de activos y vulnerabilidades:</a:t>
            </a:r>
          </a:p>
          <a:p>
            <a:endParaRPr lang="es-ES" noProof="0" dirty="0"/>
          </a:p>
          <a:p>
            <a:r>
              <a:rPr lang="es-ES" b="1" u="sng" noProof="0" dirty="0"/>
              <a:t>CPE</a:t>
            </a:r>
          </a:p>
          <a:p>
            <a:r>
              <a:rPr lang="es-ES" noProof="0" dirty="0"/>
              <a:t>Identificador único de un Sistema operative, Plataforma hardware o aplicación software.</a:t>
            </a:r>
          </a:p>
          <a:p>
            <a:endParaRPr lang="es-ES" noProof="0" dirty="0"/>
          </a:p>
          <a:p>
            <a:r>
              <a:rPr lang="es-ES" b="1" u="sng" noProof="0" dirty="0"/>
              <a:t>CVE</a:t>
            </a:r>
          </a:p>
          <a:p>
            <a:r>
              <a:rPr lang="es-ES" noProof="0" dirty="0"/>
              <a:t>Identificador único de una vulnerabilidad</a:t>
            </a:r>
          </a:p>
          <a:p>
            <a:endParaRPr lang="es-ES" noProof="0" dirty="0"/>
          </a:p>
          <a:p>
            <a:r>
              <a:rPr lang="es-ES" b="1" u="sng" noProof="0" dirty="0"/>
              <a:t>CVSS</a:t>
            </a:r>
          </a:p>
          <a:p>
            <a:r>
              <a:rPr lang="es-ES" noProof="0" dirty="0"/>
              <a:t>Valor de severidad de una vulnerabilidad, en una escala del 0 al 10.</a:t>
            </a:r>
          </a:p>
          <a:p>
            <a:endParaRPr lang="es-ES" noProof="0" dirty="0"/>
          </a:p>
          <a:p>
            <a:r>
              <a:rPr lang="es-ES" b="1" u="sng" noProof="0" dirty="0"/>
              <a:t>CWE</a:t>
            </a:r>
          </a:p>
          <a:p>
            <a:r>
              <a:rPr lang="es-ES" noProof="0" dirty="0"/>
              <a:t>Identificador único de una debilidad.</a:t>
            </a:r>
          </a:p>
          <a:p>
            <a:endParaRPr lang="es-ES" noProof="0" dirty="0"/>
          </a:p>
          <a:p>
            <a:r>
              <a:rPr lang="es-ES" b="1" u="sng" noProof="0" dirty="0"/>
              <a:t>CAPEC</a:t>
            </a:r>
          </a:p>
          <a:p>
            <a:r>
              <a:rPr lang="es-ES" noProof="0" dirty="0"/>
              <a:t>Identificador único de un </a:t>
            </a:r>
            <a:r>
              <a:rPr lang="es-ES" noProof="0" dirty="0" err="1"/>
              <a:t>patron</a:t>
            </a:r>
            <a:r>
              <a:rPr lang="es-ES" noProof="0" dirty="0"/>
              <a:t> de ataque.</a:t>
            </a:r>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11</a:t>
            </a:fld>
            <a:endParaRPr lang="es-ES" dirty="0"/>
          </a:p>
        </p:txBody>
      </p:sp>
    </p:spTree>
    <p:extLst>
      <p:ext uri="{BB962C8B-B14F-4D97-AF65-F5344CB8AC3E}">
        <p14:creationId xmlns:p14="http://schemas.microsoft.com/office/powerpoint/2010/main" val="24198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noProof="0" dirty="0" err="1"/>
              <a:t>Ahora,voy</a:t>
            </a:r>
            <a:r>
              <a:rPr lang="es-ES" noProof="0" dirty="0"/>
              <a:t> a comentaros qué hemos hecho en el estado del arte, y qué resultados obtuvimos de esa revisión.</a:t>
            </a:r>
          </a:p>
        </p:txBody>
      </p:sp>
      <p:sp>
        <p:nvSpPr>
          <p:cNvPr id="4" name="Marcador de número de diapositiva 3"/>
          <p:cNvSpPr>
            <a:spLocks noGrp="1"/>
          </p:cNvSpPr>
          <p:nvPr>
            <p:ph type="sldNum" sz="quarter" idx="5"/>
          </p:nvPr>
        </p:nvSpPr>
        <p:spPr/>
        <p:txBody>
          <a:bodyPr/>
          <a:lstStyle/>
          <a:p>
            <a:fld id="{03C3F8C4-4DD9-4C76-8CE9-1B56AAD1B0C3}" type="slidenum">
              <a:rPr lang="es-ES" smtClean="0"/>
              <a:pPr/>
              <a:t>12</a:t>
            </a:fld>
            <a:endParaRPr lang="es-ES" dirty="0"/>
          </a:p>
        </p:txBody>
      </p:sp>
    </p:spTree>
    <p:extLst>
      <p:ext uri="{BB962C8B-B14F-4D97-AF65-F5344CB8AC3E}">
        <p14:creationId xmlns:p14="http://schemas.microsoft.com/office/powerpoint/2010/main" val="1551449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noProof="0" dirty="0"/>
              <a:t>La revisión del estado del arte se puede dividir en dos grandes bloques:</a:t>
            </a:r>
          </a:p>
          <a:p>
            <a:endParaRPr lang="es-ES" noProof="0" dirty="0"/>
          </a:p>
          <a:p>
            <a:r>
              <a:rPr lang="es-ES" noProof="0" dirty="0"/>
              <a:t>En verde, todo lo relacionado con métricas de ciberseguridad: métricas existentes, propiedades de las métricas, taxonomías, algoritmos de agregación, y problemas detectados.</a:t>
            </a:r>
          </a:p>
          <a:p>
            <a:endParaRPr lang="es-ES" noProof="0" dirty="0"/>
          </a:p>
          <a:p>
            <a:r>
              <a:rPr lang="es-ES" noProof="0" dirty="0"/>
              <a:t>Y en naranja, todo lo relacionado con metodología de evaluación y análisis de vulnerabilidades: metodologías de evaluación, y técnicas de análisis de vulnerabilidades.</a:t>
            </a:r>
          </a:p>
          <a:p>
            <a:endParaRPr lang="es-ES" noProof="0" dirty="0"/>
          </a:p>
          <a:p>
            <a:r>
              <a:rPr lang="es-ES" noProof="0" dirty="0"/>
              <a:t>A continuación, voy a explicar cada una de ellas en más detalle, junto con las conclusiones que obtuvimos.</a:t>
            </a:r>
          </a:p>
        </p:txBody>
      </p:sp>
      <p:sp>
        <p:nvSpPr>
          <p:cNvPr id="4" name="Marcador de número de diapositiva 3"/>
          <p:cNvSpPr>
            <a:spLocks noGrp="1"/>
          </p:cNvSpPr>
          <p:nvPr>
            <p:ph type="sldNum" sz="quarter" idx="5"/>
          </p:nvPr>
        </p:nvSpPr>
        <p:spPr/>
        <p:txBody>
          <a:bodyPr/>
          <a:lstStyle/>
          <a:p>
            <a:fld id="{03C3F8C4-4DD9-4C76-8CE9-1B56AAD1B0C3}" type="slidenum">
              <a:rPr lang="es-ES" smtClean="0"/>
              <a:pPr/>
              <a:t>13</a:t>
            </a:fld>
            <a:endParaRPr lang="es-ES" dirty="0"/>
          </a:p>
        </p:txBody>
      </p:sp>
    </p:spTree>
    <p:extLst>
      <p:ext uri="{BB962C8B-B14F-4D97-AF65-F5344CB8AC3E}">
        <p14:creationId xmlns:p14="http://schemas.microsoft.com/office/powerpoint/2010/main" val="1415113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buNone/>
            </a:pPr>
            <a:r>
              <a:rPr lang="es-ES" b="1" u="sng" noProof="0" dirty="0"/>
              <a:t>ANÁLISIS DE MÉTRICAS</a:t>
            </a:r>
          </a:p>
          <a:p>
            <a:pPr marL="0" indent="0">
              <a:buNone/>
            </a:pPr>
            <a:r>
              <a:rPr lang="es-ES" noProof="0" dirty="0"/>
              <a:t>Análisis sistemático de la literatura, usando como referencia las bases de datos del IEEE, ACM, Springer, Google </a:t>
            </a:r>
            <a:r>
              <a:rPr lang="es-ES" noProof="0" dirty="0" err="1"/>
              <a:t>Scholar</a:t>
            </a:r>
            <a:r>
              <a:rPr lang="es-ES" noProof="0" dirty="0"/>
              <a:t>. Definiendo los términos base a buscar. Las métricas obtenidas de esos artículos fueron filtradas, eliminando aquellas que no eran potencialmente aplicables a ES.</a:t>
            </a:r>
          </a:p>
          <a:p>
            <a:pPr marL="0" indent="0">
              <a:buNone/>
            </a:pPr>
            <a:endParaRPr lang="es-ES" noProof="0" dirty="0"/>
          </a:p>
          <a:p>
            <a:pPr marL="0" indent="0">
              <a:buNone/>
            </a:pPr>
            <a:r>
              <a:rPr lang="es-ES" noProof="0" dirty="0"/>
              <a:t>Tasa de intrusiones</a:t>
            </a:r>
          </a:p>
          <a:p>
            <a:pPr marL="0" indent="0">
              <a:buNone/>
            </a:pPr>
            <a:r>
              <a:rPr lang="es-ES" noProof="0" dirty="0"/>
              <a:t>Presupuesto dedicado a la ciberseguridad</a:t>
            </a:r>
          </a:p>
          <a:p>
            <a:pPr marL="0" indent="0">
              <a:buNone/>
            </a:pPr>
            <a:r>
              <a:rPr lang="es-ES" noProof="0" dirty="0"/>
              <a:t>Número de caminos de ataque</a:t>
            </a:r>
          </a:p>
          <a:p>
            <a:pPr marL="0" indent="0">
              <a:buNone/>
            </a:pPr>
            <a:endParaRPr lang="es-ES" noProof="0" dirty="0"/>
          </a:p>
          <a:p>
            <a:pPr marL="0" indent="0">
              <a:buNone/>
            </a:pPr>
            <a:r>
              <a:rPr lang="es-ES" b="1" u="sng" noProof="0" dirty="0"/>
              <a:t>AGREGACIÓN</a:t>
            </a:r>
          </a:p>
          <a:p>
            <a:pPr marL="0" indent="0">
              <a:buNone/>
            </a:pPr>
            <a:r>
              <a:rPr lang="es-ES" noProof="0" dirty="0"/>
              <a:t>La mayor parte de los esfuerzos de agregación de la literatura están centrados en agregar valores del CVSS. </a:t>
            </a:r>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14</a:t>
            </a:fld>
            <a:endParaRPr lang="es-ES" dirty="0"/>
          </a:p>
        </p:txBody>
      </p:sp>
    </p:spTree>
    <p:extLst>
      <p:ext uri="{BB962C8B-B14F-4D97-AF65-F5344CB8AC3E}">
        <p14:creationId xmlns:p14="http://schemas.microsoft.com/office/powerpoint/2010/main" val="2891099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noProof="0" dirty="0"/>
              <a:t>Con esta visión general del estado del arte, ahora podemos plantear las hipótesis que queremos poner a prueba, qué objetivos tenemos, y cómo pretendemos hacer todo esto.</a:t>
            </a:r>
          </a:p>
        </p:txBody>
      </p:sp>
      <p:sp>
        <p:nvSpPr>
          <p:cNvPr id="4" name="Marcador de número de diapositiva 3"/>
          <p:cNvSpPr>
            <a:spLocks noGrp="1"/>
          </p:cNvSpPr>
          <p:nvPr>
            <p:ph type="sldNum" sz="quarter" idx="5"/>
          </p:nvPr>
        </p:nvSpPr>
        <p:spPr/>
        <p:txBody>
          <a:bodyPr/>
          <a:lstStyle/>
          <a:p>
            <a:fld id="{03C3F8C4-4DD9-4C76-8CE9-1B56AAD1B0C3}" type="slidenum">
              <a:rPr lang="es-ES" smtClean="0"/>
              <a:pPr/>
              <a:t>15</a:t>
            </a:fld>
            <a:endParaRPr lang="es-ES" dirty="0"/>
          </a:p>
        </p:txBody>
      </p:sp>
    </p:spTree>
    <p:extLst>
      <p:ext uri="{BB962C8B-B14F-4D97-AF65-F5344CB8AC3E}">
        <p14:creationId xmlns:p14="http://schemas.microsoft.com/office/powerpoint/2010/main" val="1702463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GB" noProof="0"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16</a:t>
            </a:fld>
            <a:endParaRPr lang="es-ES" dirty="0"/>
          </a:p>
        </p:txBody>
      </p:sp>
    </p:spTree>
    <p:extLst>
      <p:ext uri="{BB962C8B-B14F-4D97-AF65-F5344CB8AC3E}">
        <p14:creationId xmlns:p14="http://schemas.microsoft.com/office/powerpoint/2010/main" val="1491273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buNone/>
            </a:pPr>
            <a:r>
              <a:rPr lang="es-ES" noProof="0" dirty="0"/>
              <a:t>El objetivo principal que hemos definido es:</a:t>
            </a:r>
          </a:p>
          <a:p>
            <a:pPr marL="0" indent="0">
              <a:buNone/>
            </a:pPr>
            <a:endParaRPr lang="es-ES" noProof="0" dirty="0"/>
          </a:p>
          <a:p>
            <a:pPr marL="0" indent="0">
              <a:buNone/>
            </a:pPr>
            <a:r>
              <a:rPr lang="es-ES" noProof="0" dirty="0"/>
              <a:t>Diseño, implementación y validación de una metodología de evaluación de la seguridad orientada a ES.</a:t>
            </a:r>
          </a:p>
          <a:p>
            <a:pPr marL="0" indent="0">
              <a:buNone/>
            </a:pPr>
            <a:endParaRPr lang="es-ES" noProof="0" dirty="0"/>
          </a:p>
          <a:p>
            <a:pPr marL="0" indent="0">
              <a:buNone/>
            </a:pPr>
            <a:r>
              <a:rPr lang="es-ES" noProof="0" dirty="0"/>
              <a:t>Esta tesis tiene dos pilares, el de metodología de evaluación y el de métricas. Y para cada uno de ellos, se han definido objetivos independientes:</a:t>
            </a:r>
          </a:p>
          <a:p>
            <a:pPr marL="0" indent="0">
              <a:buNone/>
            </a:pPr>
            <a:endParaRPr lang="es-ES" noProof="0" dirty="0"/>
          </a:p>
          <a:p>
            <a:pPr marL="171450" indent="-171450">
              <a:buFont typeface="Arial" panose="020B0604020202020204" pitchFamily="34" charset="0"/>
              <a:buChar char="•"/>
            </a:pPr>
            <a:r>
              <a:rPr lang="es-ES" noProof="0" dirty="0"/>
              <a:t>Identificar las diferencias entre ES e IT</a:t>
            </a:r>
          </a:p>
          <a:p>
            <a:pPr marL="171450" indent="-171450">
              <a:buFont typeface="Arial" panose="020B0604020202020204" pitchFamily="34" charset="0"/>
              <a:buChar char="•"/>
            </a:pPr>
            <a:r>
              <a:rPr lang="es-ES" noProof="0" dirty="0"/>
              <a:t>Identificar las métricas</a:t>
            </a:r>
          </a:p>
          <a:p>
            <a:pPr marL="171450" indent="-171450">
              <a:buFont typeface="Arial" panose="020B0604020202020204" pitchFamily="34" charset="0"/>
              <a:buChar char="•"/>
            </a:pPr>
            <a:r>
              <a:rPr lang="es-ES" noProof="0" dirty="0"/>
              <a:t>Identificar y definir la metodología</a:t>
            </a:r>
          </a:p>
          <a:p>
            <a:pPr marL="0" indent="0">
              <a:buFont typeface="Arial" panose="020B0604020202020204" pitchFamily="34" charset="0"/>
              <a:buNone/>
            </a:pPr>
            <a:endParaRPr lang="es-ES" noProof="0" dirty="0"/>
          </a:p>
          <a:p>
            <a:pPr marL="171450" indent="-171450">
              <a:buFont typeface="Arial" panose="020B0604020202020204" pitchFamily="34" charset="0"/>
              <a:buChar char="•"/>
            </a:pPr>
            <a:r>
              <a:rPr lang="es-ES" noProof="0" dirty="0"/>
              <a:t>Comprobar la aplicabilidad de las métricas</a:t>
            </a:r>
          </a:p>
          <a:p>
            <a:pPr marL="171450" indent="-171450">
              <a:buFont typeface="Arial" panose="020B0604020202020204" pitchFamily="34" charset="0"/>
              <a:buChar char="•"/>
            </a:pPr>
            <a:r>
              <a:rPr lang="es-ES" noProof="0" dirty="0"/>
              <a:t>Desarrollar el número mínimo de métricas.</a:t>
            </a:r>
          </a:p>
          <a:p>
            <a:pPr marL="0" indent="0">
              <a:buNone/>
            </a:pPr>
            <a:endParaRPr lang="en-GB" noProof="0"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17</a:t>
            </a:fld>
            <a:endParaRPr lang="es-ES" dirty="0"/>
          </a:p>
        </p:txBody>
      </p:sp>
    </p:spTree>
    <p:extLst>
      <p:ext uri="{BB962C8B-B14F-4D97-AF65-F5344CB8AC3E}">
        <p14:creationId xmlns:p14="http://schemas.microsoft.com/office/powerpoint/2010/main" val="2223948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18</a:t>
            </a:fld>
            <a:endParaRPr lang="es-ES" dirty="0"/>
          </a:p>
        </p:txBody>
      </p:sp>
    </p:spTree>
    <p:extLst>
      <p:ext uri="{BB962C8B-B14F-4D97-AF65-F5344CB8AC3E}">
        <p14:creationId xmlns:p14="http://schemas.microsoft.com/office/powerpoint/2010/main" val="2480401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buNone/>
            </a:pPr>
            <a:r>
              <a:rPr lang="es-ES" noProof="0" dirty="0"/>
              <a:t>Hemos propuesto un proceso de análisis de vulnerabilidades que sigue los siguientes pasos</a:t>
            </a:r>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19</a:t>
            </a:fld>
            <a:endParaRPr lang="es-ES" dirty="0"/>
          </a:p>
        </p:txBody>
      </p:sp>
    </p:spTree>
    <p:extLst>
      <p:ext uri="{BB962C8B-B14F-4D97-AF65-F5344CB8AC3E}">
        <p14:creationId xmlns:p14="http://schemas.microsoft.com/office/powerpoint/2010/main" val="3440447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noProof="0" dirty="0"/>
              <a:t>Me llamo Ángel, y estoy hacienda la tesis en el equipo de ciberseguridad en Sistemas Embebidos en IKERLAN, y con el grupo de investigación de análisis de datos y ciberseguridad de la MU, desde marzo del 2019. Antes de entrar en materia, me gustaría dar las gracias a mis directores de tesis, Iñaki Garitano (de la MU) y Rosa Iglesias (de Ikerlan), así como a Jose Luis Flores (de Ikerlan), por su inestimable ayuda.</a:t>
            </a:r>
          </a:p>
          <a:p>
            <a:endParaRPr lang="es-ES" noProof="0" dirty="0"/>
          </a:p>
          <a:p>
            <a:r>
              <a:rPr lang="es-ES" i="1" noProof="0" dirty="0"/>
              <a:t>Grupo de investigación: Análisis de datos y ciberseguridad </a:t>
            </a:r>
            <a:r>
              <a:rPr lang="es-ES" i="1" noProof="0" dirty="0">
                <a:sym typeface="Wingdings" panose="05000000000000000000" pitchFamily="2" charset="2"/>
              </a:rPr>
              <a:t> Departamento: Electrónica e informática</a:t>
            </a:r>
            <a:endParaRPr lang="es-ES" i="1" noProof="0" dirty="0"/>
          </a:p>
        </p:txBody>
      </p:sp>
      <p:sp>
        <p:nvSpPr>
          <p:cNvPr id="4" name="Marcador de número de diapositiva 3"/>
          <p:cNvSpPr>
            <a:spLocks noGrp="1"/>
          </p:cNvSpPr>
          <p:nvPr>
            <p:ph type="sldNum" sz="quarter" idx="5"/>
          </p:nvPr>
        </p:nvSpPr>
        <p:spPr/>
        <p:txBody>
          <a:bodyPr/>
          <a:lstStyle/>
          <a:p>
            <a:fld id="{03C3F8C4-4DD9-4C76-8CE9-1B56AAD1B0C3}" type="slidenum">
              <a:rPr lang="es-ES" smtClean="0"/>
              <a:pPr/>
              <a:t>2</a:t>
            </a:fld>
            <a:endParaRPr lang="es-ES" dirty="0"/>
          </a:p>
        </p:txBody>
      </p:sp>
    </p:spTree>
    <p:extLst>
      <p:ext uri="{BB962C8B-B14F-4D97-AF65-F5344CB8AC3E}">
        <p14:creationId xmlns:p14="http://schemas.microsoft.com/office/powerpoint/2010/main" val="3826537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buNone/>
            </a:pPr>
            <a:r>
              <a:rPr lang="es-ES" noProof="0" dirty="0"/>
              <a:t>Hemos propuesto un proceso de análisis de vulnerabilidades que sigue los siguientes pasos</a:t>
            </a:r>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20</a:t>
            </a:fld>
            <a:endParaRPr lang="es-ES" dirty="0"/>
          </a:p>
        </p:txBody>
      </p:sp>
    </p:spTree>
    <p:extLst>
      <p:ext uri="{BB962C8B-B14F-4D97-AF65-F5344CB8AC3E}">
        <p14:creationId xmlns:p14="http://schemas.microsoft.com/office/powerpoint/2010/main" val="2734959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buNone/>
            </a:pPr>
            <a:r>
              <a:rPr lang="es-ES" noProof="0" dirty="0"/>
              <a:t>Hemos propuesto un proceso de análisis de vulnerabilidades que sigue los siguientes pasos</a:t>
            </a:r>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21</a:t>
            </a:fld>
            <a:endParaRPr lang="es-ES" dirty="0"/>
          </a:p>
        </p:txBody>
      </p:sp>
    </p:spTree>
    <p:extLst>
      <p:ext uri="{BB962C8B-B14F-4D97-AF65-F5344CB8AC3E}">
        <p14:creationId xmlns:p14="http://schemas.microsoft.com/office/powerpoint/2010/main" val="1711506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GB" noProof="0"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22</a:t>
            </a:fld>
            <a:endParaRPr lang="es-ES" dirty="0"/>
          </a:p>
        </p:txBody>
      </p:sp>
    </p:spTree>
    <p:extLst>
      <p:ext uri="{BB962C8B-B14F-4D97-AF65-F5344CB8AC3E}">
        <p14:creationId xmlns:p14="http://schemas.microsoft.com/office/powerpoint/2010/main" val="1834309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GB" noProof="0"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23</a:t>
            </a:fld>
            <a:endParaRPr lang="es-ES" dirty="0"/>
          </a:p>
        </p:txBody>
      </p:sp>
    </p:spTree>
    <p:extLst>
      <p:ext uri="{BB962C8B-B14F-4D97-AF65-F5344CB8AC3E}">
        <p14:creationId xmlns:p14="http://schemas.microsoft.com/office/powerpoint/2010/main" val="3308053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endParaRPr lang="en-US" dirty="0"/>
          </a:p>
        </p:txBody>
      </p:sp>
      <p:sp>
        <p:nvSpPr>
          <p:cNvPr id="4" name="Marcador de número de diapositiva 3"/>
          <p:cNvSpPr>
            <a:spLocks noGrp="1"/>
          </p:cNvSpPr>
          <p:nvPr>
            <p:ph type="sldNum" sz="quarter" idx="5"/>
          </p:nvPr>
        </p:nvSpPr>
        <p:spPr/>
        <p:txBody>
          <a:bodyPr/>
          <a:lstStyle/>
          <a:p>
            <a:fld id="{03C3F8C4-4DD9-4C76-8CE9-1B56AAD1B0C3}" type="slidenum">
              <a:rPr lang="es-ES" smtClean="0"/>
              <a:pPr/>
              <a:t>24</a:t>
            </a:fld>
            <a:endParaRPr lang="es-ES" dirty="0"/>
          </a:p>
        </p:txBody>
      </p:sp>
    </p:spTree>
    <p:extLst>
      <p:ext uri="{BB962C8B-B14F-4D97-AF65-F5344CB8AC3E}">
        <p14:creationId xmlns:p14="http://schemas.microsoft.com/office/powerpoint/2010/main" val="1333255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r>
              <a:rPr lang="es-ES" b="0" i="0" dirty="0" err="1">
                <a:solidFill>
                  <a:srgbClr val="FFFFFF"/>
                </a:solidFill>
                <a:effectLst/>
                <a:latin typeface="-apple-system"/>
              </a:rPr>
              <a:t>hypothesis</a:t>
            </a:r>
            <a:r>
              <a:rPr lang="es-ES" b="0" i="0" dirty="0">
                <a:solidFill>
                  <a:srgbClr val="FFFFFF"/>
                </a:solidFill>
                <a:effectLst/>
                <a:latin typeface="-apple-system"/>
              </a:rPr>
              <a:t> </a:t>
            </a:r>
            <a:r>
              <a:rPr lang="es-ES" b="0" i="0" dirty="0" err="1">
                <a:solidFill>
                  <a:srgbClr val="FFFFFF"/>
                </a:solidFill>
                <a:effectLst/>
                <a:latin typeface="-apple-system"/>
              </a:rPr>
              <a:t>testing</a:t>
            </a:r>
            <a:r>
              <a:rPr lang="es-ES" b="0" i="0" dirty="0">
                <a:solidFill>
                  <a:srgbClr val="FFFFFF"/>
                </a:solidFill>
                <a:effectLst/>
                <a:latin typeface="-apple-system"/>
              </a:rPr>
              <a:t>:</a:t>
            </a:r>
          </a:p>
          <a:p>
            <a:r>
              <a:rPr lang="es-ES" b="0" i="0" dirty="0" err="1">
                <a:solidFill>
                  <a:srgbClr val="FFFFFF"/>
                </a:solidFill>
                <a:effectLst/>
                <a:latin typeface="-apple-system"/>
              </a:rPr>
              <a:t>welch's</a:t>
            </a:r>
            <a:r>
              <a:rPr lang="es-ES" b="0" i="0" dirty="0">
                <a:solidFill>
                  <a:srgbClr val="FFFFFF"/>
                </a:solidFill>
                <a:effectLst/>
                <a:latin typeface="-apple-system"/>
              </a:rPr>
              <a:t> t-test concretamente</a:t>
            </a:r>
          </a:p>
          <a:p>
            <a:r>
              <a:rPr lang="es-ES" b="0" i="0" dirty="0">
                <a:solidFill>
                  <a:srgbClr val="FFFFFF"/>
                </a:solidFill>
                <a:effectLst/>
                <a:latin typeface="-apple-system"/>
              </a:rPr>
              <a:t>chi </a:t>
            </a:r>
            <a:r>
              <a:rPr lang="es-ES" b="0" i="0" dirty="0" err="1">
                <a:solidFill>
                  <a:srgbClr val="FFFFFF"/>
                </a:solidFill>
                <a:effectLst/>
                <a:latin typeface="-apple-system"/>
              </a:rPr>
              <a:t>square</a:t>
            </a:r>
            <a:endParaRPr lang="es-ES" b="0" i="0" dirty="0">
              <a:solidFill>
                <a:srgbClr val="FFFFFF"/>
              </a:solidFill>
              <a:effectLst/>
              <a:latin typeface="-apple-system"/>
            </a:endParaRPr>
          </a:p>
          <a:p>
            <a:r>
              <a:rPr lang="es-ES" b="0" i="0" dirty="0">
                <a:solidFill>
                  <a:srgbClr val="FFFFFF"/>
                </a:solidFill>
                <a:effectLst/>
                <a:latin typeface="-apple-system"/>
              </a:rPr>
              <a:t>DL</a:t>
            </a:r>
          </a:p>
          <a:p>
            <a:endParaRPr lang="es-ES" b="0" i="0" dirty="0">
              <a:solidFill>
                <a:srgbClr val="FFFFFF"/>
              </a:solidFill>
              <a:effectLst/>
              <a:latin typeface="-apple-system"/>
            </a:endParaRPr>
          </a:p>
          <a:p>
            <a:r>
              <a:rPr lang="es-ES" b="0" i="0" dirty="0">
                <a:solidFill>
                  <a:srgbClr val="FFFFFF"/>
                </a:solidFill>
                <a:effectLst/>
                <a:latin typeface="-apple-system"/>
              </a:rPr>
              <a:t>Si ese p-</a:t>
            </a:r>
            <a:r>
              <a:rPr lang="es-ES" b="0" i="0" dirty="0" err="1">
                <a:solidFill>
                  <a:srgbClr val="FFFFFF"/>
                </a:solidFill>
                <a:effectLst/>
                <a:latin typeface="-apple-system"/>
              </a:rPr>
              <a:t>value</a:t>
            </a:r>
            <a:r>
              <a:rPr lang="es-ES" b="0" i="0" dirty="0">
                <a:solidFill>
                  <a:srgbClr val="FFFFFF"/>
                </a:solidFill>
                <a:effectLst/>
                <a:latin typeface="-apple-system"/>
              </a:rPr>
              <a:t> sobrepasa un </a:t>
            </a:r>
            <a:r>
              <a:rPr lang="es-ES" b="0" i="0" dirty="0" err="1">
                <a:solidFill>
                  <a:srgbClr val="FFFFFF"/>
                </a:solidFill>
                <a:effectLst/>
                <a:latin typeface="-apple-system"/>
              </a:rPr>
              <a:t>treshold</a:t>
            </a:r>
            <a:r>
              <a:rPr lang="es-ES" b="0" i="0" dirty="0">
                <a:solidFill>
                  <a:srgbClr val="FFFFFF"/>
                </a:solidFill>
                <a:effectLst/>
                <a:latin typeface="-apple-system"/>
              </a:rPr>
              <a:t> quiere decir que hay una diferencia </a:t>
            </a:r>
            <a:r>
              <a:rPr lang="es-ES" b="0" i="0" dirty="0" err="1">
                <a:solidFill>
                  <a:srgbClr val="FFFFFF"/>
                </a:solidFill>
                <a:effectLst/>
                <a:latin typeface="-apple-system"/>
              </a:rPr>
              <a:t>estadistica</a:t>
            </a:r>
            <a:r>
              <a:rPr lang="es-ES" b="0" i="0" dirty="0">
                <a:solidFill>
                  <a:srgbClr val="FFFFFF"/>
                </a:solidFill>
                <a:effectLst/>
                <a:latin typeface="-apple-system"/>
              </a:rPr>
              <a:t> entre ambos conjuntos de datos</a:t>
            </a:r>
          </a:p>
          <a:p>
            <a:r>
              <a:rPr lang="es-ES" b="0" i="0" dirty="0">
                <a:solidFill>
                  <a:srgbClr val="FFFFFF"/>
                </a:solidFill>
                <a:effectLst/>
                <a:latin typeface="-apple-system"/>
              </a:rPr>
              <a:t>el t-test comprueba si las medias de las dos poblaciones distribuidas de forma normal son iguales con X confianza</a:t>
            </a:r>
          </a:p>
          <a:p>
            <a:r>
              <a:rPr lang="es-ES" b="0" i="0" dirty="0">
                <a:solidFill>
                  <a:srgbClr val="FFFFFF"/>
                </a:solidFill>
                <a:effectLst/>
                <a:latin typeface="-apple-system"/>
              </a:rPr>
              <a:t>En SCA se suele usar el </a:t>
            </a:r>
            <a:r>
              <a:rPr lang="es-ES" b="0" i="0" dirty="0" err="1">
                <a:solidFill>
                  <a:srgbClr val="FFFFFF"/>
                </a:solidFill>
                <a:effectLst/>
                <a:latin typeface="-apple-system"/>
              </a:rPr>
              <a:t>treshld</a:t>
            </a:r>
            <a:r>
              <a:rPr lang="es-ES" b="0" i="0" dirty="0">
                <a:solidFill>
                  <a:srgbClr val="FFFFFF"/>
                </a:solidFill>
                <a:effectLst/>
                <a:latin typeface="-apple-system"/>
              </a:rPr>
              <a:t> de 4.5, que implica un 99,9999% de confianza</a:t>
            </a:r>
            <a:endParaRPr lang="en-US" dirty="0"/>
          </a:p>
        </p:txBody>
      </p:sp>
      <p:sp>
        <p:nvSpPr>
          <p:cNvPr id="4" name="Marcador de número de diapositiva 3"/>
          <p:cNvSpPr>
            <a:spLocks noGrp="1"/>
          </p:cNvSpPr>
          <p:nvPr>
            <p:ph type="sldNum" sz="quarter" idx="5"/>
          </p:nvPr>
        </p:nvSpPr>
        <p:spPr/>
        <p:txBody>
          <a:bodyPr/>
          <a:lstStyle/>
          <a:p>
            <a:fld id="{03C3F8C4-4DD9-4C76-8CE9-1B56AAD1B0C3}" type="slidenum">
              <a:rPr lang="es-ES" smtClean="0"/>
              <a:pPr/>
              <a:t>25</a:t>
            </a:fld>
            <a:endParaRPr lang="es-ES" dirty="0"/>
          </a:p>
        </p:txBody>
      </p:sp>
    </p:spTree>
    <p:extLst>
      <p:ext uri="{BB962C8B-B14F-4D97-AF65-F5344CB8AC3E}">
        <p14:creationId xmlns:p14="http://schemas.microsoft.com/office/powerpoint/2010/main" val="37389615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buNone/>
            </a:pPr>
            <a:r>
              <a:rPr lang="es-ES" noProof="0" dirty="0"/>
              <a:t>Requiere conocimiento interno del SUT</a:t>
            </a:r>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26</a:t>
            </a:fld>
            <a:endParaRPr lang="es-ES" dirty="0"/>
          </a:p>
        </p:txBody>
      </p:sp>
    </p:spTree>
    <p:extLst>
      <p:ext uri="{BB962C8B-B14F-4D97-AF65-F5344CB8AC3E}">
        <p14:creationId xmlns:p14="http://schemas.microsoft.com/office/powerpoint/2010/main" val="1468196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latin typeface="TSTAR PRO" panose="02000806030000020004" pitchFamily="50" charset="0"/>
            </a:endParaRPr>
          </a:p>
        </p:txBody>
      </p:sp>
      <p:sp>
        <p:nvSpPr>
          <p:cNvPr id="4" name="Marcador de número de diapositiva 3"/>
          <p:cNvSpPr>
            <a:spLocks noGrp="1"/>
          </p:cNvSpPr>
          <p:nvPr>
            <p:ph type="sldNum" sz="quarter" idx="5"/>
          </p:nvPr>
        </p:nvSpPr>
        <p:spPr/>
        <p:txBody>
          <a:bodyPr/>
          <a:lstStyle/>
          <a:p>
            <a:fld id="{03C3F8C4-4DD9-4C76-8CE9-1B56AAD1B0C3}" type="slidenum">
              <a:rPr lang="es-ES" smtClean="0"/>
              <a:pPr/>
              <a:t>27</a:t>
            </a:fld>
            <a:endParaRPr lang="es-ES" dirty="0"/>
          </a:p>
        </p:txBody>
      </p:sp>
    </p:spTree>
    <p:extLst>
      <p:ext uri="{BB962C8B-B14F-4D97-AF65-F5344CB8AC3E}">
        <p14:creationId xmlns:p14="http://schemas.microsoft.com/office/powerpoint/2010/main" val="2965877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buNone/>
            </a:pPr>
            <a:r>
              <a:rPr lang="es-ES" noProof="0" dirty="0"/>
              <a:t>Este modelo necesita tener conocimiento interno del SUT.</a:t>
            </a:r>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28</a:t>
            </a:fld>
            <a:endParaRPr lang="es-ES" dirty="0"/>
          </a:p>
        </p:txBody>
      </p:sp>
    </p:spTree>
    <p:extLst>
      <p:ext uri="{BB962C8B-B14F-4D97-AF65-F5344CB8AC3E}">
        <p14:creationId xmlns:p14="http://schemas.microsoft.com/office/powerpoint/2010/main" val="35556815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buNone/>
            </a:pPr>
            <a:endParaRPr lang="es-ES" noProof="0"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29</a:t>
            </a:fld>
            <a:endParaRPr lang="es-ES" dirty="0"/>
          </a:p>
        </p:txBody>
      </p:sp>
    </p:spTree>
    <p:extLst>
      <p:ext uri="{BB962C8B-B14F-4D97-AF65-F5344CB8AC3E}">
        <p14:creationId xmlns:p14="http://schemas.microsoft.com/office/powerpoint/2010/main" val="1892189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baseline="0" dirty="0"/>
              <a:t>Este va a ser la estructura de la presentación:</a:t>
            </a:r>
          </a:p>
          <a:p>
            <a:endParaRPr lang="es-ES" baseline="0" dirty="0"/>
          </a:p>
          <a:p>
            <a:pPr marL="171450" indent="-171450">
              <a:buFont typeface="Arial" panose="020B0604020202020204" pitchFamily="34" charset="0"/>
              <a:buChar char="•"/>
            </a:pPr>
            <a:r>
              <a:rPr lang="es-ES" baseline="0" dirty="0"/>
              <a:t>Voy a empezar introduciendo el problema que pretendemos resolver con esta tesis</a:t>
            </a:r>
          </a:p>
          <a:p>
            <a:pPr marL="171450" indent="-171450">
              <a:buFont typeface="Arial" panose="020B0604020202020204" pitchFamily="34" charset="0"/>
              <a:buChar char="•"/>
            </a:pPr>
            <a:r>
              <a:rPr lang="es-ES" baseline="0" dirty="0"/>
              <a:t>Luego, comentaré los términos clave que son necesarios a lo largo de la presentación</a:t>
            </a:r>
            <a:endParaRPr lang="es-ES" i="0" baseline="0" dirty="0"/>
          </a:p>
          <a:p>
            <a:pPr marL="171450" indent="-171450">
              <a:buFont typeface="Arial" panose="020B0604020202020204" pitchFamily="34" charset="0"/>
              <a:buChar char="•"/>
            </a:pPr>
            <a:r>
              <a:rPr lang="es-ES" i="0" baseline="0" dirty="0"/>
              <a:t>Y después entraremos en materia explicando un poco el estado del arte, y los resultados que obtuvimos</a:t>
            </a:r>
          </a:p>
          <a:p>
            <a:pPr marL="171450" indent="-171450">
              <a:buFont typeface="Arial" panose="020B0604020202020204" pitchFamily="34" charset="0"/>
              <a:buChar char="•"/>
            </a:pPr>
            <a:r>
              <a:rPr lang="es-ES" i="0" baseline="0" dirty="0"/>
              <a:t>A continuación, comentaré cuáles son las hipótesis que hemos planteado, y cómo pretendemos ponerlas a prueba.</a:t>
            </a:r>
          </a:p>
          <a:p>
            <a:pPr marL="171450" indent="-171450">
              <a:buFont typeface="Arial" panose="020B0604020202020204" pitchFamily="34" charset="0"/>
              <a:buChar char="•"/>
            </a:pPr>
            <a:r>
              <a:rPr lang="es-ES" i="0" baseline="0" dirty="0"/>
              <a:t>Y finalmente, hablaremos de las contribuciones que hemos hecho, y las conclusiones que hemos extraído, junto con el trabajo futuro.</a:t>
            </a:r>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3</a:t>
            </a:fld>
            <a:endParaRPr lang="es-E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buNone/>
            </a:pPr>
            <a:endParaRPr lang="es-ES" noProof="0"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30</a:t>
            </a:fld>
            <a:endParaRPr lang="es-ES" dirty="0"/>
          </a:p>
        </p:txBody>
      </p:sp>
    </p:spTree>
    <p:extLst>
      <p:ext uri="{BB962C8B-B14F-4D97-AF65-F5344CB8AC3E}">
        <p14:creationId xmlns:p14="http://schemas.microsoft.com/office/powerpoint/2010/main" val="12756705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buNone/>
            </a:pPr>
            <a:endParaRPr lang="es-ES" noProof="0"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31</a:t>
            </a:fld>
            <a:endParaRPr lang="es-ES" dirty="0"/>
          </a:p>
        </p:txBody>
      </p:sp>
    </p:spTree>
    <p:extLst>
      <p:ext uri="{BB962C8B-B14F-4D97-AF65-F5344CB8AC3E}">
        <p14:creationId xmlns:p14="http://schemas.microsoft.com/office/powerpoint/2010/main" val="31490293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buNone/>
            </a:pPr>
            <a:r>
              <a:rPr lang="es-ES" noProof="0" dirty="0"/>
              <a:t>Las métricas dependen del tiempo.</a:t>
            </a:r>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32</a:t>
            </a:fld>
            <a:endParaRPr lang="es-ES" dirty="0"/>
          </a:p>
        </p:txBody>
      </p:sp>
    </p:spTree>
    <p:extLst>
      <p:ext uri="{BB962C8B-B14F-4D97-AF65-F5344CB8AC3E}">
        <p14:creationId xmlns:p14="http://schemas.microsoft.com/office/powerpoint/2010/main" val="5299282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buNone/>
            </a:pPr>
            <a:endParaRPr lang="es-ES" noProof="0"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33</a:t>
            </a:fld>
            <a:endParaRPr lang="es-ES" dirty="0"/>
          </a:p>
        </p:txBody>
      </p:sp>
    </p:spTree>
    <p:extLst>
      <p:ext uri="{BB962C8B-B14F-4D97-AF65-F5344CB8AC3E}">
        <p14:creationId xmlns:p14="http://schemas.microsoft.com/office/powerpoint/2010/main" val="19423375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buNone/>
            </a:pPr>
            <a:r>
              <a:rPr lang="es-ES" noProof="0" dirty="0"/>
              <a:t>Hemos propuesto un proceso de análisis de vulnerabilidades que sigue los siguientes pasos</a:t>
            </a:r>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34</a:t>
            </a:fld>
            <a:endParaRPr lang="es-ES" dirty="0"/>
          </a:p>
        </p:txBody>
      </p:sp>
    </p:spTree>
    <p:extLst>
      <p:ext uri="{BB962C8B-B14F-4D97-AF65-F5344CB8AC3E}">
        <p14:creationId xmlns:p14="http://schemas.microsoft.com/office/powerpoint/2010/main" val="6493936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buNone/>
            </a:pPr>
            <a:r>
              <a:rPr lang="es-ES" noProof="0" dirty="0"/>
              <a:t>Agregamos </a:t>
            </a:r>
            <a:r>
              <a:rPr lang="es-ES" noProof="0" dirty="0" err="1"/>
              <a:t>CVSSs</a:t>
            </a:r>
            <a:r>
              <a:rPr lang="es-ES" noProof="0" dirty="0"/>
              <a:t>. ¿Por qué se ha elegido el CVSS como métrica de esas 500 iniciales para la agregación?</a:t>
            </a:r>
          </a:p>
          <a:p>
            <a:pPr marL="0" indent="0">
              <a:buNone/>
            </a:pPr>
            <a:endParaRPr lang="es-ES" noProof="0" dirty="0"/>
          </a:p>
          <a:p>
            <a:pPr marL="0" indent="0">
              <a:buNone/>
            </a:pPr>
            <a:r>
              <a:rPr lang="es-ES" noProof="0" dirty="0"/>
              <a:t>La fórmula se obtiene de la propuesta en MAGERIT.</a:t>
            </a:r>
          </a:p>
          <a:p>
            <a:pPr marL="0" indent="0">
              <a:buNone/>
            </a:pPr>
            <a:endParaRPr lang="es-ES" noProof="0" dirty="0"/>
          </a:p>
          <a:p>
            <a:pPr marL="0" indent="0">
              <a:buNone/>
            </a:pPr>
            <a:endParaRPr lang="es-ES" noProof="0" dirty="0"/>
          </a:p>
          <a:p>
            <a:pPr marL="0" indent="0">
              <a:buNone/>
            </a:pPr>
            <a:r>
              <a:rPr lang="es-ES" noProof="0" dirty="0" err="1"/>
              <a:t>Environmental</a:t>
            </a:r>
            <a:r>
              <a:rPr lang="es-ES" noProof="0" dirty="0"/>
              <a:t> </a:t>
            </a:r>
            <a:r>
              <a:rPr lang="es-ES" noProof="0" dirty="0">
                <a:sym typeface="Wingdings" panose="05000000000000000000" pitchFamily="2" charset="2"/>
              </a:rPr>
              <a:t> </a:t>
            </a:r>
            <a:r>
              <a:rPr lang="es-ES" noProof="0" dirty="0" err="1">
                <a:sym typeface="Wingdings" panose="05000000000000000000" pitchFamily="2" charset="2"/>
              </a:rPr>
              <a:t>Exploit</a:t>
            </a:r>
            <a:r>
              <a:rPr lang="es-ES" noProof="0" dirty="0">
                <a:sym typeface="Wingdings" panose="05000000000000000000" pitchFamily="2" charset="2"/>
              </a:rPr>
              <a:t> (Si se actualizan los valores de las métricas de entorno, el valor es menor que el base)</a:t>
            </a:r>
          </a:p>
          <a:p>
            <a:pPr marL="0" indent="0">
              <a:buNone/>
            </a:pPr>
            <a:r>
              <a:rPr lang="es-ES" noProof="0" dirty="0">
                <a:sym typeface="Wingdings" panose="05000000000000000000" pitchFamily="2" charset="2"/>
              </a:rPr>
              <a:t>Temporal  </a:t>
            </a:r>
            <a:r>
              <a:rPr lang="es-ES" noProof="0" dirty="0" err="1">
                <a:sym typeface="Wingdings" panose="05000000000000000000" pitchFamily="2" charset="2"/>
              </a:rPr>
              <a:t>Context</a:t>
            </a:r>
            <a:r>
              <a:rPr lang="es-ES" noProof="0" dirty="0">
                <a:sym typeface="Wingdings" panose="05000000000000000000" pitchFamily="2" charset="2"/>
              </a:rPr>
              <a:t> (No existe un valor para </a:t>
            </a:r>
            <a:r>
              <a:rPr lang="es-ES" noProof="0">
                <a:sym typeface="Wingdings" panose="05000000000000000000" pitchFamily="2" charset="2"/>
              </a:rPr>
              <a:t>“aislado”)</a:t>
            </a:r>
            <a:endParaRPr lang="es-ES" noProof="0"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35</a:t>
            </a:fld>
            <a:endParaRPr lang="es-ES" dirty="0"/>
          </a:p>
        </p:txBody>
      </p:sp>
    </p:spTree>
    <p:extLst>
      <p:ext uri="{BB962C8B-B14F-4D97-AF65-F5344CB8AC3E}">
        <p14:creationId xmlns:p14="http://schemas.microsoft.com/office/powerpoint/2010/main" val="20965064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buNone/>
            </a:pPr>
            <a:r>
              <a:rPr lang="es-ES" noProof="0" dirty="0"/>
              <a:t>9,1. Este valor agregado NO es un CVSS. Se puede interpretar como tal, PERO NO LO ES.</a:t>
            </a:r>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36</a:t>
            </a:fld>
            <a:endParaRPr lang="es-ES" dirty="0"/>
          </a:p>
        </p:txBody>
      </p:sp>
    </p:spTree>
    <p:extLst>
      <p:ext uri="{BB962C8B-B14F-4D97-AF65-F5344CB8AC3E}">
        <p14:creationId xmlns:p14="http://schemas.microsoft.com/office/powerpoint/2010/main" val="31169276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37</a:t>
            </a:fld>
            <a:endParaRPr lang="es-ES" dirty="0"/>
          </a:p>
        </p:txBody>
      </p:sp>
    </p:spTree>
    <p:extLst>
      <p:ext uri="{BB962C8B-B14F-4D97-AF65-F5344CB8AC3E}">
        <p14:creationId xmlns:p14="http://schemas.microsoft.com/office/powerpoint/2010/main" val="27590227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buNone/>
            </a:pPr>
            <a:r>
              <a:rPr lang="es-ES" noProof="0" dirty="0"/>
              <a:t>Ligar cada artículo con su contribución</a:t>
            </a:r>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38</a:t>
            </a:fld>
            <a:endParaRPr lang="es-ES" dirty="0"/>
          </a:p>
        </p:txBody>
      </p:sp>
    </p:spTree>
    <p:extLst>
      <p:ext uri="{BB962C8B-B14F-4D97-AF65-F5344CB8AC3E}">
        <p14:creationId xmlns:p14="http://schemas.microsoft.com/office/powerpoint/2010/main" val="41193452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buNone/>
            </a:pPr>
            <a:r>
              <a:rPr lang="es-ES" noProof="0" dirty="0"/>
              <a:t>Hablar también aquí de las hipótesis</a:t>
            </a:r>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40</a:t>
            </a:fld>
            <a:endParaRPr lang="es-ES" dirty="0"/>
          </a:p>
        </p:txBody>
      </p:sp>
    </p:spTree>
    <p:extLst>
      <p:ext uri="{BB962C8B-B14F-4D97-AF65-F5344CB8AC3E}">
        <p14:creationId xmlns:p14="http://schemas.microsoft.com/office/powerpoint/2010/main" val="1827321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4</a:t>
            </a:fld>
            <a:endParaRPr lang="es-E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buNone/>
            </a:pPr>
            <a:endParaRPr lang="es-ES" noProof="0"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41</a:t>
            </a:fld>
            <a:endParaRPr lang="es-ES" dirty="0"/>
          </a:p>
        </p:txBody>
      </p:sp>
    </p:spTree>
    <p:extLst>
      <p:ext uri="{BB962C8B-B14F-4D97-AF65-F5344CB8AC3E}">
        <p14:creationId xmlns:p14="http://schemas.microsoft.com/office/powerpoint/2010/main" val="11547090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latin typeface="TSTAR PRO" panose="02000806030000020004" pitchFamily="50" charset="0"/>
            </a:endParaRPr>
          </a:p>
        </p:txBody>
      </p:sp>
      <p:sp>
        <p:nvSpPr>
          <p:cNvPr id="4" name="Marcador de número de diapositiva 3"/>
          <p:cNvSpPr>
            <a:spLocks noGrp="1"/>
          </p:cNvSpPr>
          <p:nvPr>
            <p:ph type="sldNum" sz="quarter" idx="5"/>
          </p:nvPr>
        </p:nvSpPr>
        <p:spPr/>
        <p:txBody>
          <a:bodyPr/>
          <a:lstStyle/>
          <a:p>
            <a:fld id="{03C3F8C4-4DD9-4C76-8CE9-1B56AAD1B0C3}" type="slidenum">
              <a:rPr lang="es-ES" smtClean="0"/>
              <a:pPr/>
              <a:t>42</a:t>
            </a:fld>
            <a:endParaRPr lang="es-ES" dirty="0"/>
          </a:p>
        </p:txBody>
      </p:sp>
    </p:spTree>
    <p:extLst>
      <p:ext uri="{BB962C8B-B14F-4D97-AF65-F5344CB8AC3E}">
        <p14:creationId xmlns:p14="http://schemas.microsoft.com/office/powerpoint/2010/main" val="7188132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03C3F8C4-4DD9-4C76-8CE9-1B56AAD1B0C3}" type="slidenum">
              <a:rPr lang="es-ES" smtClean="0"/>
              <a:pPr/>
              <a:t>43</a:t>
            </a:fld>
            <a:endParaRPr lang="es-ES" dirty="0"/>
          </a:p>
        </p:txBody>
      </p:sp>
    </p:spTree>
    <p:extLst>
      <p:ext uri="{BB962C8B-B14F-4D97-AF65-F5344CB8AC3E}">
        <p14:creationId xmlns:p14="http://schemas.microsoft.com/office/powerpoint/2010/main" val="27320203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buNone/>
            </a:pPr>
            <a:endParaRPr lang="es-ES" noProof="0"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44</a:t>
            </a:fld>
            <a:endParaRPr lang="es-ES" dirty="0"/>
          </a:p>
        </p:txBody>
      </p:sp>
    </p:spTree>
    <p:extLst>
      <p:ext uri="{BB962C8B-B14F-4D97-AF65-F5344CB8AC3E}">
        <p14:creationId xmlns:p14="http://schemas.microsoft.com/office/powerpoint/2010/main" val="34671582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3C3F8C4-4DD9-4C76-8CE9-1B56AAD1B0C3}" type="slidenum">
              <a:rPr lang="es-ES" smtClean="0"/>
              <a:pPr/>
              <a:t>46</a:t>
            </a:fld>
            <a:endParaRPr lang="es-ES" dirty="0"/>
          </a:p>
        </p:txBody>
      </p:sp>
    </p:spTree>
    <p:extLst>
      <p:ext uri="{BB962C8B-B14F-4D97-AF65-F5344CB8AC3E}">
        <p14:creationId xmlns:p14="http://schemas.microsoft.com/office/powerpoint/2010/main" val="41208952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buNone/>
            </a:pPr>
            <a:endParaRPr lang="es-ES" noProof="0"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47</a:t>
            </a:fld>
            <a:endParaRPr lang="es-ES" dirty="0"/>
          </a:p>
        </p:txBody>
      </p:sp>
    </p:spTree>
    <p:extLst>
      <p:ext uri="{BB962C8B-B14F-4D97-AF65-F5344CB8AC3E}">
        <p14:creationId xmlns:p14="http://schemas.microsoft.com/office/powerpoint/2010/main" val="41737233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buNone/>
            </a:pPr>
            <a:endParaRPr lang="es-ES" noProof="0"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48</a:t>
            </a:fld>
            <a:endParaRPr lang="es-ES" dirty="0"/>
          </a:p>
        </p:txBody>
      </p:sp>
    </p:spTree>
    <p:extLst>
      <p:ext uri="{BB962C8B-B14F-4D97-AF65-F5344CB8AC3E}">
        <p14:creationId xmlns:p14="http://schemas.microsoft.com/office/powerpoint/2010/main" val="15241114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buNone/>
            </a:pPr>
            <a:endParaRPr lang="es-ES" noProof="0"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49</a:t>
            </a:fld>
            <a:endParaRPr lang="es-ES" dirty="0"/>
          </a:p>
        </p:txBody>
      </p:sp>
    </p:spTree>
    <p:extLst>
      <p:ext uri="{BB962C8B-B14F-4D97-AF65-F5344CB8AC3E}">
        <p14:creationId xmlns:p14="http://schemas.microsoft.com/office/powerpoint/2010/main" val="2296719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buNone/>
            </a:pPr>
            <a:endParaRPr lang="es-ES" noProof="0"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50</a:t>
            </a:fld>
            <a:endParaRPr lang="es-ES" dirty="0"/>
          </a:p>
        </p:txBody>
      </p:sp>
    </p:spTree>
    <p:extLst>
      <p:ext uri="{BB962C8B-B14F-4D97-AF65-F5344CB8AC3E}">
        <p14:creationId xmlns:p14="http://schemas.microsoft.com/office/powerpoint/2010/main" val="3673251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buNone/>
            </a:pPr>
            <a:endParaRPr lang="es-ES" noProof="0"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51</a:t>
            </a:fld>
            <a:endParaRPr lang="es-ES" dirty="0"/>
          </a:p>
        </p:txBody>
      </p:sp>
    </p:spTree>
    <p:extLst>
      <p:ext uri="{BB962C8B-B14F-4D97-AF65-F5344CB8AC3E}">
        <p14:creationId xmlns:p14="http://schemas.microsoft.com/office/powerpoint/2010/main" val="2051342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s-ES" noProof="0" dirty="0"/>
              <a:t>Hoy en día, los sistemas embebidos se han convertido en la fuerza motriz detrás del Desarrollo tecnológico que estamos experimentando, con una fuerte presencia en sectores como:</a:t>
            </a:r>
          </a:p>
          <a:p>
            <a:endParaRPr lang="es-ES" noProof="0" dirty="0"/>
          </a:p>
          <a:p>
            <a:pPr marL="171450" indent="-171450">
              <a:buFont typeface="Arial" panose="020B0604020202020204" pitchFamily="34" charset="0"/>
              <a:buChar char="•"/>
            </a:pPr>
            <a:r>
              <a:rPr lang="es-ES" noProof="0" dirty="0"/>
              <a:t>Fabricación,</a:t>
            </a:r>
          </a:p>
          <a:p>
            <a:pPr marL="171450" indent="-171450">
              <a:buFont typeface="Arial" panose="020B0604020202020204" pitchFamily="34" charset="0"/>
              <a:buChar char="•"/>
            </a:pPr>
            <a:r>
              <a:rPr lang="es-ES" noProof="0" dirty="0"/>
              <a:t>transporte, </a:t>
            </a:r>
          </a:p>
          <a:p>
            <a:pPr marL="171450" indent="-171450">
              <a:buFont typeface="Arial" panose="020B0604020202020204" pitchFamily="34" charset="0"/>
              <a:buChar char="•"/>
            </a:pPr>
            <a:r>
              <a:rPr lang="es-ES" noProof="0" dirty="0"/>
              <a:t>energía, </a:t>
            </a:r>
          </a:p>
          <a:p>
            <a:pPr marL="171450" indent="-171450">
              <a:buFont typeface="Arial" panose="020B0604020202020204" pitchFamily="34" charset="0"/>
              <a:buChar char="•"/>
            </a:pPr>
            <a:r>
              <a:rPr lang="es-ES" noProof="0" dirty="0"/>
              <a:t>telecomunicaciones, </a:t>
            </a:r>
          </a:p>
          <a:p>
            <a:pPr marL="171450" indent="-171450">
              <a:buFont typeface="Arial" panose="020B0604020202020204" pitchFamily="34" charset="0"/>
              <a:buChar char="•"/>
            </a:pPr>
            <a:r>
              <a:rPr lang="es-ES" noProof="0" dirty="0"/>
              <a:t>salud y </a:t>
            </a:r>
          </a:p>
          <a:p>
            <a:pPr marL="171450" indent="-171450">
              <a:buFont typeface="Arial" panose="020B0604020202020204" pitchFamily="34" charset="0"/>
              <a:buChar char="•"/>
            </a:pPr>
            <a:r>
              <a:rPr lang="es-ES" noProof="0" dirty="0"/>
              <a:t>defensa.</a:t>
            </a:r>
          </a:p>
          <a:p>
            <a:pPr marL="171450" indent="-171450">
              <a:buFont typeface="Arial" panose="020B0604020202020204" pitchFamily="34" charset="0"/>
              <a:buChar char="•"/>
            </a:pPr>
            <a:endParaRPr lang="es-ES" noProof="0" dirty="0"/>
          </a:p>
          <a:p>
            <a:pPr marL="0" indent="0">
              <a:buFont typeface="Arial" panose="020B0604020202020204" pitchFamily="34" charset="0"/>
              <a:buNone/>
            </a:pPr>
            <a:r>
              <a:rPr lang="es-ES" noProof="0" dirty="0"/>
              <a:t>Probando ser una pieza clave en la industria cuya importancia va en aumento, ya que normalmente realizan tareas críticas en esos sectores.</a:t>
            </a:r>
          </a:p>
          <a:p>
            <a:pPr marL="0" indent="0">
              <a:buFont typeface="Arial" panose="020B0604020202020204" pitchFamily="34" charset="0"/>
              <a:buNone/>
            </a:pPr>
            <a:endParaRPr lang="es-ES" noProof="0" dirty="0"/>
          </a:p>
          <a:p>
            <a:pPr marL="0" indent="0">
              <a:buFont typeface="Arial" panose="020B0604020202020204" pitchFamily="34" charset="0"/>
              <a:buNone/>
            </a:pPr>
            <a:r>
              <a:rPr lang="es-ES" noProof="0" dirty="0"/>
              <a:t>Además, sus conectividad va en aumento, tanto entre ellos, como con Internet. Lo que lleva a un aumento en su complejidad.</a:t>
            </a:r>
          </a:p>
          <a:p>
            <a:pPr marL="0" indent="0">
              <a:buFont typeface="Arial" panose="020B0604020202020204" pitchFamily="34" charset="0"/>
              <a:buNone/>
            </a:pPr>
            <a:endParaRPr lang="es-ES" noProof="0" dirty="0"/>
          </a:p>
          <a:p>
            <a:pPr marL="0" indent="0">
              <a:buFont typeface="Arial" panose="020B0604020202020204" pitchFamily="34" charset="0"/>
              <a:buNone/>
            </a:pPr>
            <a:r>
              <a:rPr lang="es-ES" noProof="0" dirty="0"/>
              <a:t>Por último, también están aumentando rápidamente en número, a ser más fáciles de fabricar, con el uso de elementos </a:t>
            </a:r>
            <a:r>
              <a:rPr lang="es-ES" noProof="0" dirty="0" err="1"/>
              <a:t>OpenSource</a:t>
            </a:r>
            <a:r>
              <a:rPr lang="es-ES" noProof="0" dirty="0"/>
              <a:t>, y productos de terceros que se pueden integrar directamente en el diseño del sistema embebido. </a:t>
            </a:r>
          </a:p>
          <a:p>
            <a:pPr marL="0" indent="0">
              <a:buFont typeface="Arial" panose="020B0604020202020204" pitchFamily="34" charset="0"/>
              <a:buNone/>
            </a:pPr>
            <a:endParaRPr lang="es-ES" noProof="0" dirty="0"/>
          </a:p>
          <a:p>
            <a:pPr marL="0" indent="0">
              <a:buFont typeface="Arial" panose="020B0604020202020204" pitchFamily="34" charset="0"/>
              <a:buNone/>
            </a:pPr>
            <a:r>
              <a:rPr lang="es-ES" noProof="0" dirty="0"/>
              <a:t>Este escenario propicia un aumento en el número de amenazas a las que tienen que hacer frente los ES, </a:t>
            </a:r>
            <a:r>
              <a:rPr lang="es-ES" noProof="0" dirty="0" err="1"/>
              <a:t>hacendo</a:t>
            </a:r>
            <a:r>
              <a:rPr lang="es-ES" noProof="0" dirty="0"/>
              <a:t> que sean un objetivo muy atractivo para los atacantes, por el valor que pueden obtener.</a:t>
            </a:r>
            <a:endParaRPr lang="es-ES"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5</a:t>
            </a:fld>
            <a:endParaRPr lang="es-ES" dirty="0"/>
          </a:p>
        </p:txBody>
      </p:sp>
    </p:spTree>
    <p:extLst>
      <p:ext uri="{BB962C8B-B14F-4D97-AF65-F5344CB8AC3E}">
        <p14:creationId xmlns:p14="http://schemas.microsoft.com/office/powerpoint/2010/main" val="2274790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buNone/>
            </a:pPr>
            <a:endParaRPr lang="es-ES" noProof="0"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52</a:t>
            </a:fld>
            <a:endParaRPr lang="es-ES" dirty="0"/>
          </a:p>
        </p:txBody>
      </p:sp>
    </p:spTree>
    <p:extLst>
      <p:ext uri="{BB962C8B-B14F-4D97-AF65-F5344CB8AC3E}">
        <p14:creationId xmlns:p14="http://schemas.microsoft.com/office/powerpoint/2010/main" val="1320410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buNone/>
            </a:pPr>
            <a:endParaRPr lang="es-ES" noProof="0"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53</a:t>
            </a:fld>
            <a:endParaRPr lang="es-ES" dirty="0"/>
          </a:p>
        </p:txBody>
      </p:sp>
    </p:spTree>
    <p:extLst>
      <p:ext uri="{BB962C8B-B14F-4D97-AF65-F5344CB8AC3E}">
        <p14:creationId xmlns:p14="http://schemas.microsoft.com/office/powerpoint/2010/main" val="12705407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buNone/>
            </a:pPr>
            <a:r>
              <a:rPr lang="es-ES" noProof="0" dirty="0"/>
              <a:t>9,1</a:t>
            </a:r>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54</a:t>
            </a:fld>
            <a:endParaRPr lang="es-ES" dirty="0"/>
          </a:p>
        </p:txBody>
      </p:sp>
    </p:spTree>
    <p:extLst>
      <p:ext uri="{BB962C8B-B14F-4D97-AF65-F5344CB8AC3E}">
        <p14:creationId xmlns:p14="http://schemas.microsoft.com/office/powerpoint/2010/main" val="37432047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buNone/>
            </a:pPr>
            <a:endParaRPr lang="es-ES" noProof="0"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55</a:t>
            </a:fld>
            <a:endParaRPr lang="es-ES" dirty="0"/>
          </a:p>
        </p:txBody>
      </p:sp>
    </p:spTree>
    <p:extLst>
      <p:ext uri="{BB962C8B-B14F-4D97-AF65-F5344CB8AC3E}">
        <p14:creationId xmlns:p14="http://schemas.microsoft.com/office/powerpoint/2010/main" val="21760431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buNone/>
            </a:pPr>
            <a:endParaRPr lang="es-ES" noProof="0"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56</a:t>
            </a:fld>
            <a:endParaRPr lang="es-ES" dirty="0"/>
          </a:p>
        </p:txBody>
      </p:sp>
    </p:spTree>
    <p:extLst>
      <p:ext uri="{BB962C8B-B14F-4D97-AF65-F5344CB8AC3E}">
        <p14:creationId xmlns:p14="http://schemas.microsoft.com/office/powerpoint/2010/main" val="27533898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buNone/>
            </a:pPr>
            <a:r>
              <a:rPr lang="es-ES" noProof="0" dirty="0"/>
              <a:t>Hemos propuesto un proceso de análisis de vulnerabilidades que sigue los siguientes pasos</a:t>
            </a:r>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57</a:t>
            </a:fld>
            <a:endParaRPr lang="es-ES" dirty="0"/>
          </a:p>
        </p:txBody>
      </p:sp>
    </p:spTree>
    <p:extLst>
      <p:ext uri="{BB962C8B-B14F-4D97-AF65-F5344CB8AC3E}">
        <p14:creationId xmlns:p14="http://schemas.microsoft.com/office/powerpoint/2010/main" val="503870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buNone/>
            </a:pPr>
            <a:endParaRPr lang="es-ES" noProof="0"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58</a:t>
            </a:fld>
            <a:endParaRPr lang="es-ES" dirty="0"/>
          </a:p>
        </p:txBody>
      </p:sp>
    </p:spTree>
    <p:extLst>
      <p:ext uri="{BB962C8B-B14F-4D97-AF65-F5344CB8AC3E}">
        <p14:creationId xmlns:p14="http://schemas.microsoft.com/office/powerpoint/2010/main" val="42630604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buNone/>
            </a:pPr>
            <a:endParaRPr lang="es-ES" noProof="0"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59</a:t>
            </a:fld>
            <a:endParaRPr lang="es-ES" dirty="0"/>
          </a:p>
        </p:txBody>
      </p:sp>
    </p:spTree>
    <p:extLst>
      <p:ext uri="{BB962C8B-B14F-4D97-AF65-F5344CB8AC3E}">
        <p14:creationId xmlns:p14="http://schemas.microsoft.com/office/powerpoint/2010/main" val="5918892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buNone/>
            </a:pPr>
            <a:endParaRPr lang="es-ES" noProof="0"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60</a:t>
            </a:fld>
            <a:endParaRPr lang="es-ES" dirty="0"/>
          </a:p>
        </p:txBody>
      </p:sp>
    </p:spTree>
    <p:extLst>
      <p:ext uri="{BB962C8B-B14F-4D97-AF65-F5344CB8AC3E}">
        <p14:creationId xmlns:p14="http://schemas.microsoft.com/office/powerpoint/2010/main" val="16324072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buNone/>
            </a:pPr>
            <a:endParaRPr lang="es-ES" noProof="0"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61</a:t>
            </a:fld>
            <a:endParaRPr lang="es-ES" dirty="0"/>
          </a:p>
        </p:txBody>
      </p:sp>
    </p:spTree>
    <p:extLst>
      <p:ext uri="{BB962C8B-B14F-4D97-AF65-F5344CB8AC3E}">
        <p14:creationId xmlns:p14="http://schemas.microsoft.com/office/powerpoint/2010/main" val="1907491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l"/>
            <a:r>
              <a:rPr lang="es-ES" noProof="0" dirty="0"/>
              <a:t>Entonces, vamos que los </a:t>
            </a:r>
            <a:r>
              <a:rPr lang="es-ES" noProof="0" dirty="0" err="1"/>
              <a:t>Ess</a:t>
            </a:r>
            <a:r>
              <a:rPr lang="es-ES" noProof="0" dirty="0"/>
              <a:t> son una pieza clave que hay que proteger. Pero, ¿Cómo podemos saber si son seguros? ¿Y cómo podemos hacerlo de una forma repetible, reproducible, y que permita conocer la evolución a lo largo del tiempo?</a:t>
            </a:r>
            <a:endParaRPr lang="es-ES"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6</a:t>
            </a:fld>
            <a:endParaRPr lang="es-ES" dirty="0"/>
          </a:p>
        </p:txBody>
      </p:sp>
    </p:spTree>
    <p:extLst>
      <p:ext uri="{BB962C8B-B14F-4D97-AF65-F5344CB8AC3E}">
        <p14:creationId xmlns:p14="http://schemas.microsoft.com/office/powerpoint/2010/main" val="10212053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62</a:t>
            </a:fld>
            <a:endParaRPr lang="es-ES" dirty="0"/>
          </a:p>
        </p:txBody>
      </p:sp>
    </p:spTree>
    <p:extLst>
      <p:ext uri="{BB962C8B-B14F-4D97-AF65-F5344CB8AC3E}">
        <p14:creationId xmlns:p14="http://schemas.microsoft.com/office/powerpoint/2010/main" val="28280479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63</a:t>
            </a:fld>
            <a:endParaRPr lang="es-ES" dirty="0"/>
          </a:p>
        </p:txBody>
      </p:sp>
    </p:spTree>
    <p:extLst>
      <p:ext uri="{BB962C8B-B14F-4D97-AF65-F5344CB8AC3E}">
        <p14:creationId xmlns:p14="http://schemas.microsoft.com/office/powerpoint/2010/main" val="3284476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noProof="0" dirty="0"/>
              <a:t>Durante el planteamiento de esta tesis, vimos que era necesario un proceso que permitiese analizar el propio ES, junto con el diseño o el código fuente. Con la intención de obtener un resultado comparable, que permita hacer un seguimiento del nivel de la ciberseguridad a la largo del tiempo, y acompañado de un informe que especifique cómo se ha llevado a cabo ese proceso.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noProof="0" dirty="0"/>
              <a:t>Ese proceso se corresponde con una metodología de evaluación de la ciberseguridad.</a:t>
            </a:r>
          </a:p>
        </p:txBody>
      </p:sp>
      <p:sp>
        <p:nvSpPr>
          <p:cNvPr id="4" name="Marcador de número de diapositiva 3"/>
          <p:cNvSpPr>
            <a:spLocks noGrp="1"/>
          </p:cNvSpPr>
          <p:nvPr>
            <p:ph type="sldNum" sz="quarter" idx="5"/>
          </p:nvPr>
        </p:nvSpPr>
        <p:spPr/>
        <p:txBody>
          <a:bodyPr/>
          <a:lstStyle/>
          <a:p>
            <a:fld id="{03C3F8C4-4DD9-4C76-8CE9-1B56AAD1B0C3}" type="slidenum">
              <a:rPr lang="es-ES" smtClean="0"/>
              <a:pPr/>
              <a:t>7</a:t>
            </a:fld>
            <a:endParaRPr lang="es-ES" dirty="0"/>
          </a:p>
        </p:txBody>
      </p:sp>
    </p:spTree>
    <p:extLst>
      <p:ext uri="{BB962C8B-B14F-4D97-AF65-F5344CB8AC3E}">
        <p14:creationId xmlns:p14="http://schemas.microsoft.com/office/powerpoint/2010/main" val="844430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noProof="0" dirty="0"/>
              <a:t>Si no se le hace ningún tipo de evaluación a un dispositivo, tenderá a ser más inseguro con el descubrimiento de nuevas vulnerabilidades. En cambio, realizando evaluaciones periódicas, que puedan ser comparables, podemos integrar las contramedidas pertinentes en cada caso para que el nivel de ciberseguridad esté dentro de valores aceptables.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noProof="0" dirty="0"/>
              <a:t>Este diagrama es lo que se pretende conseguir con esta tesis: una metodología de evaluación que permita hacer ese seguimiento temporal del estado del dispositivo.</a:t>
            </a:r>
          </a:p>
        </p:txBody>
      </p:sp>
      <p:sp>
        <p:nvSpPr>
          <p:cNvPr id="4" name="Marcador de número de diapositiva 3"/>
          <p:cNvSpPr>
            <a:spLocks noGrp="1"/>
          </p:cNvSpPr>
          <p:nvPr>
            <p:ph type="sldNum" sz="quarter" idx="5"/>
          </p:nvPr>
        </p:nvSpPr>
        <p:spPr/>
        <p:txBody>
          <a:bodyPr/>
          <a:lstStyle/>
          <a:p>
            <a:fld id="{03C3F8C4-4DD9-4C76-8CE9-1B56AAD1B0C3}" type="slidenum">
              <a:rPr lang="es-ES" smtClean="0"/>
              <a:pPr/>
              <a:t>8</a:t>
            </a:fld>
            <a:endParaRPr lang="es-ES" dirty="0"/>
          </a:p>
        </p:txBody>
      </p:sp>
    </p:spTree>
    <p:extLst>
      <p:ext uri="{BB962C8B-B14F-4D97-AF65-F5344CB8AC3E}">
        <p14:creationId xmlns:p14="http://schemas.microsoft.com/office/powerpoint/2010/main" val="3010504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A continuación, voy a definir los términos clave de esta tesis:</a:t>
            </a:r>
          </a:p>
        </p:txBody>
      </p:sp>
      <p:sp>
        <p:nvSpPr>
          <p:cNvPr id="4" name="3 Marcador de número de diapositiva"/>
          <p:cNvSpPr>
            <a:spLocks noGrp="1"/>
          </p:cNvSpPr>
          <p:nvPr>
            <p:ph type="sldNum" sz="quarter" idx="10"/>
          </p:nvPr>
        </p:nvSpPr>
        <p:spPr/>
        <p:txBody>
          <a:bodyPr/>
          <a:lstStyle/>
          <a:p>
            <a:fld id="{03C3F8C4-4DD9-4C76-8CE9-1B56AAD1B0C3}" type="slidenum">
              <a:rPr lang="es-ES" smtClean="0"/>
              <a:pPr/>
              <a:t>9</a:t>
            </a:fld>
            <a:endParaRPr lang="es-ES" dirty="0"/>
          </a:p>
        </p:txBody>
      </p:sp>
    </p:spTree>
    <p:extLst>
      <p:ext uri="{BB962C8B-B14F-4D97-AF65-F5344CB8AC3E}">
        <p14:creationId xmlns:p14="http://schemas.microsoft.com/office/powerpoint/2010/main" val="1869529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2.xml"/><Relationship Id="rId5" Type="http://schemas.openxmlformats.org/officeDocument/2006/relationships/image" Target="../media/image2.emf"/><Relationship Id="rId4" Type="http://schemas.openxmlformats.org/officeDocument/2006/relationships/image" Target="../media/image16.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710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parador 2">
    <p:spTree>
      <p:nvGrpSpPr>
        <p:cNvPr id="1" name=""/>
        <p:cNvGrpSpPr/>
        <p:nvPr/>
      </p:nvGrpSpPr>
      <p:grpSpPr>
        <a:xfrm>
          <a:off x="0" y="0"/>
          <a:ext cx="0" cy="0"/>
          <a:chOff x="0" y="0"/>
          <a:chExt cx="0" cy="0"/>
        </a:xfrm>
      </p:grpSpPr>
      <p:pic>
        <p:nvPicPr>
          <p:cNvPr id="9" name="Imagen 8"/>
          <p:cNvPicPr>
            <a:picLocks noChangeAspect="1"/>
          </p:cNvPicPr>
          <p:nvPr userDrawn="1"/>
        </p:nvPicPr>
        <p:blipFill>
          <a:blip r:embed="rId2" cstate="print"/>
          <a:stretch>
            <a:fillRect/>
          </a:stretch>
        </p:blipFill>
        <p:spPr>
          <a:xfrm>
            <a:off x="0" y="0"/>
            <a:ext cx="9144000" cy="3763073"/>
          </a:xfrm>
          <a:prstGeom prst="rect">
            <a:avLst/>
          </a:prstGeom>
        </p:spPr>
      </p:pic>
      <p:pic>
        <p:nvPicPr>
          <p:cNvPr id="10" name="Imagen 9"/>
          <p:cNvPicPr>
            <a:picLocks noChangeAspect="1"/>
          </p:cNvPicPr>
          <p:nvPr userDrawn="1"/>
        </p:nvPicPr>
        <p:blipFill>
          <a:blip r:embed="rId3" cstate="print"/>
          <a:stretch>
            <a:fillRect/>
          </a:stretch>
        </p:blipFill>
        <p:spPr>
          <a:xfrm>
            <a:off x="-416" y="3760707"/>
            <a:ext cx="9144000" cy="1403331"/>
          </a:xfrm>
          <a:prstGeom prst="rect">
            <a:avLst/>
          </a:prstGeom>
        </p:spPr>
      </p:pic>
      <p:sp>
        <p:nvSpPr>
          <p:cNvPr id="5" name="1 Marcador de título"/>
          <p:cNvSpPr>
            <a:spLocks noGrp="1"/>
          </p:cNvSpPr>
          <p:nvPr>
            <p:ph type="title" hasCustomPrompt="1"/>
          </p:nvPr>
        </p:nvSpPr>
        <p:spPr bwMode="auto">
          <a:xfrm>
            <a:off x="435150" y="4227934"/>
            <a:ext cx="8229600" cy="504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ormAutofit/>
          </a:bodyPr>
          <a:lstStyle>
            <a:lvl1pPr algn="l">
              <a:lnSpc>
                <a:spcPct val="80000"/>
              </a:lnSpc>
              <a:defRPr sz="3200" b="1" i="0" cap="all" baseline="0">
                <a:solidFill>
                  <a:schemeClr val="bg1"/>
                </a:solidFill>
                <a:latin typeface="TSTAR PRO Headline" pitchFamily="50" charset="0"/>
                <a:cs typeface="TSTAR PRO Headline" pitchFamily="50" charset="0"/>
              </a:defRPr>
            </a:lvl1pPr>
          </a:lstStyle>
          <a:p>
            <a:r>
              <a:rPr lang="es-ES_tradnl" dirty="0"/>
              <a:t>SEPARADOR 2</a:t>
            </a:r>
            <a:endParaRPr lang="en-US" dirty="0"/>
          </a:p>
        </p:txBody>
      </p:sp>
    </p:spTree>
    <p:extLst>
      <p:ext uri="{BB962C8B-B14F-4D97-AF65-F5344CB8AC3E}">
        <p14:creationId xmlns:p14="http://schemas.microsoft.com/office/powerpoint/2010/main" val="2611125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parador 3">
    <p:spTree>
      <p:nvGrpSpPr>
        <p:cNvPr id="1" name=""/>
        <p:cNvGrpSpPr/>
        <p:nvPr/>
      </p:nvGrpSpPr>
      <p:grpSpPr>
        <a:xfrm>
          <a:off x="0" y="0"/>
          <a:ext cx="0" cy="0"/>
          <a:chOff x="0" y="0"/>
          <a:chExt cx="0" cy="0"/>
        </a:xfrm>
      </p:grpSpPr>
      <p:pic>
        <p:nvPicPr>
          <p:cNvPr id="10" name="Imagen 9"/>
          <p:cNvPicPr>
            <a:picLocks noChangeAspect="1"/>
          </p:cNvPicPr>
          <p:nvPr userDrawn="1"/>
        </p:nvPicPr>
        <p:blipFill>
          <a:blip r:embed="rId2" cstate="print"/>
          <a:stretch>
            <a:fillRect/>
          </a:stretch>
        </p:blipFill>
        <p:spPr>
          <a:xfrm>
            <a:off x="0" y="0"/>
            <a:ext cx="9144000" cy="5139589"/>
          </a:xfrm>
          <a:prstGeom prst="rect">
            <a:avLst/>
          </a:prstGeom>
        </p:spPr>
      </p:pic>
      <p:sp>
        <p:nvSpPr>
          <p:cNvPr id="11" name="1 Marcador de título"/>
          <p:cNvSpPr>
            <a:spLocks noGrp="1"/>
          </p:cNvSpPr>
          <p:nvPr>
            <p:ph type="title" hasCustomPrompt="1"/>
          </p:nvPr>
        </p:nvSpPr>
        <p:spPr bwMode="auto">
          <a:xfrm>
            <a:off x="2267744" y="2023132"/>
            <a:ext cx="4536504" cy="4320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oAutofit/>
          </a:bodyPr>
          <a:lstStyle>
            <a:lvl1pPr algn="ctr">
              <a:lnSpc>
                <a:spcPct val="80000"/>
              </a:lnSpc>
              <a:defRPr sz="3200" b="1" i="0" cap="all">
                <a:solidFill>
                  <a:srgbClr val="2BF026"/>
                </a:solidFill>
                <a:latin typeface="TSTAR PRO Headline" pitchFamily="50" charset="0"/>
                <a:cs typeface="TSTAR PRO Headline" pitchFamily="50" charset="0"/>
              </a:defRPr>
            </a:lvl1pPr>
          </a:lstStyle>
          <a:p>
            <a:r>
              <a:rPr lang="es-ES_tradnl" dirty="0"/>
              <a:t>Separador 3</a:t>
            </a:r>
            <a:endParaRPr lang="en-US" dirty="0"/>
          </a:p>
        </p:txBody>
      </p:sp>
    </p:spTree>
    <p:extLst>
      <p:ext uri="{BB962C8B-B14F-4D97-AF65-F5344CB8AC3E}">
        <p14:creationId xmlns:p14="http://schemas.microsoft.com/office/powerpoint/2010/main" val="897144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En blanco para diagramas, imágenes, etc.">
    <p:spTree>
      <p:nvGrpSpPr>
        <p:cNvPr id="1" name=""/>
        <p:cNvGrpSpPr/>
        <p:nvPr/>
      </p:nvGrpSpPr>
      <p:grpSpPr>
        <a:xfrm>
          <a:off x="0" y="0"/>
          <a:ext cx="0" cy="0"/>
          <a:chOff x="0" y="0"/>
          <a:chExt cx="0" cy="0"/>
        </a:xfrm>
      </p:grpSpPr>
      <p:sp>
        <p:nvSpPr>
          <p:cNvPr id="7" name="bk object 16"/>
          <p:cNvSpPr/>
          <p:nvPr userDrawn="1"/>
        </p:nvSpPr>
        <p:spPr>
          <a:xfrm>
            <a:off x="0" y="4956352"/>
            <a:ext cx="9144000" cy="191770"/>
          </a:xfrm>
          <a:custGeom>
            <a:avLst/>
            <a:gdLst/>
            <a:ahLst/>
            <a:cxnLst/>
            <a:rect l="l" t="t" r="r" b="b"/>
            <a:pathLst>
              <a:path w="9144000" h="191770">
                <a:moveTo>
                  <a:pt x="0" y="191642"/>
                </a:moveTo>
                <a:lnTo>
                  <a:pt x="9144000" y="191642"/>
                </a:lnTo>
                <a:lnTo>
                  <a:pt x="9144000" y="0"/>
                </a:lnTo>
                <a:lnTo>
                  <a:pt x="0" y="0"/>
                </a:lnTo>
                <a:lnTo>
                  <a:pt x="0" y="191642"/>
                </a:lnTo>
                <a:close/>
              </a:path>
            </a:pathLst>
          </a:custGeom>
          <a:solidFill>
            <a:srgbClr val="25EE32"/>
          </a:solidFill>
        </p:spPr>
        <p:txBody>
          <a:bodyPr wrap="square" lIns="0" tIns="0" rIns="0" bIns="0" rtlCol="0"/>
          <a:lstStyle/>
          <a:p>
            <a:endParaRPr sz="1000" dirty="0">
              <a:latin typeface="+mj-lt"/>
            </a:endParaRPr>
          </a:p>
        </p:txBody>
      </p:sp>
      <p:sp>
        <p:nvSpPr>
          <p:cNvPr id="8" name="5 Marcador de número de diapositiva"/>
          <p:cNvSpPr>
            <a:spLocks noGrp="1"/>
          </p:cNvSpPr>
          <p:nvPr>
            <p:ph type="sldNum" sz="quarter" idx="20"/>
          </p:nvPr>
        </p:nvSpPr>
        <p:spPr>
          <a:xfrm>
            <a:off x="6542857" y="4935419"/>
            <a:ext cx="2133600" cy="208082"/>
          </a:xfrm>
          <a:prstGeom prst="rect">
            <a:avLst/>
          </a:prstGeom>
        </p:spPr>
        <p:txBody>
          <a:bodyPr/>
          <a:lstStyle>
            <a:lvl1pPr algn="r" fontAlgn="auto">
              <a:spcBef>
                <a:spcPts val="0"/>
              </a:spcBef>
              <a:spcAft>
                <a:spcPts val="0"/>
              </a:spcAft>
              <a:defRPr sz="900" b="0">
                <a:solidFill>
                  <a:schemeClr val="tx1"/>
                </a:solidFill>
                <a:latin typeface="+mj-lt"/>
                <a:ea typeface="+mn-ea"/>
                <a:cs typeface="+mn-cs"/>
              </a:defRPr>
            </a:lvl1pPr>
          </a:lstStyle>
          <a:p>
            <a:pPr>
              <a:defRPr/>
            </a:pPr>
            <a:fld id="{573902B0-774B-DB47-85FF-5E7A4BB2BF29}" type="slidenum">
              <a:rPr lang="en-US" smtClean="0"/>
              <a:pPr>
                <a:defRPr/>
              </a:pPr>
              <a:t>‹Nº›</a:t>
            </a:fld>
            <a:endParaRPr lang="en-US" dirty="0"/>
          </a:p>
        </p:txBody>
      </p:sp>
      <p:sp>
        <p:nvSpPr>
          <p:cNvPr id="5" name="object 6">
            <a:extLst>
              <a:ext uri="{FF2B5EF4-FFF2-40B4-BE49-F238E27FC236}">
                <a16:creationId xmlns:a16="http://schemas.microsoft.com/office/drawing/2014/main" id="{406E064B-D299-4E1C-8FC0-E0C6CF20889F}"/>
              </a:ext>
            </a:extLst>
          </p:cNvPr>
          <p:cNvSpPr txBox="1"/>
          <p:nvPr userDrawn="1"/>
        </p:nvSpPr>
        <p:spPr>
          <a:xfrm>
            <a:off x="556632" y="4990126"/>
            <a:ext cx="2605288" cy="123111"/>
          </a:xfrm>
          <a:prstGeom prst="rect">
            <a:avLst/>
          </a:prstGeom>
        </p:spPr>
        <p:txBody>
          <a:bodyPr vert="horz" wrap="square" lIns="0" tIns="0" rIns="0" bIns="0" rtlCol="0">
            <a:spAutoFit/>
          </a:bodyPr>
          <a:lstStyle/>
          <a:p>
            <a:pPr marL="12700">
              <a:lnSpc>
                <a:spcPct val="100000"/>
              </a:lnSpc>
            </a:pPr>
            <a:r>
              <a:rPr lang="es-ES" sz="800" b="0" spc="30" dirty="0">
                <a:latin typeface="Calibri"/>
                <a:cs typeface="TSTAR PRO"/>
              </a:rPr>
              <a:t>© </a:t>
            </a:r>
            <a:r>
              <a:rPr sz="800" b="0" spc="30" dirty="0">
                <a:latin typeface="+mj-lt"/>
                <a:cs typeface="TSTAR PRO"/>
              </a:rPr>
              <a:t>20</a:t>
            </a:r>
            <a:r>
              <a:rPr lang="es-ES" sz="800" b="0" spc="30" dirty="0">
                <a:latin typeface="+mj-lt"/>
                <a:cs typeface="TSTAR PRO"/>
              </a:rPr>
              <a:t>22</a:t>
            </a:r>
            <a:r>
              <a:rPr sz="800" b="0" spc="30" dirty="0">
                <a:latin typeface="+mj-lt"/>
                <a:cs typeface="TSTAR PRO"/>
              </a:rPr>
              <a:t>. </a:t>
            </a:r>
            <a:r>
              <a:rPr sz="800" b="0" spc="35" dirty="0">
                <a:latin typeface="+mj-lt"/>
                <a:cs typeface="TSTAR PRO"/>
              </a:rPr>
              <a:t>IKERLAN. </a:t>
            </a:r>
            <a:r>
              <a:rPr sz="800" b="0" spc="25" dirty="0">
                <a:latin typeface="+mj-lt"/>
                <a:cs typeface="TSTAR PRO"/>
              </a:rPr>
              <a:t>All </a:t>
            </a:r>
            <a:r>
              <a:rPr sz="800" b="0" spc="30" dirty="0">
                <a:latin typeface="+mj-lt"/>
                <a:cs typeface="TSTAR PRO"/>
              </a:rPr>
              <a:t>rights</a:t>
            </a:r>
            <a:r>
              <a:rPr sz="800" b="0" spc="70" dirty="0">
                <a:latin typeface="+mj-lt"/>
                <a:cs typeface="TSTAR PRO"/>
              </a:rPr>
              <a:t> </a:t>
            </a:r>
            <a:r>
              <a:rPr sz="800" b="0" spc="35" dirty="0">
                <a:latin typeface="+mj-lt"/>
                <a:cs typeface="TSTAR PRO"/>
              </a:rPr>
              <a:t>reserved</a:t>
            </a:r>
            <a:endParaRPr sz="800" b="0" dirty="0">
              <a:latin typeface="+mj-lt"/>
              <a:cs typeface="TSTAR PR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En blanco para diagramas, imágenes, etc.">
    <p:spTree>
      <p:nvGrpSpPr>
        <p:cNvPr id="1" name=""/>
        <p:cNvGrpSpPr/>
        <p:nvPr/>
      </p:nvGrpSpPr>
      <p:grpSpPr>
        <a:xfrm>
          <a:off x="0" y="0"/>
          <a:ext cx="0" cy="0"/>
          <a:chOff x="0" y="0"/>
          <a:chExt cx="0" cy="0"/>
        </a:xfrm>
      </p:grpSpPr>
      <p:sp>
        <p:nvSpPr>
          <p:cNvPr id="7" name="bk object 16"/>
          <p:cNvSpPr/>
          <p:nvPr userDrawn="1"/>
        </p:nvSpPr>
        <p:spPr>
          <a:xfrm>
            <a:off x="0" y="4956352"/>
            <a:ext cx="9144000" cy="191770"/>
          </a:xfrm>
          <a:custGeom>
            <a:avLst/>
            <a:gdLst/>
            <a:ahLst/>
            <a:cxnLst/>
            <a:rect l="l" t="t" r="r" b="b"/>
            <a:pathLst>
              <a:path w="9144000" h="191770">
                <a:moveTo>
                  <a:pt x="0" y="191642"/>
                </a:moveTo>
                <a:lnTo>
                  <a:pt x="9144000" y="191642"/>
                </a:lnTo>
                <a:lnTo>
                  <a:pt x="9144000" y="0"/>
                </a:lnTo>
                <a:lnTo>
                  <a:pt x="0" y="0"/>
                </a:lnTo>
                <a:lnTo>
                  <a:pt x="0" y="191642"/>
                </a:lnTo>
                <a:close/>
              </a:path>
            </a:pathLst>
          </a:custGeom>
          <a:solidFill>
            <a:srgbClr val="25EE32"/>
          </a:solidFill>
        </p:spPr>
        <p:txBody>
          <a:bodyPr wrap="square" lIns="0" tIns="0" rIns="0" bIns="0" rtlCol="0"/>
          <a:lstStyle/>
          <a:p>
            <a:endParaRPr sz="1000" dirty="0">
              <a:latin typeface="+mj-lt"/>
            </a:endParaRPr>
          </a:p>
        </p:txBody>
      </p:sp>
      <p:sp>
        <p:nvSpPr>
          <p:cNvPr id="8" name="5 Marcador de número de diapositiva"/>
          <p:cNvSpPr>
            <a:spLocks noGrp="1"/>
          </p:cNvSpPr>
          <p:nvPr>
            <p:ph type="sldNum" sz="quarter" idx="20"/>
          </p:nvPr>
        </p:nvSpPr>
        <p:spPr>
          <a:xfrm>
            <a:off x="6542857" y="4935419"/>
            <a:ext cx="2133600" cy="208082"/>
          </a:xfrm>
          <a:prstGeom prst="rect">
            <a:avLst/>
          </a:prstGeom>
        </p:spPr>
        <p:txBody>
          <a:bodyPr/>
          <a:lstStyle>
            <a:lvl1pPr algn="r" fontAlgn="auto">
              <a:spcBef>
                <a:spcPts val="0"/>
              </a:spcBef>
              <a:spcAft>
                <a:spcPts val="0"/>
              </a:spcAft>
              <a:defRPr sz="900" b="0">
                <a:solidFill>
                  <a:schemeClr val="tx1"/>
                </a:solidFill>
                <a:latin typeface="+mj-lt"/>
                <a:ea typeface="+mn-ea"/>
                <a:cs typeface="+mn-cs"/>
              </a:defRPr>
            </a:lvl1pPr>
          </a:lstStyle>
          <a:p>
            <a:pPr>
              <a:defRPr/>
            </a:pPr>
            <a:fld id="{573902B0-774B-DB47-85FF-5E7A4BB2BF29}" type="slidenum">
              <a:rPr lang="en-US" smtClean="0"/>
              <a:pPr>
                <a:defRPr/>
              </a:pPr>
              <a:t>‹Nº›</a:t>
            </a:fld>
            <a:endParaRPr lang="en-US" dirty="0"/>
          </a:p>
        </p:txBody>
      </p:sp>
      <p:sp>
        <p:nvSpPr>
          <p:cNvPr id="5" name="4 Rectángulo"/>
          <p:cNvSpPr/>
          <p:nvPr userDrawn="1"/>
        </p:nvSpPr>
        <p:spPr>
          <a:xfrm>
            <a:off x="395536" y="0"/>
            <a:ext cx="1440160" cy="843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object 6">
            <a:extLst>
              <a:ext uri="{FF2B5EF4-FFF2-40B4-BE49-F238E27FC236}">
                <a16:creationId xmlns:a16="http://schemas.microsoft.com/office/drawing/2014/main" id="{B245B840-FC3F-4067-831E-D9F416A78357}"/>
              </a:ext>
            </a:extLst>
          </p:cNvPr>
          <p:cNvSpPr txBox="1"/>
          <p:nvPr userDrawn="1"/>
        </p:nvSpPr>
        <p:spPr>
          <a:xfrm>
            <a:off x="556632" y="4990126"/>
            <a:ext cx="2605288" cy="123111"/>
          </a:xfrm>
          <a:prstGeom prst="rect">
            <a:avLst/>
          </a:prstGeom>
        </p:spPr>
        <p:txBody>
          <a:bodyPr vert="horz" wrap="square" lIns="0" tIns="0" rIns="0" bIns="0" rtlCol="0">
            <a:spAutoFit/>
          </a:bodyPr>
          <a:lstStyle/>
          <a:p>
            <a:pPr marL="12700">
              <a:lnSpc>
                <a:spcPct val="100000"/>
              </a:lnSpc>
            </a:pPr>
            <a:r>
              <a:rPr lang="es-ES" sz="800" b="0" spc="30" dirty="0">
                <a:latin typeface="Calibri"/>
                <a:cs typeface="TSTAR PRO"/>
              </a:rPr>
              <a:t>© </a:t>
            </a:r>
            <a:r>
              <a:rPr sz="800" b="0" spc="30" dirty="0">
                <a:latin typeface="+mj-lt"/>
                <a:cs typeface="TSTAR PRO"/>
              </a:rPr>
              <a:t>20</a:t>
            </a:r>
            <a:r>
              <a:rPr lang="es-ES" sz="800" b="0" spc="30" dirty="0">
                <a:latin typeface="+mj-lt"/>
                <a:cs typeface="TSTAR PRO"/>
              </a:rPr>
              <a:t>22</a:t>
            </a:r>
            <a:r>
              <a:rPr sz="800" b="0" spc="30" dirty="0">
                <a:latin typeface="+mj-lt"/>
                <a:cs typeface="TSTAR PRO"/>
              </a:rPr>
              <a:t>. </a:t>
            </a:r>
            <a:r>
              <a:rPr sz="800" b="0" spc="35" dirty="0">
                <a:latin typeface="+mj-lt"/>
                <a:cs typeface="TSTAR PRO"/>
              </a:rPr>
              <a:t>IKERLAN. </a:t>
            </a:r>
            <a:r>
              <a:rPr sz="800" b="0" spc="25" dirty="0">
                <a:latin typeface="+mj-lt"/>
                <a:cs typeface="TSTAR PRO"/>
              </a:rPr>
              <a:t>All </a:t>
            </a:r>
            <a:r>
              <a:rPr sz="800" b="0" spc="30" dirty="0">
                <a:latin typeface="+mj-lt"/>
                <a:cs typeface="TSTAR PRO"/>
              </a:rPr>
              <a:t>rights</a:t>
            </a:r>
            <a:r>
              <a:rPr sz="800" b="0" spc="70" dirty="0">
                <a:latin typeface="+mj-lt"/>
                <a:cs typeface="TSTAR PRO"/>
              </a:rPr>
              <a:t> </a:t>
            </a:r>
            <a:r>
              <a:rPr sz="800" b="0" spc="35" dirty="0">
                <a:latin typeface="+mj-lt"/>
                <a:cs typeface="TSTAR PRO"/>
              </a:rPr>
              <a:t>reserved</a:t>
            </a:r>
            <a:endParaRPr sz="800" b="0" dirty="0">
              <a:latin typeface="+mj-lt"/>
              <a:cs typeface="TSTAR PR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eguntas ">
    <p:spTree>
      <p:nvGrpSpPr>
        <p:cNvPr id="1" name=""/>
        <p:cNvGrpSpPr/>
        <p:nvPr/>
      </p:nvGrpSpPr>
      <p:grpSpPr>
        <a:xfrm>
          <a:off x="0" y="0"/>
          <a:ext cx="0" cy="0"/>
          <a:chOff x="0" y="0"/>
          <a:chExt cx="0" cy="0"/>
        </a:xfrm>
      </p:grpSpPr>
      <p:pic>
        <p:nvPicPr>
          <p:cNvPr id="10" name="Imagen 9"/>
          <p:cNvPicPr>
            <a:picLocks noChangeAspect="1"/>
          </p:cNvPicPr>
          <p:nvPr userDrawn="1"/>
        </p:nvPicPr>
        <p:blipFill>
          <a:blip r:embed="rId2" cstate="print"/>
          <a:stretch>
            <a:fillRect/>
          </a:stretch>
        </p:blipFill>
        <p:spPr>
          <a:xfrm>
            <a:off x="0" y="0"/>
            <a:ext cx="9144000" cy="5139589"/>
          </a:xfrm>
          <a:prstGeom prst="rect">
            <a:avLst/>
          </a:prstGeom>
        </p:spPr>
      </p:pic>
      <p:pic>
        <p:nvPicPr>
          <p:cNvPr id="4" name="3 Imagen" descr="help-button.png"/>
          <p:cNvPicPr>
            <a:picLocks noChangeAspect="1"/>
          </p:cNvPicPr>
          <p:nvPr userDrawn="1"/>
        </p:nvPicPr>
        <p:blipFill>
          <a:blip r:embed="rId3" cstate="print"/>
          <a:stretch>
            <a:fillRect/>
          </a:stretch>
        </p:blipFill>
        <p:spPr>
          <a:xfrm>
            <a:off x="2915816" y="627534"/>
            <a:ext cx="3291830" cy="3291830"/>
          </a:xfrm>
          <a:prstGeom prst="rect">
            <a:avLst/>
          </a:prstGeom>
        </p:spPr>
      </p:pic>
      <p:sp>
        <p:nvSpPr>
          <p:cNvPr id="7" name="6 CuadroTexto"/>
          <p:cNvSpPr txBox="1"/>
          <p:nvPr userDrawn="1"/>
        </p:nvSpPr>
        <p:spPr>
          <a:xfrm>
            <a:off x="2862146" y="3795886"/>
            <a:ext cx="3361048" cy="830997"/>
          </a:xfrm>
          <a:prstGeom prst="rect">
            <a:avLst/>
          </a:prstGeom>
          <a:noFill/>
        </p:spPr>
        <p:txBody>
          <a:bodyPr wrap="square" rtlCol="0">
            <a:spAutoFit/>
          </a:bodyPr>
          <a:lstStyle/>
          <a:p>
            <a:pPr algn="ctr"/>
            <a:r>
              <a:rPr lang="es-ES" sz="4800" b="1" noProof="0" dirty="0">
                <a:solidFill>
                  <a:srgbClr val="2CF026"/>
                </a:solidFill>
                <a:latin typeface="TSTAR PRO Headline" pitchFamily="50" charset="0"/>
              </a:rPr>
              <a:t>PREGUNTAS</a:t>
            </a:r>
          </a:p>
        </p:txBody>
      </p:sp>
    </p:spTree>
    <p:extLst>
      <p:ext uri="{BB962C8B-B14F-4D97-AF65-F5344CB8AC3E}">
        <p14:creationId xmlns:p14="http://schemas.microsoft.com/office/powerpoint/2010/main" val="897144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erre de presentación">
    <p:spTree>
      <p:nvGrpSpPr>
        <p:cNvPr id="1" name=""/>
        <p:cNvGrpSpPr/>
        <p:nvPr/>
      </p:nvGrpSpPr>
      <p:grpSpPr>
        <a:xfrm>
          <a:off x="0" y="0"/>
          <a:ext cx="0" cy="0"/>
          <a:chOff x="0" y="0"/>
          <a:chExt cx="0" cy="0"/>
        </a:xfrm>
      </p:grpSpPr>
      <p:pic>
        <p:nvPicPr>
          <p:cNvPr id="15" name="Picture 2" descr="Resultado de imagen de software">
            <a:extLst>
              <a:ext uri="{FF2B5EF4-FFF2-40B4-BE49-F238E27FC236}">
                <a16:creationId xmlns:a16="http://schemas.microsoft.com/office/drawing/2014/main" id="{428BF751-8F34-4FD9-8EC9-4F22C4D5A24F}"/>
              </a:ext>
            </a:extLst>
          </p:cNvPr>
          <p:cNvPicPr>
            <a:picLocks noChangeAspect="1" noChangeArrowheads="1"/>
          </p:cNvPicPr>
          <p:nvPr userDrawn="1"/>
        </p:nvPicPr>
        <p:blipFill>
          <a:blip r:embed="rId2" cstate="print"/>
          <a:srcRect/>
          <a:stretch>
            <a:fillRect/>
          </a:stretch>
        </p:blipFill>
        <p:spPr bwMode="auto">
          <a:xfrm>
            <a:off x="0" y="-20538"/>
            <a:ext cx="9144000" cy="3809807"/>
          </a:xfrm>
          <a:prstGeom prst="rect">
            <a:avLst/>
          </a:prstGeom>
          <a:noFill/>
        </p:spPr>
      </p:pic>
      <p:pic>
        <p:nvPicPr>
          <p:cNvPr id="8" name="7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92280" y="4294946"/>
            <a:ext cx="1679942" cy="440145"/>
          </a:xfrm>
          <a:prstGeom prst="rect">
            <a:avLst/>
          </a:prstGeom>
        </p:spPr>
      </p:pic>
      <p:pic>
        <p:nvPicPr>
          <p:cNvPr id="3" name="Imagen 2">
            <a:extLst>
              <a:ext uri="{FF2B5EF4-FFF2-40B4-BE49-F238E27FC236}">
                <a16:creationId xmlns:a16="http://schemas.microsoft.com/office/drawing/2014/main" id="{657C7220-D3A7-4C63-840E-9DE5CA94A51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4500" y="4110701"/>
            <a:ext cx="1394200" cy="808636"/>
          </a:xfrm>
          <a:prstGeom prst="rect">
            <a:avLst/>
          </a:prstGeom>
        </p:spPr>
      </p:pic>
      <p:pic>
        <p:nvPicPr>
          <p:cNvPr id="4" name="Imagen 3"/>
          <p:cNvPicPr>
            <a:picLocks noChangeAspect="1"/>
          </p:cNvPicPr>
          <p:nvPr userDrawn="1"/>
        </p:nvPicPr>
        <p:blipFill>
          <a:blip r:embed="rId5" cstate="print">
            <a:alphaModFix amt="70000"/>
          </a:blip>
          <a:stretch>
            <a:fillRect/>
          </a:stretch>
        </p:blipFill>
        <p:spPr>
          <a:xfrm>
            <a:off x="2996" y="-14699"/>
            <a:ext cx="9144000" cy="3803968"/>
          </a:xfrm>
          <a:prstGeom prst="rect">
            <a:avLst/>
          </a:prstGeom>
        </p:spPr>
      </p:pic>
      <p:sp>
        <p:nvSpPr>
          <p:cNvPr id="5" name="1 Marcador de título"/>
          <p:cNvSpPr>
            <a:spLocks noGrp="1"/>
          </p:cNvSpPr>
          <p:nvPr>
            <p:ph type="title" hasCustomPrompt="1"/>
          </p:nvPr>
        </p:nvSpPr>
        <p:spPr bwMode="auto">
          <a:xfrm>
            <a:off x="971600" y="1713578"/>
            <a:ext cx="7056784" cy="720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oAutofit/>
          </a:bodyPr>
          <a:lstStyle>
            <a:lvl1pPr algn="ctr">
              <a:lnSpc>
                <a:spcPct val="80000"/>
              </a:lnSpc>
              <a:defRPr sz="6000" b="1" i="0" cap="all" baseline="0">
                <a:solidFill>
                  <a:schemeClr val="tx1"/>
                </a:solidFill>
                <a:latin typeface="TSTAR PRO Headline" pitchFamily="50" charset="0"/>
                <a:cs typeface="TSTAR PRO Headline" pitchFamily="50" charset="0"/>
              </a:defRPr>
            </a:lvl1pPr>
          </a:lstStyle>
          <a:p>
            <a:r>
              <a:rPr lang="es-ES_tradnl" dirty="0"/>
              <a:t>ESKERRIK ASKO</a:t>
            </a:r>
            <a:endParaRPr lang="en-US" dirty="0"/>
          </a:p>
        </p:txBody>
      </p:sp>
      <p:sp>
        <p:nvSpPr>
          <p:cNvPr id="6" name="Rectángulo 5"/>
          <p:cNvSpPr/>
          <p:nvPr userDrawn="1"/>
        </p:nvSpPr>
        <p:spPr>
          <a:xfrm>
            <a:off x="2202262" y="3063416"/>
            <a:ext cx="4572000" cy="553998"/>
          </a:xfrm>
          <a:prstGeom prst="rect">
            <a:avLst/>
          </a:prstGeom>
        </p:spPr>
        <p:txBody>
          <a:bodyPr>
            <a:spAutoFit/>
          </a:bodyPr>
          <a:lstStyle/>
          <a:p>
            <a:pPr lvl="0" algn="ctr"/>
            <a:r>
              <a:rPr lang="es-ES" sz="1000" b="1" noProof="0" dirty="0">
                <a:solidFill>
                  <a:schemeClr val="tx1"/>
                </a:solidFill>
                <a:latin typeface="TSTAR PRO Medium" pitchFamily="50" charset="0"/>
              </a:rPr>
              <a:t>IKERLAN</a:t>
            </a:r>
            <a:endParaRPr lang="es-ES" sz="1000" b="1" baseline="0" noProof="0" dirty="0">
              <a:solidFill>
                <a:schemeClr val="tx1"/>
              </a:solidFill>
              <a:latin typeface="TSTAR PRO Medium" pitchFamily="50" charset="0"/>
            </a:endParaRPr>
          </a:p>
          <a:p>
            <a:pPr lvl="0" algn="ctr"/>
            <a:r>
              <a:rPr lang="es-ES" sz="1000" b="1" noProof="0" dirty="0">
                <a:solidFill>
                  <a:schemeClr val="tx1"/>
                </a:solidFill>
                <a:latin typeface="TSTAR PRO Medium" pitchFamily="50" charset="0"/>
              </a:rPr>
              <a:t>Pº.  José</a:t>
            </a:r>
            <a:r>
              <a:rPr lang="es-ES" sz="1000" b="1" baseline="0" noProof="0" dirty="0">
                <a:solidFill>
                  <a:schemeClr val="tx1"/>
                </a:solidFill>
                <a:latin typeface="TSTAR PRO Medium" pitchFamily="50" charset="0"/>
              </a:rPr>
              <a:t> María</a:t>
            </a:r>
            <a:r>
              <a:rPr lang="es-ES" sz="1000" b="1" noProof="0" dirty="0">
                <a:solidFill>
                  <a:schemeClr val="tx1"/>
                </a:solidFill>
                <a:latin typeface="TSTAR PRO Medium" pitchFamily="50" charset="0"/>
              </a:rPr>
              <a:t> Arizmendiarrieta, 2 - 20500 Arrasate-Mondragón</a:t>
            </a:r>
          </a:p>
          <a:p>
            <a:pPr lvl="0" algn="ctr"/>
            <a:r>
              <a:rPr lang="es-ES" sz="1000" b="1" noProof="0" dirty="0">
                <a:solidFill>
                  <a:schemeClr val="tx1"/>
                </a:solidFill>
                <a:latin typeface="TSTAR PRO Medium" pitchFamily="50" charset="0"/>
              </a:rPr>
              <a:t>T. +34  943712400</a:t>
            </a:r>
            <a:r>
              <a:rPr lang="es-ES" sz="1000" b="1" baseline="0" noProof="0" dirty="0">
                <a:solidFill>
                  <a:schemeClr val="tx1"/>
                </a:solidFill>
                <a:latin typeface="TSTAR PRO Medium" pitchFamily="50" charset="0"/>
              </a:rPr>
              <a:t>  </a:t>
            </a:r>
            <a:r>
              <a:rPr lang="es-ES" sz="1000" b="1" noProof="0" dirty="0">
                <a:solidFill>
                  <a:schemeClr val="tx1"/>
                </a:solidFill>
                <a:latin typeface="TSTAR PRO Medium" pitchFamily="50" charset="0"/>
              </a:rPr>
              <a:t>F. +34  943796944</a:t>
            </a:r>
          </a:p>
        </p:txBody>
      </p:sp>
    </p:spTree>
    <p:extLst>
      <p:ext uri="{BB962C8B-B14F-4D97-AF65-F5344CB8AC3E}">
        <p14:creationId xmlns:p14="http://schemas.microsoft.com/office/powerpoint/2010/main" val="2010448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6"/>
        <p:cNvGrpSpPr/>
        <p:nvPr/>
      </p:nvGrpSpPr>
      <p:grpSpPr>
        <a:xfrm>
          <a:off x="0" y="0"/>
          <a:ext cx="0" cy="0"/>
          <a:chOff x="0" y="0"/>
          <a:chExt cx="0" cy="0"/>
        </a:xfrm>
      </p:grpSpPr>
      <p:cxnSp>
        <p:nvCxnSpPr>
          <p:cNvPr id="27" name="Google Shape;27;p5"/>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28" name="Google Shape;28;p5"/>
          <p:cNvSpPr/>
          <p:nvPr/>
        </p:nvSpPr>
        <p:spPr>
          <a:xfrm>
            <a:off x="817475" y="928767"/>
            <a:ext cx="405900" cy="405900"/>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lstStyle>
            <a:lvl1pPr lvl="0" rtl="0">
              <a:spcBef>
                <a:spcPts val="0"/>
              </a:spcBef>
              <a:spcAft>
                <a:spcPts val="0"/>
              </a:spcAft>
              <a:buSzPts val="2000"/>
              <a:buFont typeface="Lora"/>
              <a:buNone/>
              <a:defRPr sz="2000" b="1">
                <a:latin typeface="Lora"/>
                <a:ea typeface="Lora"/>
                <a:cs typeface="Lora"/>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
        <p:nvSpPr>
          <p:cNvPr id="30" name="Google Shape;30;p5"/>
          <p:cNvSpPr txBox="1">
            <a:spLocks noGrp="1"/>
          </p:cNvSpPr>
          <p:nvPr>
            <p:ph type="body" idx="1"/>
          </p:nvPr>
        </p:nvSpPr>
        <p:spPr>
          <a:xfrm>
            <a:off x="1381250" y="1616470"/>
            <a:ext cx="6809700" cy="3112200"/>
          </a:xfrm>
          <a:prstGeom prst="rect">
            <a:avLst/>
          </a:prstGeom>
          <a:noFill/>
        </p:spPr>
        <p:txBody>
          <a:bodyPr spcFirstLastPara="1" wrap="square" lIns="91425" tIns="91425" rIns="91425" bIns="91425" anchor="t" anchorCtr="0"/>
          <a:lstStyle>
            <a:lvl1pPr marL="457200" lvl="0" indent="-381000" rtl="0">
              <a:spcBef>
                <a:spcPts val="600"/>
              </a:spcBef>
              <a:spcAft>
                <a:spcPts val="0"/>
              </a:spcAft>
              <a:buClr>
                <a:srgbClr val="2CF026"/>
              </a:buClr>
              <a:buSzPts val="2400"/>
              <a:buFont typeface="Quattrocento Sans"/>
              <a:buChar char="◉"/>
              <a:defRPr sz="2400">
                <a:latin typeface="Quattrocento Sans"/>
                <a:ea typeface="Quattrocento Sans"/>
                <a:cs typeface="Quattrocento Sans"/>
                <a:sym typeface="Quattrocento Sans"/>
              </a:defRPr>
            </a:lvl1pPr>
            <a:lvl2pPr marL="914400" lvl="1"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dirty="0"/>
          </a:p>
        </p:txBody>
      </p:sp>
      <p:cxnSp>
        <p:nvCxnSpPr>
          <p:cNvPr id="31" name="Google Shape;31;p5"/>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8" name="bk object 16">
            <a:extLst>
              <a:ext uri="{FF2B5EF4-FFF2-40B4-BE49-F238E27FC236}">
                <a16:creationId xmlns:a16="http://schemas.microsoft.com/office/drawing/2014/main" id="{F1A1D811-71B5-47C7-A61B-B4855475D574}"/>
              </a:ext>
            </a:extLst>
          </p:cNvPr>
          <p:cNvSpPr/>
          <p:nvPr userDrawn="1"/>
        </p:nvSpPr>
        <p:spPr>
          <a:xfrm>
            <a:off x="0" y="4956352"/>
            <a:ext cx="9144000" cy="191770"/>
          </a:xfrm>
          <a:custGeom>
            <a:avLst/>
            <a:gdLst/>
            <a:ahLst/>
            <a:cxnLst/>
            <a:rect l="l" t="t" r="r" b="b"/>
            <a:pathLst>
              <a:path w="9144000" h="191770">
                <a:moveTo>
                  <a:pt x="0" y="191642"/>
                </a:moveTo>
                <a:lnTo>
                  <a:pt x="9144000" y="191642"/>
                </a:lnTo>
                <a:lnTo>
                  <a:pt x="9144000" y="0"/>
                </a:lnTo>
                <a:lnTo>
                  <a:pt x="0" y="0"/>
                </a:lnTo>
                <a:lnTo>
                  <a:pt x="0" y="191642"/>
                </a:lnTo>
                <a:close/>
              </a:path>
            </a:pathLst>
          </a:custGeom>
          <a:solidFill>
            <a:srgbClr val="25EE32"/>
          </a:solidFill>
        </p:spPr>
        <p:txBody>
          <a:bodyPr wrap="square" lIns="0" tIns="0" rIns="0" bIns="0" rtlCol="0"/>
          <a:lstStyle/>
          <a:p>
            <a:endParaRPr sz="1000" dirty="0">
              <a:latin typeface="+mj-lt"/>
            </a:endParaRPr>
          </a:p>
        </p:txBody>
      </p:sp>
      <p:sp>
        <p:nvSpPr>
          <p:cNvPr id="9" name="5 Marcador de número de diapositiva">
            <a:extLst>
              <a:ext uri="{FF2B5EF4-FFF2-40B4-BE49-F238E27FC236}">
                <a16:creationId xmlns:a16="http://schemas.microsoft.com/office/drawing/2014/main" id="{5D0D00AB-AE91-4B04-A4F2-2A32245AE815}"/>
              </a:ext>
            </a:extLst>
          </p:cNvPr>
          <p:cNvSpPr txBox="1">
            <a:spLocks/>
          </p:cNvSpPr>
          <p:nvPr userDrawn="1"/>
        </p:nvSpPr>
        <p:spPr>
          <a:xfrm>
            <a:off x="6542857" y="4935419"/>
            <a:ext cx="2133600" cy="208082"/>
          </a:xfrm>
          <a:prstGeom prst="rect">
            <a:avLst/>
          </a:prstGeom>
        </p:spPr>
        <p:txBody>
          <a:bodyPr/>
          <a:lstStyle>
            <a:defPPr>
              <a:defRPr lang="es-ES"/>
            </a:defPPr>
            <a:lvl1pPr marL="0" algn="r" defTabSz="914400" rtl="0" eaLnBrk="1" fontAlgn="auto" latinLnBrk="0" hangingPunct="1">
              <a:spcBef>
                <a:spcPts val="0"/>
              </a:spcBef>
              <a:spcAft>
                <a:spcPts val="0"/>
              </a:spcAft>
              <a:defRPr sz="900" b="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73902B0-774B-DB47-85FF-5E7A4BB2BF29}" type="slidenum">
              <a:rPr lang="en-US" smtClean="0"/>
              <a:pPr>
                <a:defRPr/>
              </a:pPr>
              <a:t>‹Nº›</a:t>
            </a:fld>
            <a:endParaRPr lang="en-US" dirty="0"/>
          </a:p>
        </p:txBody>
      </p:sp>
      <p:sp>
        <p:nvSpPr>
          <p:cNvPr id="10" name="object 6">
            <a:extLst>
              <a:ext uri="{FF2B5EF4-FFF2-40B4-BE49-F238E27FC236}">
                <a16:creationId xmlns:a16="http://schemas.microsoft.com/office/drawing/2014/main" id="{B86FFA7B-3ECD-403F-95C6-9EC11BADC2B7}"/>
              </a:ext>
            </a:extLst>
          </p:cNvPr>
          <p:cNvSpPr txBox="1"/>
          <p:nvPr userDrawn="1"/>
        </p:nvSpPr>
        <p:spPr>
          <a:xfrm>
            <a:off x="556632" y="4990126"/>
            <a:ext cx="2605288" cy="123111"/>
          </a:xfrm>
          <a:prstGeom prst="rect">
            <a:avLst/>
          </a:prstGeom>
        </p:spPr>
        <p:txBody>
          <a:bodyPr vert="horz" wrap="square" lIns="0" tIns="0" rIns="0" bIns="0" rtlCol="0">
            <a:spAutoFit/>
          </a:bodyPr>
          <a:lstStyle/>
          <a:p>
            <a:pPr marL="12700">
              <a:lnSpc>
                <a:spcPct val="100000"/>
              </a:lnSpc>
            </a:pPr>
            <a:r>
              <a:rPr lang="es-ES" sz="800" b="0" spc="30" dirty="0">
                <a:latin typeface="Calibri"/>
                <a:cs typeface="TSTAR PRO"/>
              </a:rPr>
              <a:t>© </a:t>
            </a:r>
            <a:r>
              <a:rPr sz="800" b="0" spc="30" dirty="0">
                <a:latin typeface="+mj-lt"/>
                <a:cs typeface="TSTAR PRO"/>
              </a:rPr>
              <a:t>20</a:t>
            </a:r>
            <a:r>
              <a:rPr lang="es-ES" sz="800" b="0" spc="30" dirty="0">
                <a:latin typeface="+mj-lt"/>
                <a:cs typeface="TSTAR PRO"/>
              </a:rPr>
              <a:t>22</a:t>
            </a:r>
            <a:r>
              <a:rPr sz="800" b="0" spc="30" dirty="0">
                <a:latin typeface="+mj-lt"/>
                <a:cs typeface="TSTAR PRO"/>
              </a:rPr>
              <a:t>. </a:t>
            </a:r>
            <a:r>
              <a:rPr sz="800" b="0" spc="35" dirty="0">
                <a:latin typeface="+mj-lt"/>
                <a:cs typeface="TSTAR PRO"/>
              </a:rPr>
              <a:t>IKERLAN. </a:t>
            </a:r>
            <a:r>
              <a:rPr sz="800" b="0" spc="25" dirty="0">
                <a:latin typeface="+mj-lt"/>
                <a:cs typeface="TSTAR PRO"/>
              </a:rPr>
              <a:t>All </a:t>
            </a:r>
            <a:r>
              <a:rPr sz="800" b="0" spc="30" dirty="0">
                <a:latin typeface="+mj-lt"/>
                <a:cs typeface="TSTAR PRO"/>
              </a:rPr>
              <a:t>rights</a:t>
            </a:r>
            <a:r>
              <a:rPr sz="800" b="0" spc="70" dirty="0">
                <a:latin typeface="+mj-lt"/>
                <a:cs typeface="TSTAR PRO"/>
              </a:rPr>
              <a:t> </a:t>
            </a:r>
            <a:r>
              <a:rPr sz="800" b="0" spc="35" dirty="0">
                <a:latin typeface="+mj-lt"/>
                <a:cs typeface="TSTAR PRO"/>
              </a:rPr>
              <a:t>reserved</a:t>
            </a:r>
            <a:endParaRPr sz="800" b="0" dirty="0">
              <a:latin typeface="+mj-lt"/>
              <a:cs typeface="TSTAR PR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783404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dela presentación">
    <p:spTree>
      <p:nvGrpSpPr>
        <p:cNvPr id="1" name=""/>
        <p:cNvGrpSpPr/>
        <p:nvPr/>
      </p:nvGrpSpPr>
      <p:grpSpPr>
        <a:xfrm>
          <a:off x="0" y="0"/>
          <a:ext cx="0" cy="0"/>
          <a:chOff x="0" y="0"/>
          <a:chExt cx="0" cy="0"/>
        </a:xfrm>
      </p:grpSpPr>
      <p:pic>
        <p:nvPicPr>
          <p:cNvPr id="13" name="Imagen 12"/>
          <p:cNvPicPr>
            <a:picLocks noChangeAspect="1"/>
          </p:cNvPicPr>
          <p:nvPr userDrawn="1"/>
        </p:nvPicPr>
        <p:blipFill>
          <a:blip r:embed="rId2" cstate="print"/>
          <a:stretch>
            <a:fillRect/>
          </a:stretch>
        </p:blipFill>
        <p:spPr>
          <a:xfrm>
            <a:off x="0" y="0"/>
            <a:ext cx="9144000" cy="3745196"/>
          </a:xfrm>
          <a:prstGeom prst="rect">
            <a:avLst/>
          </a:prstGeom>
        </p:spPr>
      </p:pic>
      <p:grpSp>
        <p:nvGrpSpPr>
          <p:cNvPr id="12" name="11 Grupo"/>
          <p:cNvGrpSpPr/>
          <p:nvPr userDrawn="1"/>
        </p:nvGrpSpPr>
        <p:grpSpPr>
          <a:xfrm>
            <a:off x="353608" y="4155926"/>
            <a:ext cx="1656184" cy="736857"/>
            <a:chOff x="2195736" y="4155926"/>
            <a:chExt cx="1656184" cy="736857"/>
          </a:xfrm>
        </p:grpSpPr>
        <p:pic>
          <p:nvPicPr>
            <p:cNvPr id="5" name="Imagen 6"/>
            <p:cNvPicPr>
              <a:picLocks noChangeAspect="1"/>
            </p:cNvPicPr>
            <p:nvPr userDrawn="1"/>
          </p:nvPicPr>
          <p:blipFill>
            <a:blip r:embed="rId3" cstate="print"/>
            <a:srcRect l="4876" t="27759" r="86248" b="66167"/>
            <a:stretch>
              <a:fillRect/>
            </a:stretch>
          </p:blipFill>
          <p:spPr>
            <a:xfrm>
              <a:off x="2225632" y="4155926"/>
              <a:ext cx="720080" cy="84040"/>
            </a:xfrm>
            <a:prstGeom prst="rect">
              <a:avLst/>
            </a:prstGeom>
          </p:spPr>
        </p:pic>
        <p:pic>
          <p:nvPicPr>
            <p:cNvPr id="8" name="7 Imagen" descr="Ikerlan_Claim_01T_CAS.png"/>
            <p:cNvPicPr>
              <a:picLocks noChangeAspect="1"/>
            </p:cNvPicPr>
            <p:nvPr userDrawn="1"/>
          </p:nvPicPr>
          <p:blipFill>
            <a:blip r:embed="rId4" cstate="print"/>
            <a:srcRect t="16349"/>
            <a:stretch>
              <a:fillRect/>
            </a:stretch>
          </p:blipFill>
          <p:spPr>
            <a:xfrm>
              <a:off x="2195736" y="4208366"/>
              <a:ext cx="1656184" cy="684417"/>
            </a:xfrm>
            <a:prstGeom prst="rect">
              <a:avLst/>
            </a:prstGeom>
          </p:spPr>
        </p:pic>
      </p:grpSp>
      <p:sp>
        <p:nvSpPr>
          <p:cNvPr id="9" name="1 Marcador de título"/>
          <p:cNvSpPr>
            <a:spLocks noGrp="1"/>
          </p:cNvSpPr>
          <p:nvPr>
            <p:ph type="title" hasCustomPrompt="1"/>
          </p:nvPr>
        </p:nvSpPr>
        <p:spPr bwMode="auto">
          <a:xfrm>
            <a:off x="1163560" y="1491630"/>
            <a:ext cx="7056784" cy="1296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ormAutofit/>
          </a:bodyPr>
          <a:lstStyle>
            <a:lvl1pPr algn="ctr">
              <a:lnSpc>
                <a:spcPct val="80000"/>
              </a:lnSpc>
              <a:defRPr sz="5400" b="1" i="0" cap="all" baseline="0">
                <a:solidFill>
                  <a:schemeClr val="bg1"/>
                </a:solidFill>
                <a:latin typeface="TSTAR PRO Headline" pitchFamily="50" charset="0"/>
                <a:cs typeface="TSTAR PRO Headline" pitchFamily="50" charset="0"/>
              </a:defRPr>
            </a:lvl1pPr>
          </a:lstStyle>
          <a:p>
            <a:r>
              <a:rPr lang="en-US" dirty="0" err="1"/>
              <a:t>Título</a:t>
            </a:r>
            <a:r>
              <a:rPr lang="en-US" dirty="0"/>
              <a:t> </a:t>
            </a:r>
            <a:r>
              <a:rPr lang="en-US" dirty="0" err="1"/>
              <a:t>presentación</a:t>
            </a:r>
            <a:endParaRPr lang="en-US" dirty="0"/>
          </a:p>
        </p:txBody>
      </p:sp>
      <p:sp>
        <p:nvSpPr>
          <p:cNvPr id="10" name="Marcador de texto 6"/>
          <p:cNvSpPr>
            <a:spLocks noGrp="1"/>
          </p:cNvSpPr>
          <p:nvPr>
            <p:ph type="body" sz="quarter" idx="11" hasCustomPrompt="1"/>
          </p:nvPr>
        </p:nvSpPr>
        <p:spPr>
          <a:xfrm>
            <a:off x="1979712" y="2787774"/>
            <a:ext cx="5112568" cy="504056"/>
          </a:xfrm>
          <a:prstGeom prst="rect">
            <a:avLst/>
          </a:prstGeom>
        </p:spPr>
        <p:txBody>
          <a:bodyPr vert="horz"/>
          <a:lstStyle>
            <a:lvl1pPr marL="0" indent="0" algn="ctr">
              <a:buNone/>
              <a:defRPr sz="1600" b="1" i="0" cap="none">
                <a:solidFill>
                  <a:schemeClr val="bg1"/>
                </a:solidFill>
                <a:latin typeface="TSTAR PRO Medium" pitchFamily="50" charset="0"/>
                <a:cs typeface="TSTAR PRO Medium" pitchFamily="50" charset="0"/>
              </a:defRPr>
            </a:lvl1pPr>
          </a:lstStyle>
          <a:p>
            <a:pPr lvl="0"/>
            <a:r>
              <a:rPr lang="es-ES_tradnl" dirty="0"/>
              <a:t>Autor / fecha</a:t>
            </a:r>
          </a:p>
        </p:txBody>
      </p:sp>
      <p:pic>
        <p:nvPicPr>
          <p:cNvPr id="11" name="10 Imagen" descr="Logo IK4-Ikerlan 10-600.jpg"/>
          <p:cNvPicPr>
            <a:picLocks noChangeAspect="1"/>
          </p:cNvPicPr>
          <p:nvPr userDrawn="1"/>
        </p:nvPicPr>
        <p:blipFill>
          <a:blip r:embed="rId5" cstate="print"/>
          <a:stretch>
            <a:fillRect/>
          </a:stretch>
        </p:blipFill>
        <p:spPr>
          <a:xfrm>
            <a:off x="7092280" y="4371950"/>
            <a:ext cx="1691984" cy="375360"/>
          </a:xfrm>
          <a:prstGeom prst="rect">
            <a:avLst/>
          </a:prstGeom>
        </p:spPr>
      </p:pic>
      <p:pic>
        <p:nvPicPr>
          <p:cNvPr id="15" name="Picture 3" descr="C:\Users\alongueira\Desktop\Imagen1.jpg"/>
          <p:cNvPicPr>
            <a:picLocks noChangeAspect="1" noChangeArrowheads="1"/>
          </p:cNvPicPr>
          <p:nvPr userDrawn="1"/>
        </p:nvPicPr>
        <p:blipFill>
          <a:blip r:embed="rId6" cstate="print"/>
          <a:srcRect l="5455" r="15446" b="20849"/>
          <a:stretch>
            <a:fillRect/>
          </a:stretch>
        </p:blipFill>
        <p:spPr bwMode="auto">
          <a:xfrm>
            <a:off x="2987824" y="4227934"/>
            <a:ext cx="1368152" cy="613310"/>
          </a:xfrm>
          <a:prstGeom prst="rect">
            <a:avLst/>
          </a:prstGeom>
          <a:noFill/>
        </p:spPr>
      </p:pic>
      <p:grpSp>
        <p:nvGrpSpPr>
          <p:cNvPr id="16" name="15 Grupo"/>
          <p:cNvGrpSpPr/>
          <p:nvPr userDrawn="1"/>
        </p:nvGrpSpPr>
        <p:grpSpPr>
          <a:xfrm>
            <a:off x="4427984" y="4011910"/>
            <a:ext cx="1138555" cy="435935"/>
            <a:chOff x="457200" y="182322"/>
            <a:chExt cx="1138555" cy="217943"/>
          </a:xfrm>
        </p:grpSpPr>
        <p:sp>
          <p:nvSpPr>
            <p:cNvPr id="17" name="object 2"/>
            <p:cNvSpPr txBox="1"/>
            <p:nvPr/>
          </p:nvSpPr>
          <p:spPr>
            <a:xfrm>
              <a:off x="457200" y="201515"/>
              <a:ext cx="1138555" cy="198750"/>
            </a:xfrm>
            <a:prstGeom prst="rect">
              <a:avLst/>
            </a:prstGeom>
          </p:spPr>
          <p:txBody>
            <a:bodyPr vert="horz" wrap="square" lIns="0" tIns="0" rIns="0" bIns="0" rtlCol="0">
              <a:spAutoFit/>
            </a:bodyPr>
            <a:lstStyle/>
            <a:p>
              <a:pPr marL="12700">
                <a:lnSpc>
                  <a:spcPts val="1045"/>
                </a:lnSpc>
              </a:pPr>
              <a:r>
                <a:rPr sz="950" b="1" spc="50" dirty="0">
                  <a:latin typeface="TSTAR PRO"/>
                  <a:cs typeface="TSTAR PRO"/>
                </a:rPr>
                <a:t>IKERLAN.</a:t>
              </a:r>
              <a:endParaRPr sz="950" dirty="0">
                <a:latin typeface="TSTAR PRO"/>
                <a:cs typeface="TSTAR PRO"/>
              </a:endParaRPr>
            </a:p>
            <a:p>
              <a:pPr marL="12700" marR="5080">
                <a:lnSpc>
                  <a:spcPts val="950"/>
                </a:lnSpc>
                <a:spcBef>
                  <a:spcPts val="95"/>
                </a:spcBef>
              </a:pPr>
              <a:r>
                <a:rPr sz="950" spc="35" dirty="0">
                  <a:latin typeface="TSTARPRO-Medium"/>
                  <a:cs typeface="TSTARPRO-Medium"/>
                </a:rPr>
                <a:t>WHERE </a:t>
              </a:r>
              <a:r>
                <a:rPr sz="950" spc="40" dirty="0">
                  <a:latin typeface="TSTARPRO-Medium"/>
                  <a:cs typeface="TSTARPRO-Medium"/>
                </a:rPr>
                <a:t>TECHNOLOGY  </a:t>
              </a:r>
              <a:r>
                <a:rPr sz="950" spc="20" dirty="0">
                  <a:latin typeface="TSTARPRO-Medium"/>
                  <a:cs typeface="TSTARPRO-Medium"/>
                </a:rPr>
                <a:t>IS AN</a:t>
              </a:r>
              <a:r>
                <a:rPr sz="950" spc="80" dirty="0">
                  <a:latin typeface="TSTARPRO-Medium"/>
                  <a:cs typeface="TSTARPRO-Medium"/>
                </a:rPr>
                <a:t> </a:t>
              </a:r>
              <a:r>
                <a:rPr sz="950" spc="40" dirty="0">
                  <a:latin typeface="TSTARPRO-Medium"/>
                  <a:cs typeface="TSTARPRO-Medium"/>
                </a:rPr>
                <a:t>ATTITUDE</a:t>
              </a:r>
              <a:endParaRPr sz="950" dirty="0">
                <a:latin typeface="TSTARPRO-Medium"/>
                <a:cs typeface="TSTARPRO-Medium"/>
              </a:endParaRPr>
            </a:p>
          </p:txBody>
        </p:sp>
        <p:sp>
          <p:nvSpPr>
            <p:cNvPr id="18" name="object 7"/>
            <p:cNvSpPr/>
            <p:nvPr/>
          </p:nvSpPr>
          <p:spPr>
            <a:xfrm>
              <a:off x="476592" y="182322"/>
              <a:ext cx="446405" cy="0"/>
            </a:xfrm>
            <a:custGeom>
              <a:avLst/>
              <a:gdLst/>
              <a:ahLst/>
              <a:cxnLst/>
              <a:rect l="l" t="t" r="r" b="b"/>
              <a:pathLst>
                <a:path w="446405">
                  <a:moveTo>
                    <a:pt x="0" y="0"/>
                  </a:moveTo>
                  <a:lnTo>
                    <a:pt x="446151" y="0"/>
                  </a:lnTo>
                </a:path>
              </a:pathLst>
            </a:custGeom>
            <a:ln w="12052">
              <a:solidFill>
                <a:srgbClr val="25EE32"/>
              </a:solidFill>
            </a:ln>
          </p:spPr>
          <p:txBody>
            <a:bodyPr wrap="square" lIns="0" tIns="0" rIns="0" bIns="0" rtlCol="0"/>
            <a:lstStyle/>
            <a:p>
              <a:endParaRPr dirty="0"/>
            </a:p>
          </p:txBody>
        </p:sp>
      </p:grpSp>
    </p:spTree>
    <p:extLst>
      <p:ext uri="{BB962C8B-B14F-4D97-AF65-F5344CB8AC3E}">
        <p14:creationId xmlns:p14="http://schemas.microsoft.com/office/powerpoint/2010/main" val="515693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apositiva de título dela presentación">
    <p:spTree>
      <p:nvGrpSpPr>
        <p:cNvPr id="1" name=""/>
        <p:cNvGrpSpPr/>
        <p:nvPr/>
      </p:nvGrpSpPr>
      <p:grpSpPr>
        <a:xfrm>
          <a:off x="0" y="0"/>
          <a:ext cx="0" cy="0"/>
          <a:chOff x="0" y="0"/>
          <a:chExt cx="0" cy="0"/>
        </a:xfrm>
      </p:grpSpPr>
      <p:pic>
        <p:nvPicPr>
          <p:cNvPr id="79874" name="Picture 2" descr="Imagen relacionada"/>
          <p:cNvPicPr>
            <a:picLocks noChangeAspect="1" noChangeArrowheads="1"/>
          </p:cNvPicPr>
          <p:nvPr userDrawn="1"/>
        </p:nvPicPr>
        <p:blipFill>
          <a:blip r:embed="rId2" cstate="print">
            <a:duotone>
              <a:prstClr val="black"/>
              <a:schemeClr val="tx2">
                <a:tint val="45000"/>
                <a:satMod val="400000"/>
              </a:schemeClr>
            </a:duotone>
          </a:blip>
          <a:srcRect/>
          <a:stretch>
            <a:fillRect/>
          </a:stretch>
        </p:blipFill>
        <p:spPr bwMode="auto">
          <a:xfrm>
            <a:off x="0" y="0"/>
            <a:ext cx="9144000" cy="5143500"/>
          </a:xfrm>
          <a:prstGeom prst="rect">
            <a:avLst/>
          </a:prstGeom>
          <a:noFill/>
        </p:spPr>
      </p:pic>
      <p:pic>
        <p:nvPicPr>
          <p:cNvPr id="23" name="Imagen 9"/>
          <p:cNvPicPr>
            <a:picLocks noChangeAspect="1"/>
          </p:cNvPicPr>
          <p:nvPr userDrawn="1"/>
        </p:nvPicPr>
        <p:blipFill>
          <a:blip r:embed="rId3" cstate="print"/>
          <a:stretch>
            <a:fillRect/>
          </a:stretch>
        </p:blipFill>
        <p:spPr>
          <a:xfrm>
            <a:off x="0" y="2859783"/>
            <a:ext cx="9144000" cy="1080120"/>
          </a:xfrm>
          <a:prstGeom prst="rect">
            <a:avLst/>
          </a:prstGeom>
        </p:spPr>
      </p:pic>
      <p:sp>
        <p:nvSpPr>
          <p:cNvPr id="9" name="1 Marcador de título"/>
          <p:cNvSpPr>
            <a:spLocks noGrp="1"/>
          </p:cNvSpPr>
          <p:nvPr userDrawn="1">
            <p:ph type="title" hasCustomPrompt="1"/>
          </p:nvPr>
        </p:nvSpPr>
        <p:spPr bwMode="auto">
          <a:xfrm>
            <a:off x="0" y="2859782"/>
            <a:ext cx="9144000" cy="1080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ormAutofit/>
          </a:bodyPr>
          <a:lstStyle>
            <a:lvl1pPr algn="ctr">
              <a:lnSpc>
                <a:spcPct val="150000"/>
              </a:lnSpc>
              <a:defRPr sz="4800" b="1" i="0" cap="all" baseline="0">
                <a:solidFill>
                  <a:schemeClr val="bg1"/>
                </a:solidFill>
                <a:latin typeface="TSTAR PRO Headline" pitchFamily="50" charset="0"/>
                <a:cs typeface="TSTAR PRO Headline" pitchFamily="50" charset="0"/>
              </a:defRPr>
            </a:lvl1pPr>
          </a:lstStyle>
          <a:p>
            <a:r>
              <a:rPr lang="en-US" dirty="0" err="1"/>
              <a:t>título</a:t>
            </a:r>
            <a:endParaRPr lang="en-US" dirty="0"/>
          </a:p>
        </p:txBody>
      </p:sp>
      <p:pic>
        <p:nvPicPr>
          <p:cNvPr id="24" name="Imagen 9"/>
          <p:cNvPicPr>
            <a:picLocks noChangeAspect="1"/>
          </p:cNvPicPr>
          <p:nvPr userDrawn="1"/>
        </p:nvPicPr>
        <p:blipFill>
          <a:blip r:embed="rId3" cstate="print"/>
          <a:stretch>
            <a:fillRect/>
          </a:stretch>
        </p:blipFill>
        <p:spPr>
          <a:xfrm>
            <a:off x="0" y="4948014"/>
            <a:ext cx="9144000" cy="195486"/>
          </a:xfrm>
          <a:prstGeom prst="rect">
            <a:avLst/>
          </a:prstGeom>
        </p:spPr>
      </p:pic>
      <p:sp>
        <p:nvSpPr>
          <p:cNvPr id="8" name="Marcador de texto 6"/>
          <p:cNvSpPr>
            <a:spLocks noGrp="1"/>
          </p:cNvSpPr>
          <p:nvPr>
            <p:ph type="body" sz="quarter" idx="11" hasCustomPrompt="1"/>
          </p:nvPr>
        </p:nvSpPr>
        <p:spPr>
          <a:xfrm>
            <a:off x="0" y="4922832"/>
            <a:ext cx="9144000" cy="220668"/>
          </a:xfrm>
          <a:prstGeom prst="rect">
            <a:avLst/>
          </a:prstGeom>
        </p:spPr>
        <p:txBody>
          <a:bodyPr vert="horz"/>
          <a:lstStyle>
            <a:lvl1pPr marL="0" indent="0" algn="r">
              <a:buNone/>
              <a:defRPr sz="1050" b="1" i="0" cap="none">
                <a:solidFill>
                  <a:schemeClr val="tx1"/>
                </a:solidFill>
                <a:latin typeface="TSTAR PRO Medium" pitchFamily="50" charset="0"/>
                <a:cs typeface="TSTAR PRO Medium" pitchFamily="50" charset="0"/>
              </a:defRPr>
            </a:lvl1pPr>
          </a:lstStyle>
          <a:p>
            <a:pPr lvl="0"/>
            <a:r>
              <a:rPr lang="es-ES_tradnl" dirty="0"/>
              <a:t>Autor / fecha</a:t>
            </a:r>
          </a:p>
        </p:txBody>
      </p:sp>
      <p:sp>
        <p:nvSpPr>
          <p:cNvPr id="7" name="object 6">
            <a:extLst>
              <a:ext uri="{FF2B5EF4-FFF2-40B4-BE49-F238E27FC236}">
                <a16:creationId xmlns:a16="http://schemas.microsoft.com/office/drawing/2014/main" id="{AB902953-7FC6-4021-B9FD-CC62E5AD4400}"/>
              </a:ext>
            </a:extLst>
          </p:cNvPr>
          <p:cNvSpPr txBox="1"/>
          <p:nvPr userDrawn="1"/>
        </p:nvSpPr>
        <p:spPr>
          <a:xfrm>
            <a:off x="556632" y="4990126"/>
            <a:ext cx="2605288" cy="123111"/>
          </a:xfrm>
          <a:prstGeom prst="rect">
            <a:avLst/>
          </a:prstGeom>
        </p:spPr>
        <p:txBody>
          <a:bodyPr vert="horz" wrap="square" lIns="0" tIns="0" rIns="0" bIns="0" rtlCol="0">
            <a:spAutoFit/>
          </a:bodyPr>
          <a:lstStyle/>
          <a:p>
            <a:pPr marL="12700">
              <a:lnSpc>
                <a:spcPct val="100000"/>
              </a:lnSpc>
            </a:pPr>
            <a:r>
              <a:rPr lang="es-ES" sz="800" b="0" spc="30" dirty="0">
                <a:latin typeface="Calibri"/>
                <a:cs typeface="TSTAR PRO"/>
              </a:rPr>
              <a:t>© </a:t>
            </a:r>
            <a:r>
              <a:rPr sz="800" b="0" spc="30" dirty="0">
                <a:latin typeface="+mj-lt"/>
                <a:cs typeface="TSTAR PRO"/>
              </a:rPr>
              <a:t>20</a:t>
            </a:r>
            <a:r>
              <a:rPr lang="es-ES" sz="800" b="0" spc="30" dirty="0">
                <a:latin typeface="+mj-lt"/>
                <a:cs typeface="TSTAR PRO"/>
              </a:rPr>
              <a:t>21</a:t>
            </a:r>
            <a:r>
              <a:rPr sz="800" b="0" spc="30" dirty="0">
                <a:latin typeface="+mj-lt"/>
                <a:cs typeface="TSTAR PRO"/>
              </a:rPr>
              <a:t>. </a:t>
            </a:r>
            <a:r>
              <a:rPr sz="800" b="0" spc="35" dirty="0">
                <a:latin typeface="+mj-lt"/>
                <a:cs typeface="TSTAR PRO"/>
              </a:rPr>
              <a:t>IKERLAN. </a:t>
            </a:r>
            <a:r>
              <a:rPr sz="800" b="0" spc="25" dirty="0">
                <a:latin typeface="+mj-lt"/>
                <a:cs typeface="TSTAR PRO"/>
              </a:rPr>
              <a:t>All </a:t>
            </a:r>
            <a:r>
              <a:rPr sz="800" b="0" spc="30" dirty="0">
                <a:latin typeface="+mj-lt"/>
                <a:cs typeface="TSTAR PRO"/>
              </a:rPr>
              <a:t>rights</a:t>
            </a:r>
            <a:r>
              <a:rPr sz="800" b="0" spc="70" dirty="0">
                <a:latin typeface="+mj-lt"/>
                <a:cs typeface="TSTAR PRO"/>
              </a:rPr>
              <a:t> </a:t>
            </a:r>
            <a:r>
              <a:rPr sz="800" b="0" spc="35" dirty="0">
                <a:latin typeface="+mj-lt"/>
                <a:cs typeface="TSTAR PRO"/>
              </a:rPr>
              <a:t>reserved</a:t>
            </a:r>
            <a:endParaRPr sz="800" b="0" dirty="0">
              <a:latin typeface="+mj-lt"/>
              <a:cs typeface="TSTAR PRO"/>
            </a:endParaRPr>
          </a:p>
        </p:txBody>
      </p:sp>
    </p:spTree>
    <p:extLst>
      <p:ext uri="{BB962C8B-B14F-4D97-AF65-F5344CB8AC3E}">
        <p14:creationId xmlns:p14="http://schemas.microsoft.com/office/powerpoint/2010/main" val="3404279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apositiva de título dela presentación">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DDB606A6-D931-450C-A51E-298D8DB88E74}"/>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9" name="1 Marcador de título"/>
          <p:cNvSpPr>
            <a:spLocks noGrp="1"/>
          </p:cNvSpPr>
          <p:nvPr userDrawn="1">
            <p:ph type="title" hasCustomPrompt="1"/>
          </p:nvPr>
        </p:nvSpPr>
        <p:spPr bwMode="auto">
          <a:xfrm>
            <a:off x="0" y="3075804"/>
            <a:ext cx="9144000" cy="8640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ormAutofit/>
          </a:bodyPr>
          <a:lstStyle>
            <a:lvl1pPr algn="ctr">
              <a:lnSpc>
                <a:spcPct val="100000"/>
              </a:lnSpc>
              <a:defRPr sz="4800" b="1" i="0" cap="all" baseline="0">
                <a:solidFill>
                  <a:schemeClr val="bg1"/>
                </a:solidFill>
                <a:latin typeface="TSTAR PRO Headline" pitchFamily="50" charset="0"/>
                <a:cs typeface="TSTAR PRO Headline" pitchFamily="50" charset="0"/>
              </a:defRPr>
            </a:lvl1pPr>
          </a:lstStyle>
          <a:p>
            <a:r>
              <a:rPr lang="en-US" dirty="0" err="1"/>
              <a:t>título</a:t>
            </a:r>
            <a:endParaRPr lang="en-US" dirty="0"/>
          </a:p>
        </p:txBody>
      </p:sp>
      <p:pic>
        <p:nvPicPr>
          <p:cNvPr id="24" name="Imagen 9"/>
          <p:cNvPicPr>
            <a:picLocks noChangeAspect="1"/>
          </p:cNvPicPr>
          <p:nvPr userDrawn="1"/>
        </p:nvPicPr>
        <p:blipFill>
          <a:blip r:embed="rId3" cstate="print"/>
          <a:stretch>
            <a:fillRect/>
          </a:stretch>
        </p:blipFill>
        <p:spPr>
          <a:xfrm>
            <a:off x="0" y="4948014"/>
            <a:ext cx="9144000" cy="195485"/>
          </a:xfrm>
          <a:prstGeom prst="rect">
            <a:avLst/>
          </a:prstGeom>
        </p:spPr>
      </p:pic>
      <p:sp>
        <p:nvSpPr>
          <p:cNvPr id="8" name="Marcador de texto 6"/>
          <p:cNvSpPr>
            <a:spLocks noGrp="1"/>
          </p:cNvSpPr>
          <p:nvPr>
            <p:ph type="body" sz="quarter" idx="11" hasCustomPrompt="1"/>
          </p:nvPr>
        </p:nvSpPr>
        <p:spPr>
          <a:xfrm>
            <a:off x="0" y="4948012"/>
            <a:ext cx="9144000" cy="195487"/>
          </a:xfrm>
          <a:prstGeom prst="rect">
            <a:avLst/>
          </a:prstGeom>
        </p:spPr>
        <p:txBody>
          <a:bodyPr vert="horz" anchor="ctr" anchorCtr="0"/>
          <a:lstStyle>
            <a:lvl1pPr marL="0" indent="0" algn="r">
              <a:buNone/>
              <a:defRPr sz="1050" b="1" i="0" cap="none">
                <a:solidFill>
                  <a:schemeClr val="tx1"/>
                </a:solidFill>
                <a:latin typeface="TSTAR PRO Medium" pitchFamily="50" charset="0"/>
                <a:cs typeface="TSTAR PRO Medium" pitchFamily="50" charset="0"/>
              </a:defRPr>
            </a:lvl1pPr>
          </a:lstStyle>
          <a:p>
            <a:pPr lvl="0"/>
            <a:r>
              <a:rPr lang="es-ES_tradnl" dirty="0"/>
              <a:t>Autor / fecha</a:t>
            </a:r>
          </a:p>
        </p:txBody>
      </p:sp>
      <p:sp>
        <p:nvSpPr>
          <p:cNvPr id="7" name="object 6">
            <a:extLst>
              <a:ext uri="{FF2B5EF4-FFF2-40B4-BE49-F238E27FC236}">
                <a16:creationId xmlns:a16="http://schemas.microsoft.com/office/drawing/2014/main" id="{AB902953-7FC6-4021-B9FD-CC62E5AD4400}"/>
              </a:ext>
            </a:extLst>
          </p:cNvPr>
          <p:cNvSpPr txBox="1"/>
          <p:nvPr userDrawn="1"/>
        </p:nvSpPr>
        <p:spPr>
          <a:xfrm>
            <a:off x="556632" y="4990126"/>
            <a:ext cx="2605288" cy="123111"/>
          </a:xfrm>
          <a:prstGeom prst="rect">
            <a:avLst/>
          </a:prstGeom>
        </p:spPr>
        <p:txBody>
          <a:bodyPr vert="horz" wrap="square" lIns="0" tIns="0" rIns="0" bIns="0" rtlCol="0">
            <a:spAutoFit/>
          </a:bodyPr>
          <a:lstStyle/>
          <a:p>
            <a:pPr marL="12700">
              <a:lnSpc>
                <a:spcPct val="100000"/>
              </a:lnSpc>
            </a:pPr>
            <a:r>
              <a:rPr lang="es-ES" sz="800" b="0" spc="30" dirty="0">
                <a:latin typeface="Calibri"/>
                <a:cs typeface="TSTAR PRO"/>
              </a:rPr>
              <a:t>© </a:t>
            </a:r>
            <a:r>
              <a:rPr sz="800" b="0" spc="30" dirty="0">
                <a:latin typeface="+mj-lt"/>
                <a:cs typeface="TSTAR PRO"/>
              </a:rPr>
              <a:t>20</a:t>
            </a:r>
            <a:r>
              <a:rPr lang="es-ES" sz="800" b="0" spc="30" dirty="0">
                <a:latin typeface="+mj-lt"/>
                <a:cs typeface="TSTAR PRO"/>
              </a:rPr>
              <a:t>21</a:t>
            </a:r>
            <a:r>
              <a:rPr sz="800" b="0" spc="30" dirty="0">
                <a:latin typeface="+mj-lt"/>
                <a:cs typeface="TSTAR PRO"/>
              </a:rPr>
              <a:t>. </a:t>
            </a:r>
            <a:r>
              <a:rPr sz="800" b="0" spc="35" dirty="0">
                <a:latin typeface="+mj-lt"/>
                <a:cs typeface="TSTAR PRO"/>
              </a:rPr>
              <a:t>IKERLAN. </a:t>
            </a:r>
            <a:r>
              <a:rPr sz="800" b="0" spc="25" dirty="0">
                <a:latin typeface="+mj-lt"/>
                <a:cs typeface="TSTAR PRO"/>
              </a:rPr>
              <a:t>All </a:t>
            </a:r>
            <a:r>
              <a:rPr sz="800" b="0" spc="30" dirty="0">
                <a:latin typeface="+mj-lt"/>
                <a:cs typeface="TSTAR PRO"/>
              </a:rPr>
              <a:t>rights</a:t>
            </a:r>
            <a:r>
              <a:rPr sz="800" b="0" spc="70" dirty="0">
                <a:latin typeface="+mj-lt"/>
                <a:cs typeface="TSTAR PRO"/>
              </a:rPr>
              <a:t> </a:t>
            </a:r>
            <a:r>
              <a:rPr sz="800" b="0" spc="35" dirty="0">
                <a:latin typeface="+mj-lt"/>
                <a:cs typeface="TSTAR PRO"/>
              </a:rPr>
              <a:t>reserved</a:t>
            </a:r>
            <a:endParaRPr sz="800" b="0" dirty="0">
              <a:latin typeface="+mj-lt"/>
              <a:cs typeface="TSTAR PRO"/>
            </a:endParaRPr>
          </a:p>
        </p:txBody>
      </p:sp>
    </p:spTree>
    <p:extLst>
      <p:ext uri="{BB962C8B-B14F-4D97-AF65-F5344CB8AC3E}">
        <p14:creationId xmlns:p14="http://schemas.microsoft.com/office/powerpoint/2010/main" val="515693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iapositiva de título dela presentación">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DDB606A6-D931-450C-A51E-298D8DB88E74}"/>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n 9"/>
          <p:cNvPicPr>
            <a:picLocks noChangeAspect="1"/>
          </p:cNvPicPr>
          <p:nvPr userDrawn="1"/>
        </p:nvPicPr>
        <p:blipFill>
          <a:blip r:embed="rId3" cstate="print"/>
          <a:stretch>
            <a:fillRect/>
          </a:stretch>
        </p:blipFill>
        <p:spPr>
          <a:xfrm>
            <a:off x="0" y="4955853"/>
            <a:ext cx="9144000" cy="195485"/>
          </a:xfrm>
          <a:prstGeom prst="rect">
            <a:avLst/>
          </a:prstGeom>
        </p:spPr>
      </p:pic>
      <p:sp>
        <p:nvSpPr>
          <p:cNvPr id="8" name="Marcador de texto 6"/>
          <p:cNvSpPr>
            <a:spLocks noGrp="1"/>
          </p:cNvSpPr>
          <p:nvPr>
            <p:ph type="body" sz="quarter" idx="11" hasCustomPrompt="1"/>
          </p:nvPr>
        </p:nvSpPr>
        <p:spPr>
          <a:xfrm>
            <a:off x="0" y="4948012"/>
            <a:ext cx="9144000" cy="195487"/>
          </a:xfrm>
          <a:prstGeom prst="rect">
            <a:avLst/>
          </a:prstGeom>
        </p:spPr>
        <p:txBody>
          <a:bodyPr vert="horz" anchor="ctr" anchorCtr="0"/>
          <a:lstStyle>
            <a:lvl1pPr marL="0" indent="0" algn="r">
              <a:buNone/>
              <a:defRPr sz="1050" b="1" i="0" cap="none">
                <a:solidFill>
                  <a:schemeClr val="tx1"/>
                </a:solidFill>
                <a:latin typeface="TSTAR PRO Medium" pitchFamily="50" charset="0"/>
                <a:cs typeface="TSTAR PRO Medium" pitchFamily="50" charset="0"/>
              </a:defRPr>
            </a:lvl1pPr>
          </a:lstStyle>
          <a:p>
            <a:pPr lvl="0"/>
            <a:r>
              <a:rPr lang="es-ES_tradnl" dirty="0"/>
              <a:t>Autor / fecha</a:t>
            </a:r>
          </a:p>
        </p:txBody>
      </p:sp>
      <p:sp>
        <p:nvSpPr>
          <p:cNvPr id="7" name="object 6">
            <a:extLst>
              <a:ext uri="{FF2B5EF4-FFF2-40B4-BE49-F238E27FC236}">
                <a16:creationId xmlns:a16="http://schemas.microsoft.com/office/drawing/2014/main" id="{AB902953-7FC6-4021-B9FD-CC62E5AD4400}"/>
              </a:ext>
            </a:extLst>
          </p:cNvPr>
          <p:cNvSpPr txBox="1"/>
          <p:nvPr userDrawn="1"/>
        </p:nvSpPr>
        <p:spPr>
          <a:xfrm>
            <a:off x="556632" y="4990126"/>
            <a:ext cx="2605288" cy="123111"/>
          </a:xfrm>
          <a:prstGeom prst="rect">
            <a:avLst/>
          </a:prstGeom>
        </p:spPr>
        <p:txBody>
          <a:bodyPr vert="horz" wrap="square" lIns="0" tIns="0" rIns="0" bIns="0" rtlCol="0">
            <a:spAutoFit/>
          </a:bodyPr>
          <a:lstStyle/>
          <a:p>
            <a:pPr marL="12700">
              <a:lnSpc>
                <a:spcPct val="100000"/>
              </a:lnSpc>
            </a:pPr>
            <a:r>
              <a:rPr lang="es-ES" sz="800" b="0" spc="30" dirty="0">
                <a:latin typeface="Calibri"/>
                <a:cs typeface="TSTAR PRO"/>
              </a:rPr>
              <a:t>© </a:t>
            </a:r>
            <a:r>
              <a:rPr sz="800" b="0" spc="30" dirty="0">
                <a:latin typeface="+mj-lt"/>
                <a:cs typeface="TSTAR PRO"/>
              </a:rPr>
              <a:t>20</a:t>
            </a:r>
            <a:r>
              <a:rPr lang="es-ES" sz="800" b="0" spc="30" dirty="0">
                <a:latin typeface="+mj-lt"/>
                <a:cs typeface="TSTAR PRO"/>
              </a:rPr>
              <a:t>22</a:t>
            </a:r>
            <a:r>
              <a:rPr sz="800" b="0" spc="30" dirty="0">
                <a:latin typeface="+mj-lt"/>
                <a:cs typeface="TSTAR PRO"/>
              </a:rPr>
              <a:t>. </a:t>
            </a:r>
            <a:r>
              <a:rPr sz="800" b="0" spc="35" dirty="0">
                <a:latin typeface="+mj-lt"/>
                <a:cs typeface="TSTAR PRO"/>
              </a:rPr>
              <a:t>IKERLAN. </a:t>
            </a:r>
            <a:r>
              <a:rPr sz="800" b="0" spc="25" dirty="0">
                <a:latin typeface="+mj-lt"/>
                <a:cs typeface="TSTAR PRO"/>
              </a:rPr>
              <a:t>All </a:t>
            </a:r>
            <a:r>
              <a:rPr sz="800" b="0" spc="30" dirty="0">
                <a:latin typeface="+mj-lt"/>
                <a:cs typeface="TSTAR PRO"/>
              </a:rPr>
              <a:t>rights</a:t>
            </a:r>
            <a:r>
              <a:rPr sz="800" b="0" spc="70" dirty="0">
                <a:latin typeface="+mj-lt"/>
                <a:cs typeface="TSTAR PRO"/>
              </a:rPr>
              <a:t> </a:t>
            </a:r>
            <a:r>
              <a:rPr sz="800" b="0" spc="35" dirty="0">
                <a:latin typeface="+mj-lt"/>
                <a:cs typeface="TSTAR PRO"/>
              </a:rPr>
              <a:t>reserved</a:t>
            </a:r>
            <a:endParaRPr sz="800" b="0" dirty="0">
              <a:latin typeface="+mj-lt"/>
              <a:cs typeface="TSTAR PRO"/>
            </a:endParaRPr>
          </a:p>
        </p:txBody>
      </p:sp>
      <p:sp>
        <p:nvSpPr>
          <p:cNvPr id="3" name="Rectángulo 2">
            <a:extLst>
              <a:ext uri="{FF2B5EF4-FFF2-40B4-BE49-F238E27FC236}">
                <a16:creationId xmlns:a16="http://schemas.microsoft.com/office/drawing/2014/main" id="{8BFE7CB7-B87B-49B5-8E42-9229CD3C3EC6}"/>
              </a:ext>
            </a:extLst>
          </p:cNvPr>
          <p:cNvSpPr/>
          <p:nvPr userDrawn="1"/>
        </p:nvSpPr>
        <p:spPr>
          <a:xfrm>
            <a:off x="9252" y="2355725"/>
            <a:ext cx="9144000" cy="934563"/>
          </a:xfrm>
          <a:prstGeom prst="rect">
            <a:avLst/>
          </a:prstGeom>
          <a:solidFill>
            <a:srgbClr val="25EE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1 Marcador de título"/>
          <p:cNvSpPr>
            <a:spLocks noGrp="1"/>
          </p:cNvSpPr>
          <p:nvPr userDrawn="1">
            <p:ph type="title" hasCustomPrompt="1"/>
          </p:nvPr>
        </p:nvSpPr>
        <p:spPr bwMode="auto">
          <a:xfrm>
            <a:off x="9252" y="2355726"/>
            <a:ext cx="9144000" cy="934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ormAutofit/>
          </a:bodyPr>
          <a:lstStyle>
            <a:lvl1pPr algn="ctr">
              <a:lnSpc>
                <a:spcPct val="100000"/>
              </a:lnSpc>
              <a:defRPr sz="4800" b="1" i="0" cap="all" baseline="0">
                <a:solidFill>
                  <a:schemeClr val="bg1"/>
                </a:solidFill>
                <a:latin typeface="TSTAR PRO Headline" pitchFamily="50" charset="0"/>
                <a:cs typeface="TSTAR PRO Headline" pitchFamily="50" charset="0"/>
              </a:defRPr>
            </a:lvl1pPr>
          </a:lstStyle>
          <a:p>
            <a:r>
              <a:rPr lang="en-US" dirty="0" err="1"/>
              <a:t>título</a:t>
            </a:r>
            <a:endParaRPr lang="en-US" dirty="0"/>
          </a:p>
        </p:txBody>
      </p:sp>
    </p:spTree>
    <p:extLst>
      <p:ext uri="{BB962C8B-B14F-4D97-AF65-F5344CB8AC3E}">
        <p14:creationId xmlns:p14="http://schemas.microsoft.com/office/powerpoint/2010/main" val="1043839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urkibidea ">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2123728" y="-20538"/>
            <a:ext cx="6563072" cy="576064"/>
          </a:xfrm>
        </p:spPr>
        <p:txBody>
          <a:bodyPr>
            <a:noAutofit/>
          </a:bodyPr>
          <a:lstStyle>
            <a:lvl1pPr>
              <a:defRPr sz="2200" b="1">
                <a:solidFill>
                  <a:schemeClr val="tx1"/>
                </a:solidFill>
              </a:defRPr>
            </a:lvl1pPr>
          </a:lstStyle>
          <a:p>
            <a:r>
              <a:rPr lang="eu-ES" noProof="0" dirty="0" err="1">
                <a:solidFill>
                  <a:schemeClr val="tx1"/>
                </a:solidFill>
              </a:rPr>
              <a:t>Índice</a:t>
            </a:r>
            <a:endParaRPr lang="eu-ES" noProof="0" dirty="0"/>
          </a:p>
        </p:txBody>
      </p:sp>
      <p:sp>
        <p:nvSpPr>
          <p:cNvPr id="7" name="bk object 16"/>
          <p:cNvSpPr/>
          <p:nvPr userDrawn="1"/>
        </p:nvSpPr>
        <p:spPr>
          <a:xfrm>
            <a:off x="0" y="4956352"/>
            <a:ext cx="9144000" cy="191770"/>
          </a:xfrm>
          <a:custGeom>
            <a:avLst/>
            <a:gdLst/>
            <a:ahLst/>
            <a:cxnLst/>
            <a:rect l="l" t="t" r="r" b="b"/>
            <a:pathLst>
              <a:path w="9144000" h="191770">
                <a:moveTo>
                  <a:pt x="0" y="191642"/>
                </a:moveTo>
                <a:lnTo>
                  <a:pt x="9144000" y="191642"/>
                </a:lnTo>
                <a:lnTo>
                  <a:pt x="9144000" y="0"/>
                </a:lnTo>
                <a:lnTo>
                  <a:pt x="0" y="0"/>
                </a:lnTo>
                <a:lnTo>
                  <a:pt x="0" y="191642"/>
                </a:lnTo>
                <a:close/>
              </a:path>
            </a:pathLst>
          </a:custGeom>
          <a:solidFill>
            <a:srgbClr val="25EE32"/>
          </a:solidFill>
        </p:spPr>
        <p:txBody>
          <a:bodyPr wrap="square" lIns="0" tIns="0" rIns="0" bIns="0" rtlCol="0"/>
          <a:lstStyle/>
          <a:p>
            <a:endParaRPr sz="1000" dirty="0">
              <a:latin typeface="+mj-lt"/>
            </a:endParaRPr>
          </a:p>
        </p:txBody>
      </p:sp>
      <p:sp>
        <p:nvSpPr>
          <p:cNvPr id="8" name="5 Marcador de número de diapositiva"/>
          <p:cNvSpPr>
            <a:spLocks noGrp="1"/>
          </p:cNvSpPr>
          <p:nvPr>
            <p:ph type="sldNum" sz="quarter" idx="20"/>
          </p:nvPr>
        </p:nvSpPr>
        <p:spPr>
          <a:xfrm>
            <a:off x="6542857" y="4935419"/>
            <a:ext cx="2133600" cy="208082"/>
          </a:xfrm>
          <a:prstGeom prst="rect">
            <a:avLst/>
          </a:prstGeom>
        </p:spPr>
        <p:txBody>
          <a:bodyPr/>
          <a:lstStyle>
            <a:lvl1pPr algn="r" fontAlgn="auto">
              <a:spcBef>
                <a:spcPts val="0"/>
              </a:spcBef>
              <a:spcAft>
                <a:spcPts val="0"/>
              </a:spcAft>
              <a:defRPr sz="900" b="0">
                <a:solidFill>
                  <a:schemeClr val="tx1"/>
                </a:solidFill>
                <a:latin typeface="+mj-lt"/>
                <a:ea typeface="+mn-ea"/>
                <a:cs typeface="+mn-cs"/>
              </a:defRPr>
            </a:lvl1pPr>
          </a:lstStyle>
          <a:p>
            <a:pPr>
              <a:defRPr/>
            </a:pPr>
            <a:fld id="{573902B0-774B-DB47-85FF-5E7A4BB2BF29}" type="slidenum">
              <a:rPr lang="en-US" smtClean="0"/>
              <a:pPr>
                <a:defRPr/>
              </a:pPr>
              <a:t>‹Nº›</a:t>
            </a:fld>
            <a:endParaRPr lang="en-US" dirty="0"/>
          </a:p>
        </p:txBody>
      </p:sp>
      <p:sp>
        <p:nvSpPr>
          <p:cNvPr id="11" name="object 6"/>
          <p:cNvSpPr txBox="1"/>
          <p:nvPr userDrawn="1"/>
        </p:nvSpPr>
        <p:spPr>
          <a:xfrm>
            <a:off x="556632" y="4990126"/>
            <a:ext cx="2605288" cy="123111"/>
          </a:xfrm>
          <a:prstGeom prst="rect">
            <a:avLst/>
          </a:prstGeom>
        </p:spPr>
        <p:txBody>
          <a:bodyPr vert="horz" wrap="square" lIns="0" tIns="0" rIns="0" bIns="0" rtlCol="0">
            <a:spAutoFit/>
          </a:bodyPr>
          <a:lstStyle/>
          <a:p>
            <a:pPr marL="12700">
              <a:lnSpc>
                <a:spcPct val="100000"/>
              </a:lnSpc>
            </a:pPr>
            <a:r>
              <a:rPr lang="es-ES" sz="800" b="0" spc="30" dirty="0">
                <a:latin typeface="Calibri"/>
                <a:cs typeface="TSTAR PRO"/>
              </a:rPr>
              <a:t>© </a:t>
            </a:r>
            <a:r>
              <a:rPr sz="800" b="0" spc="30" dirty="0">
                <a:latin typeface="+mj-lt"/>
                <a:cs typeface="TSTAR PRO"/>
              </a:rPr>
              <a:t>20</a:t>
            </a:r>
            <a:r>
              <a:rPr lang="es-ES" sz="800" b="0" spc="30" dirty="0">
                <a:latin typeface="+mj-lt"/>
                <a:cs typeface="TSTAR PRO"/>
              </a:rPr>
              <a:t>22</a:t>
            </a:r>
            <a:r>
              <a:rPr sz="800" b="0" spc="30" dirty="0">
                <a:latin typeface="+mj-lt"/>
                <a:cs typeface="TSTAR PRO"/>
              </a:rPr>
              <a:t>. </a:t>
            </a:r>
            <a:r>
              <a:rPr sz="800" b="0" spc="35" dirty="0">
                <a:latin typeface="+mj-lt"/>
                <a:cs typeface="TSTAR PRO"/>
              </a:rPr>
              <a:t>IKERLAN. </a:t>
            </a:r>
            <a:r>
              <a:rPr sz="800" b="0" spc="25" dirty="0">
                <a:latin typeface="+mj-lt"/>
                <a:cs typeface="TSTAR PRO"/>
              </a:rPr>
              <a:t>All </a:t>
            </a:r>
            <a:r>
              <a:rPr sz="800" b="0" spc="30" dirty="0">
                <a:latin typeface="+mj-lt"/>
                <a:cs typeface="TSTAR PRO"/>
              </a:rPr>
              <a:t>rights</a:t>
            </a:r>
            <a:r>
              <a:rPr sz="800" b="0" spc="70" dirty="0">
                <a:latin typeface="+mj-lt"/>
                <a:cs typeface="TSTAR PRO"/>
              </a:rPr>
              <a:t> </a:t>
            </a:r>
            <a:r>
              <a:rPr sz="800" b="0" spc="35" dirty="0">
                <a:latin typeface="+mj-lt"/>
                <a:cs typeface="TSTAR PRO"/>
              </a:rPr>
              <a:t>reserved</a:t>
            </a:r>
            <a:endParaRPr sz="800" b="0" dirty="0">
              <a:latin typeface="+mj-lt"/>
              <a:cs typeface="TSTAR PRO"/>
            </a:endParaRPr>
          </a:p>
        </p:txBody>
      </p:sp>
      <p:sp>
        <p:nvSpPr>
          <p:cNvPr id="9" name="object 7"/>
          <p:cNvSpPr/>
          <p:nvPr userDrawn="1"/>
        </p:nvSpPr>
        <p:spPr>
          <a:xfrm>
            <a:off x="8158043" y="555526"/>
            <a:ext cx="446405" cy="0"/>
          </a:xfrm>
          <a:custGeom>
            <a:avLst/>
            <a:gdLst/>
            <a:ahLst/>
            <a:cxnLst/>
            <a:rect l="l" t="t" r="r" b="b"/>
            <a:pathLst>
              <a:path w="446405">
                <a:moveTo>
                  <a:pt x="0" y="0"/>
                </a:moveTo>
                <a:lnTo>
                  <a:pt x="446151" y="0"/>
                </a:lnTo>
              </a:path>
            </a:pathLst>
          </a:custGeom>
          <a:ln w="12052">
            <a:solidFill>
              <a:srgbClr val="25EE32"/>
            </a:solidFill>
          </a:ln>
        </p:spPr>
        <p:txBody>
          <a:bodyPr wrap="square" lIns="0" tIns="0" rIns="0" bIns="0" rtlCol="0"/>
          <a:lstStyle/>
          <a:p>
            <a:endParaRPr dirty="0"/>
          </a:p>
        </p:txBody>
      </p:sp>
      <p:sp>
        <p:nvSpPr>
          <p:cNvPr id="18" name="17 Marcador de texto"/>
          <p:cNvSpPr>
            <a:spLocks noGrp="1"/>
          </p:cNvSpPr>
          <p:nvPr>
            <p:ph type="body" sz="quarter" idx="21" hasCustomPrompt="1"/>
          </p:nvPr>
        </p:nvSpPr>
        <p:spPr>
          <a:xfrm>
            <a:off x="467545" y="915988"/>
            <a:ext cx="8136904" cy="3816350"/>
          </a:xfrm>
          <a:prstGeom prst="rect">
            <a:avLst/>
          </a:prstGeom>
          <a:noFill/>
          <a:ln w="9525">
            <a:solidFill>
              <a:srgbClr val="2CF026"/>
            </a:solidFill>
            <a:prstDash val="solid"/>
          </a:ln>
        </p:spPr>
        <p:txBody>
          <a:bodyPr lIns="144000">
            <a:normAutofit/>
          </a:bodyPr>
          <a:lstStyle>
            <a:lvl1pPr marL="268288" indent="-268288">
              <a:buClr>
                <a:srgbClr val="2CF026"/>
              </a:buClr>
              <a:buFont typeface="+mj-lt"/>
              <a:buAutoNum type="arabicPeriod"/>
              <a:defRPr sz="2000" b="1" baseline="0">
                <a:solidFill>
                  <a:schemeClr val="tx1"/>
                </a:solidFill>
                <a:latin typeface="TSTAR PRO Medium" pitchFamily="50" charset="0"/>
              </a:defRPr>
            </a:lvl1pPr>
          </a:lstStyle>
          <a:p>
            <a:pPr lvl="0"/>
            <a:r>
              <a:rPr lang="es-ES" dirty="0"/>
              <a:t>Este es el primer punto.</a:t>
            </a:r>
          </a:p>
          <a:p>
            <a:pPr lvl="0"/>
            <a:r>
              <a:rPr lang="es-ES" dirty="0"/>
              <a:t>Este es el segundo punto.</a:t>
            </a:r>
          </a:p>
          <a:p>
            <a:pPr lvl="0"/>
            <a:r>
              <a:rPr lang="es-ES" dirty="0"/>
              <a:t>Este es el tercer punto.</a:t>
            </a:r>
          </a:p>
          <a:p>
            <a:pPr lvl="0"/>
            <a:r>
              <a:rPr lang="es-ES" dirty="0"/>
              <a:t>Este es el cuarto punto.</a:t>
            </a:r>
          </a:p>
          <a:p>
            <a:pPr lvl="0"/>
            <a:r>
              <a:rPr lang="es-ES" dirty="0"/>
              <a:t>Este es el quinto punto.</a:t>
            </a:r>
          </a:p>
          <a:p>
            <a:pPr lvl="0"/>
            <a:r>
              <a:rPr lang="es-ES" dirty="0"/>
              <a:t>Etc.</a:t>
            </a:r>
          </a:p>
          <a:p>
            <a:pPr lvl="0"/>
            <a:endParaRPr lang="es-ES" dirty="0"/>
          </a:p>
        </p:txBody>
      </p:sp>
      <p:pic>
        <p:nvPicPr>
          <p:cNvPr id="21" name="20 Imagen" descr="Recorte.PNG"/>
          <p:cNvPicPr>
            <a:picLocks noChangeAspect="1"/>
          </p:cNvPicPr>
          <p:nvPr userDrawn="1"/>
        </p:nvPicPr>
        <p:blipFill>
          <a:blip r:embed="rId2" cstate="print"/>
          <a:srcRect r="8262"/>
          <a:stretch>
            <a:fillRect/>
          </a:stretch>
        </p:blipFill>
        <p:spPr>
          <a:xfrm>
            <a:off x="8293176" y="3723878"/>
            <a:ext cx="302921" cy="93610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Para utilizar diversos objetos">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2123728" y="-20538"/>
            <a:ext cx="6563072" cy="576064"/>
          </a:xfrm>
        </p:spPr>
        <p:txBody>
          <a:bodyPr>
            <a:noAutofit/>
          </a:bodyPr>
          <a:lstStyle>
            <a:lvl1pPr>
              <a:defRPr sz="2200" b="1"/>
            </a:lvl1pPr>
          </a:lstStyle>
          <a:p>
            <a:r>
              <a:rPr lang="es-ES" dirty="0"/>
              <a:t>Título general</a:t>
            </a:r>
          </a:p>
        </p:txBody>
      </p:sp>
      <p:sp>
        <p:nvSpPr>
          <p:cNvPr id="3" name="2 Marcador de contenido"/>
          <p:cNvSpPr>
            <a:spLocks noGrp="1"/>
          </p:cNvSpPr>
          <p:nvPr>
            <p:ph idx="1" hasCustomPrompt="1"/>
          </p:nvPr>
        </p:nvSpPr>
        <p:spPr>
          <a:xfrm>
            <a:off x="467544" y="915566"/>
            <a:ext cx="8229600" cy="3394472"/>
          </a:xfrm>
          <a:prstGeom prst="rect">
            <a:avLst/>
          </a:prstGeom>
        </p:spPr>
        <p:txBody>
          <a:bodyPr/>
          <a:lstStyle>
            <a:lvl1pPr marL="180975" indent="-180975">
              <a:buClr>
                <a:srgbClr val="00B050"/>
              </a:buClr>
              <a:buFont typeface="Calibri" pitchFamily="34" charset="0"/>
              <a:buNone/>
              <a:defRPr sz="2200" baseline="0">
                <a:latin typeface="TSTAR PRO Medium" pitchFamily="50" charset="0"/>
              </a:defRPr>
            </a:lvl1pPr>
            <a:lvl2pPr marL="625475" indent="-168275">
              <a:buClr>
                <a:srgbClr val="25EE32"/>
              </a:buClr>
              <a:buSzPct val="75000"/>
              <a:buFont typeface="Arial" pitchFamily="34" charset="0"/>
              <a:buChar char="•"/>
              <a:tabLst/>
              <a:defRPr sz="1800" b="0">
                <a:solidFill>
                  <a:schemeClr val="tx1"/>
                </a:solidFill>
                <a:latin typeface="TSTAR PRO Medium" pitchFamily="50" charset="0"/>
              </a:defRPr>
            </a:lvl2pPr>
            <a:lvl3pPr marL="1076325" indent="-161925">
              <a:buClr>
                <a:srgbClr val="25EE32"/>
              </a:buClr>
              <a:buSzPct val="65000"/>
              <a:buFont typeface="Arial" pitchFamily="34" charset="0"/>
              <a:buChar char="•"/>
              <a:defRPr sz="1600" b="0">
                <a:solidFill>
                  <a:schemeClr val="tx1"/>
                </a:solidFill>
                <a:latin typeface="TSTAR PRO Medium" pitchFamily="50" charset="0"/>
              </a:defRPr>
            </a:lvl3pPr>
            <a:lvl4pPr marL="1522413" indent="-150813">
              <a:buClr>
                <a:srgbClr val="25EE32"/>
              </a:buClr>
              <a:buSzPct val="50000"/>
              <a:buFont typeface="Arial" pitchFamily="34" charset="0"/>
              <a:buChar char="•"/>
              <a:defRPr sz="1400">
                <a:latin typeface="TSTAR PRO Medium" pitchFamily="50" charset="0"/>
              </a:defRPr>
            </a:lvl4pPr>
          </a:lstStyle>
          <a:p>
            <a:pPr lvl="0"/>
            <a:r>
              <a:rPr lang="es-ES" dirty="0"/>
              <a:t>Este es el título del contenido principal: nivel 1</a:t>
            </a:r>
          </a:p>
          <a:p>
            <a:pPr lvl="1"/>
            <a:r>
              <a:rPr lang="es-ES" dirty="0"/>
              <a:t>Segundo nivel</a:t>
            </a:r>
          </a:p>
          <a:p>
            <a:pPr lvl="2"/>
            <a:r>
              <a:rPr lang="es-ES" dirty="0"/>
              <a:t>Tercer nivel</a:t>
            </a:r>
          </a:p>
          <a:p>
            <a:pPr lvl="3"/>
            <a:r>
              <a:rPr lang="es-ES" dirty="0"/>
              <a:t>Cuarto nivel</a:t>
            </a:r>
          </a:p>
        </p:txBody>
      </p:sp>
      <p:sp>
        <p:nvSpPr>
          <p:cNvPr id="7" name="bk object 16"/>
          <p:cNvSpPr/>
          <p:nvPr userDrawn="1"/>
        </p:nvSpPr>
        <p:spPr>
          <a:xfrm>
            <a:off x="0" y="4956352"/>
            <a:ext cx="9144000" cy="191770"/>
          </a:xfrm>
          <a:custGeom>
            <a:avLst/>
            <a:gdLst/>
            <a:ahLst/>
            <a:cxnLst/>
            <a:rect l="l" t="t" r="r" b="b"/>
            <a:pathLst>
              <a:path w="9144000" h="191770">
                <a:moveTo>
                  <a:pt x="0" y="191642"/>
                </a:moveTo>
                <a:lnTo>
                  <a:pt x="9144000" y="191642"/>
                </a:lnTo>
                <a:lnTo>
                  <a:pt x="9144000" y="0"/>
                </a:lnTo>
                <a:lnTo>
                  <a:pt x="0" y="0"/>
                </a:lnTo>
                <a:lnTo>
                  <a:pt x="0" y="191642"/>
                </a:lnTo>
                <a:close/>
              </a:path>
            </a:pathLst>
          </a:custGeom>
          <a:solidFill>
            <a:srgbClr val="25EE32"/>
          </a:solidFill>
        </p:spPr>
        <p:txBody>
          <a:bodyPr wrap="square" lIns="0" tIns="0" rIns="0" bIns="0" rtlCol="0"/>
          <a:lstStyle/>
          <a:p>
            <a:endParaRPr sz="1000" dirty="0">
              <a:latin typeface="+mj-lt"/>
            </a:endParaRPr>
          </a:p>
        </p:txBody>
      </p:sp>
      <p:sp>
        <p:nvSpPr>
          <p:cNvPr id="8" name="5 Marcador de número de diapositiva"/>
          <p:cNvSpPr>
            <a:spLocks noGrp="1"/>
          </p:cNvSpPr>
          <p:nvPr>
            <p:ph type="sldNum" sz="quarter" idx="20"/>
          </p:nvPr>
        </p:nvSpPr>
        <p:spPr>
          <a:xfrm>
            <a:off x="6542857" y="4935419"/>
            <a:ext cx="2133600" cy="208082"/>
          </a:xfrm>
          <a:prstGeom prst="rect">
            <a:avLst/>
          </a:prstGeom>
        </p:spPr>
        <p:txBody>
          <a:bodyPr/>
          <a:lstStyle>
            <a:lvl1pPr algn="r" fontAlgn="auto">
              <a:spcBef>
                <a:spcPts val="0"/>
              </a:spcBef>
              <a:spcAft>
                <a:spcPts val="0"/>
              </a:spcAft>
              <a:defRPr sz="900" b="0">
                <a:solidFill>
                  <a:schemeClr val="tx1"/>
                </a:solidFill>
                <a:latin typeface="+mj-lt"/>
                <a:ea typeface="+mn-ea"/>
                <a:cs typeface="+mn-cs"/>
              </a:defRPr>
            </a:lvl1pPr>
          </a:lstStyle>
          <a:p>
            <a:pPr>
              <a:defRPr/>
            </a:pPr>
            <a:fld id="{573902B0-774B-DB47-85FF-5E7A4BB2BF29}" type="slidenum">
              <a:rPr lang="en-US" smtClean="0"/>
              <a:pPr>
                <a:defRPr/>
              </a:pPr>
              <a:t>‹Nº›</a:t>
            </a:fld>
            <a:endParaRPr lang="en-US" dirty="0"/>
          </a:p>
        </p:txBody>
      </p:sp>
      <p:sp>
        <p:nvSpPr>
          <p:cNvPr id="9" name="object 7"/>
          <p:cNvSpPr/>
          <p:nvPr userDrawn="1"/>
        </p:nvSpPr>
        <p:spPr>
          <a:xfrm>
            <a:off x="8172216" y="555526"/>
            <a:ext cx="446405" cy="0"/>
          </a:xfrm>
          <a:custGeom>
            <a:avLst/>
            <a:gdLst/>
            <a:ahLst/>
            <a:cxnLst/>
            <a:rect l="l" t="t" r="r" b="b"/>
            <a:pathLst>
              <a:path w="446405">
                <a:moveTo>
                  <a:pt x="0" y="0"/>
                </a:moveTo>
                <a:lnTo>
                  <a:pt x="446151" y="0"/>
                </a:lnTo>
              </a:path>
            </a:pathLst>
          </a:custGeom>
          <a:ln w="12052">
            <a:solidFill>
              <a:srgbClr val="25EE32"/>
            </a:solidFill>
          </a:ln>
        </p:spPr>
        <p:txBody>
          <a:bodyPr wrap="square" lIns="0" tIns="0" rIns="0" bIns="0" rtlCol="0"/>
          <a:lstStyle/>
          <a:p>
            <a:endParaRPr dirty="0"/>
          </a:p>
        </p:txBody>
      </p:sp>
      <p:sp>
        <p:nvSpPr>
          <p:cNvPr id="13" name="object 6">
            <a:extLst>
              <a:ext uri="{FF2B5EF4-FFF2-40B4-BE49-F238E27FC236}">
                <a16:creationId xmlns:a16="http://schemas.microsoft.com/office/drawing/2014/main" id="{CFF941E6-325F-4468-8F82-4D86341F4BDC}"/>
              </a:ext>
            </a:extLst>
          </p:cNvPr>
          <p:cNvSpPr txBox="1"/>
          <p:nvPr userDrawn="1"/>
        </p:nvSpPr>
        <p:spPr>
          <a:xfrm>
            <a:off x="556632" y="4990126"/>
            <a:ext cx="2605288" cy="123111"/>
          </a:xfrm>
          <a:prstGeom prst="rect">
            <a:avLst/>
          </a:prstGeom>
        </p:spPr>
        <p:txBody>
          <a:bodyPr vert="horz" wrap="square" lIns="0" tIns="0" rIns="0" bIns="0" rtlCol="0">
            <a:spAutoFit/>
          </a:bodyPr>
          <a:lstStyle/>
          <a:p>
            <a:pPr marL="12700">
              <a:lnSpc>
                <a:spcPct val="100000"/>
              </a:lnSpc>
            </a:pPr>
            <a:r>
              <a:rPr lang="es-ES" sz="800" b="0" spc="30" dirty="0">
                <a:latin typeface="Calibri"/>
                <a:cs typeface="TSTAR PRO"/>
              </a:rPr>
              <a:t>© </a:t>
            </a:r>
            <a:r>
              <a:rPr sz="800" b="0" spc="30" dirty="0">
                <a:latin typeface="+mj-lt"/>
                <a:cs typeface="TSTAR PRO"/>
              </a:rPr>
              <a:t>20</a:t>
            </a:r>
            <a:r>
              <a:rPr lang="es-ES" sz="800" b="0" spc="30" dirty="0">
                <a:latin typeface="+mj-lt"/>
                <a:cs typeface="TSTAR PRO"/>
              </a:rPr>
              <a:t>22</a:t>
            </a:r>
            <a:r>
              <a:rPr sz="800" b="0" spc="30" dirty="0">
                <a:latin typeface="+mj-lt"/>
                <a:cs typeface="TSTAR PRO"/>
              </a:rPr>
              <a:t>. </a:t>
            </a:r>
            <a:r>
              <a:rPr sz="800" b="0" spc="35" dirty="0">
                <a:latin typeface="+mj-lt"/>
                <a:cs typeface="TSTAR PRO"/>
              </a:rPr>
              <a:t>IKERLAN. </a:t>
            </a:r>
            <a:r>
              <a:rPr sz="800" b="0" spc="25" dirty="0">
                <a:latin typeface="+mj-lt"/>
                <a:cs typeface="TSTAR PRO"/>
              </a:rPr>
              <a:t>All </a:t>
            </a:r>
            <a:r>
              <a:rPr sz="800" b="0" spc="30" dirty="0">
                <a:latin typeface="+mj-lt"/>
                <a:cs typeface="TSTAR PRO"/>
              </a:rPr>
              <a:t>rights</a:t>
            </a:r>
            <a:r>
              <a:rPr sz="800" b="0" spc="70" dirty="0">
                <a:latin typeface="+mj-lt"/>
                <a:cs typeface="TSTAR PRO"/>
              </a:rPr>
              <a:t> </a:t>
            </a:r>
            <a:r>
              <a:rPr sz="800" b="0" spc="35" dirty="0">
                <a:latin typeface="+mj-lt"/>
                <a:cs typeface="TSTAR PRO"/>
              </a:rPr>
              <a:t>reserved</a:t>
            </a:r>
            <a:endParaRPr sz="800" b="0" dirty="0">
              <a:latin typeface="+mj-lt"/>
              <a:cs typeface="TSTAR PR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 blanco para diagramas, imágenes, etc.">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2123728" y="-20538"/>
            <a:ext cx="6563072" cy="576064"/>
          </a:xfrm>
        </p:spPr>
        <p:txBody>
          <a:bodyPr>
            <a:noAutofit/>
          </a:bodyPr>
          <a:lstStyle>
            <a:lvl1pPr>
              <a:defRPr sz="3600" b="1">
                <a:latin typeface="TSTAR PRO Medium" pitchFamily="50" charset="0"/>
              </a:defRPr>
            </a:lvl1pPr>
          </a:lstStyle>
          <a:p>
            <a:r>
              <a:rPr lang="es-ES" dirty="0" err="1"/>
              <a:t>Diapo</a:t>
            </a:r>
            <a:r>
              <a:rPr lang="es-ES" dirty="0"/>
              <a:t> para diagramas, etc.</a:t>
            </a:r>
          </a:p>
        </p:txBody>
      </p:sp>
      <p:sp>
        <p:nvSpPr>
          <p:cNvPr id="7" name="bk object 16"/>
          <p:cNvSpPr/>
          <p:nvPr userDrawn="1"/>
        </p:nvSpPr>
        <p:spPr>
          <a:xfrm>
            <a:off x="0" y="4956352"/>
            <a:ext cx="9144000" cy="191770"/>
          </a:xfrm>
          <a:custGeom>
            <a:avLst/>
            <a:gdLst/>
            <a:ahLst/>
            <a:cxnLst/>
            <a:rect l="l" t="t" r="r" b="b"/>
            <a:pathLst>
              <a:path w="9144000" h="191770">
                <a:moveTo>
                  <a:pt x="0" y="191642"/>
                </a:moveTo>
                <a:lnTo>
                  <a:pt x="9144000" y="191642"/>
                </a:lnTo>
                <a:lnTo>
                  <a:pt x="9144000" y="0"/>
                </a:lnTo>
                <a:lnTo>
                  <a:pt x="0" y="0"/>
                </a:lnTo>
                <a:lnTo>
                  <a:pt x="0" y="191642"/>
                </a:lnTo>
                <a:close/>
              </a:path>
            </a:pathLst>
          </a:custGeom>
          <a:solidFill>
            <a:srgbClr val="25EE32"/>
          </a:solidFill>
        </p:spPr>
        <p:txBody>
          <a:bodyPr wrap="square" lIns="0" tIns="0" rIns="0" bIns="0" rtlCol="0"/>
          <a:lstStyle/>
          <a:p>
            <a:endParaRPr sz="1000" dirty="0">
              <a:latin typeface="+mj-lt"/>
            </a:endParaRPr>
          </a:p>
        </p:txBody>
      </p:sp>
      <p:sp>
        <p:nvSpPr>
          <p:cNvPr id="8" name="5 Marcador de número de diapositiva"/>
          <p:cNvSpPr>
            <a:spLocks noGrp="1"/>
          </p:cNvSpPr>
          <p:nvPr>
            <p:ph type="sldNum" sz="quarter" idx="20"/>
          </p:nvPr>
        </p:nvSpPr>
        <p:spPr>
          <a:xfrm>
            <a:off x="6542857" y="4935419"/>
            <a:ext cx="2133600" cy="208082"/>
          </a:xfrm>
          <a:prstGeom prst="rect">
            <a:avLst/>
          </a:prstGeom>
        </p:spPr>
        <p:txBody>
          <a:bodyPr/>
          <a:lstStyle>
            <a:lvl1pPr algn="r" fontAlgn="auto">
              <a:spcBef>
                <a:spcPts val="0"/>
              </a:spcBef>
              <a:spcAft>
                <a:spcPts val="0"/>
              </a:spcAft>
              <a:defRPr sz="900" b="0">
                <a:solidFill>
                  <a:schemeClr val="tx1"/>
                </a:solidFill>
                <a:latin typeface="+mj-lt"/>
                <a:ea typeface="+mn-ea"/>
                <a:cs typeface="+mn-cs"/>
              </a:defRPr>
            </a:lvl1pPr>
          </a:lstStyle>
          <a:p>
            <a:pPr>
              <a:defRPr/>
            </a:pPr>
            <a:fld id="{573902B0-774B-DB47-85FF-5E7A4BB2BF29}" type="slidenum">
              <a:rPr lang="en-US" smtClean="0"/>
              <a:pPr>
                <a:defRPr/>
              </a:pPr>
              <a:t>‹Nº›</a:t>
            </a:fld>
            <a:endParaRPr lang="en-US" dirty="0"/>
          </a:p>
        </p:txBody>
      </p:sp>
      <p:sp>
        <p:nvSpPr>
          <p:cNvPr id="11" name="object 6"/>
          <p:cNvSpPr txBox="1"/>
          <p:nvPr userDrawn="1"/>
        </p:nvSpPr>
        <p:spPr>
          <a:xfrm>
            <a:off x="556632" y="4990126"/>
            <a:ext cx="2605288" cy="123111"/>
          </a:xfrm>
          <a:prstGeom prst="rect">
            <a:avLst/>
          </a:prstGeom>
        </p:spPr>
        <p:txBody>
          <a:bodyPr vert="horz" wrap="square" lIns="0" tIns="0" rIns="0" bIns="0" rtlCol="0">
            <a:spAutoFit/>
          </a:bodyPr>
          <a:lstStyle/>
          <a:p>
            <a:pPr marL="12700">
              <a:lnSpc>
                <a:spcPct val="100000"/>
              </a:lnSpc>
            </a:pPr>
            <a:r>
              <a:rPr lang="es-ES" sz="800" b="0" spc="30" dirty="0">
                <a:latin typeface="Calibri"/>
                <a:cs typeface="TSTAR PRO"/>
              </a:rPr>
              <a:t>© </a:t>
            </a:r>
            <a:r>
              <a:rPr sz="800" b="0" spc="30" dirty="0">
                <a:latin typeface="+mj-lt"/>
                <a:cs typeface="TSTAR PRO"/>
              </a:rPr>
              <a:t>20</a:t>
            </a:r>
            <a:r>
              <a:rPr lang="es-ES" sz="800" b="0" spc="30" dirty="0">
                <a:latin typeface="+mj-lt"/>
                <a:cs typeface="TSTAR PRO"/>
              </a:rPr>
              <a:t>22</a:t>
            </a:r>
            <a:r>
              <a:rPr sz="800" b="0" spc="30" dirty="0">
                <a:latin typeface="+mj-lt"/>
                <a:cs typeface="TSTAR PRO"/>
              </a:rPr>
              <a:t>. </a:t>
            </a:r>
            <a:r>
              <a:rPr sz="800" b="0" spc="35" dirty="0">
                <a:latin typeface="+mj-lt"/>
                <a:cs typeface="TSTAR PRO"/>
              </a:rPr>
              <a:t>IKERLAN. </a:t>
            </a:r>
            <a:r>
              <a:rPr sz="800" b="0" spc="25" dirty="0">
                <a:latin typeface="+mj-lt"/>
                <a:cs typeface="TSTAR PRO"/>
              </a:rPr>
              <a:t>All </a:t>
            </a:r>
            <a:r>
              <a:rPr sz="800" b="0" spc="30" dirty="0">
                <a:latin typeface="+mj-lt"/>
                <a:cs typeface="TSTAR PRO"/>
              </a:rPr>
              <a:t>rights</a:t>
            </a:r>
            <a:r>
              <a:rPr sz="800" b="0" spc="70" dirty="0">
                <a:latin typeface="+mj-lt"/>
                <a:cs typeface="TSTAR PRO"/>
              </a:rPr>
              <a:t> </a:t>
            </a:r>
            <a:r>
              <a:rPr sz="800" b="0" spc="35" dirty="0">
                <a:latin typeface="+mj-lt"/>
                <a:cs typeface="TSTAR PRO"/>
              </a:rPr>
              <a:t>reserved</a:t>
            </a:r>
            <a:endParaRPr sz="800" b="0" dirty="0">
              <a:latin typeface="+mj-lt"/>
              <a:cs typeface="TSTAR PRO"/>
            </a:endParaRPr>
          </a:p>
        </p:txBody>
      </p:sp>
      <p:sp>
        <p:nvSpPr>
          <p:cNvPr id="9" name="object 7"/>
          <p:cNvSpPr/>
          <p:nvPr userDrawn="1"/>
        </p:nvSpPr>
        <p:spPr>
          <a:xfrm>
            <a:off x="8158043" y="555526"/>
            <a:ext cx="446405" cy="0"/>
          </a:xfrm>
          <a:custGeom>
            <a:avLst/>
            <a:gdLst/>
            <a:ahLst/>
            <a:cxnLst/>
            <a:rect l="l" t="t" r="r" b="b"/>
            <a:pathLst>
              <a:path w="446405">
                <a:moveTo>
                  <a:pt x="0" y="0"/>
                </a:moveTo>
                <a:lnTo>
                  <a:pt x="446151" y="0"/>
                </a:lnTo>
              </a:path>
            </a:pathLst>
          </a:custGeom>
          <a:ln w="12052">
            <a:solidFill>
              <a:srgbClr val="25EE32"/>
            </a:solidFill>
          </a:ln>
        </p:spPr>
        <p:txBody>
          <a:bodyPr wrap="square" lIns="0" tIns="0" rIns="0" bIns="0" rtlCol="0"/>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parador 1">
    <p:spTree>
      <p:nvGrpSpPr>
        <p:cNvPr id="1" name=""/>
        <p:cNvGrpSpPr/>
        <p:nvPr/>
      </p:nvGrpSpPr>
      <p:grpSpPr>
        <a:xfrm>
          <a:off x="0" y="0"/>
          <a:ext cx="0" cy="0"/>
          <a:chOff x="0" y="0"/>
          <a:chExt cx="0" cy="0"/>
        </a:xfrm>
      </p:grpSpPr>
      <p:pic>
        <p:nvPicPr>
          <p:cNvPr id="10" name="Imagen 9"/>
          <p:cNvPicPr>
            <a:picLocks noChangeAspect="1"/>
          </p:cNvPicPr>
          <p:nvPr userDrawn="1"/>
        </p:nvPicPr>
        <p:blipFill>
          <a:blip r:embed="rId2" cstate="print"/>
          <a:stretch>
            <a:fillRect/>
          </a:stretch>
        </p:blipFill>
        <p:spPr>
          <a:xfrm>
            <a:off x="-416" y="1851670"/>
            <a:ext cx="9144000" cy="1403331"/>
          </a:xfrm>
          <a:prstGeom prst="rect">
            <a:avLst/>
          </a:prstGeom>
        </p:spPr>
      </p:pic>
      <p:sp>
        <p:nvSpPr>
          <p:cNvPr id="5" name="1 Marcador de título"/>
          <p:cNvSpPr>
            <a:spLocks noGrp="1"/>
          </p:cNvSpPr>
          <p:nvPr>
            <p:ph type="title" hasCustomPrompt="1"/>
          </p:nvPr>
        </p:nvSpPr>
        <p:spPr bwMode="auto">
          <a:xfrm>
            <a:off x="435150" y="2318897"/>
            <a:ext cx="8229600" cy="504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ormAutofit/>
          </a:bodyPr>
          <a:lstStyle>
            <a:lvl1pPr algn="l">
              <a:lnSpc>
                <a:spcPct val="80000"/>
              </a:lnSpc>
              <a:defRPr sz="3200" b="1" i="0" cap="all" baseline="0">
                <a:solidFill>
                  <a:schemeClr val="bg1"/>
                </a:solidFill>
                <a:latin typeface="TSTAR PRO Headline" pitchFamily="50" charset="0"/>
                <a:cs typeface="TSTAR PRO Headline" pitchFamily="50" charset="0"/>
              </a:defRPr>
            </a:lvl1pPr>
          </a:lstStyle>
          <a:p>
            <a:r>
              <a:rPr lang="es-ES_tradnl" dirty="0"/>
              <a:t>SEPARADOR 1</a:t>
            </a:r>
            <a:endParaRPr lang="en-US" dirty="0"/>
          </a:p>
        </p:txBody>
      </p:sp>
      <p:pic>
        <p:nvPicPr>
          <p:cNvPr id="8" name="Imagen 8"/>
          <p:cNvPicPr>
            <a:picLocks noChangeAspect="1"/>
          </p:cNvPicPr>
          <p:nvPr userDrawn="1"/>
        </p:nvPicPr>
        <p:blipFill>
          <a:blip r:embed="rId3" cstate="print"/>
          <a:srcRect b="54621"/>
          <a:stretch>
            <a:fillRect/>
          </a:stretch>
        </p:blipFill>
        <p:spPr>
          <a:xfrm>
            <a:off x="0" y="0"/>
            <a:ext cx="9144000" cy="1707654"/>
          </a:xfrm>
          <a:prstGeom prst="rect">
            <a:avLst/>
          </a:prstGeom>
        </p:spPr>
      </p:pic>
      <p:pic>
        <p:nvPicPr>
          <p:cNvPr id="11" name="Imagen 8"/>
          <p:cNvPicPr>
            <a:picLocks noChangeAspect="1"/>
          </p:cNvPicPr>
          <p:nvPr userDrawn="1"/>
        </p:nvPicPr>
        <p:blipFill>
          <a:blip r:embed="rId3" cstate="print"/>
          <a:srcRect t="49206"/>
          <a:stretch>
            <a:fillRect/>
          </a:stretch>
        </p:blipFill>
        <p:spPr>
          <a:xfrm>
            <a:off x="0" y="2787774"/>
            <a:ext cx="9144000" cy="1911403"/>
          </a:xfrm>
          <a:prstGeom prst="rect">
            <a:avLst/>
          </a:prstGeom>
        </p:spPr>
      </p:pic>
    </p:spTree>
    <p:extLst>
      <p:ext uri="{BB962C8B-B14F-4D97-AF65-F5344CB8AC3E}">
        <p14:creationId xmlns:p14="http://schemas.microsoft.com/office/powerpoint/2010/main" val="261112513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1.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1055801"/>
      </p:ext>
    </p:extLst>
  </p:cSld>
  <p:clrMap bg1="lt1" tx1="dk1" bg2="lt2" tx2="dk2" accent1="accent1" accent2="accent2" accent3="accent3" accent4="accent4" accent5="accent5" accent6="accent6" hlink="hlink" folHlink="folHlink"/>
  <p:sldLayoutIdLst>
    <p:sldLayoutId id="214748368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2123728" y="123478"/>
            <a:ext cx="6563072" cy="576064"/>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11" name="5 Marcador de número de diapositiva"/>
          <p:cNvSpPr>
            <a:spLocks noGrp="1"/>
          </p:cNvSpPr>
          <p:nvPr>
            <p:ph type="sldNum" sz="quarter" idx="4"/>
          </p:nvPr>
        </p:nvSpPr>
        <p:spPr>
          <a:xfrm>
            <a:off x="6542857" y="4923387"/>
            <a:ext cx="2133600" cy="208081"/>
          </a:xfrm>
          <a:prstGeom prst="rect">
            <a:avLst/>
          </a:prstGeom>
        </p:spPr>
        <p:txBody>
          <a:bodyPr/>
          <a:lstStyle>
            <a:lvl1pPr algn="r" fontAlgn="auto">
              <a:spcBef>
                <a:spcPts val="0"/>
              </a:spcBef>
              <a:spcAft>
                <a:spcPts val="0"/>
              </a:spcAft>
              <a:defRPr sz="900" b="0">
                <a:solidFill>
                  <a:schemeClr val="tx1"/>
                </a:solidFill>
                <a:latin typeface="+mj-lt"/>
                <a:ea typeface="+mn-ea"/>
                <a:cs typeface="+mn-cs"/>
              </a:defRPr>
            </a:lvl1pPr>
          </a:lstStyle>
          <a:p>
            <a:pPr>
              <a:defRPr/>
            </a:pPr>
            <a:fld id="{573902B0-774B-DB47-85FF-5E7A4BB2BF29}" type="slidenum">
              <a:rPr lang="en-US" smtClean="0"/>
              <a:pPr>
                <a:defRPr/>
              </a:pPr>
              <a:t>‹Nº›</a:t>
            </a:fld>
            <a:endParaRPr lang="en-US" dirty="0"/>
          </a:p>
        </p:txBody>
      </p:sp>
      <p:pic>
        <p:nvPicPr>
          <p:cNvPr id="4" name="Imagen 3">
            <a:extLst>
              <a:ext uri="{FF2B5EF4-FFF2-40B4-BE49-F238E27FC236}">
                <a16:creationId xmlns:a16="http://schemas.microsoft.com/office/drawing/2014/main" id="{576D2F86-5CE0-4D01-99E4-B0349AD09A8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63278" y="115888"/>
            <a:ext cx="1006300" cy="583654"/>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 id="2147483676" r:id="rId2"/>
    <p:sldLayoutId id="2147483671" r:id="rId3"/>
    <p:sldLayoutId id="2147483677" r:id="rId4"/>
    <p:sldLayoutId id="2147483667" r:id="rId5"/>
    <p:sldLayoutId id="2147483660" r:id="rId6"/>
    <p:sldLayoutId id="2147483659" r:id="rId7"/>
    <p:sldLayoutId id="2147483651" r:id="rId8"/>
    <p:sldLayoutId id="2147483657" r:id="rId9"/>
    <p:sldLayoutId id="2147483652" r:id="rId10"/>
    <p:sldLayoutId id="2147483668" r:id="rId11"/>
    <p:sldLayoutId id="2147483669" r:id="rId12"/>
    <p:sldLayoutId id="2147483665" r:id="rId13"/>
    <p:sldLayoutId id="2147483655" r:id="rId14"/>
    <p:sldLayoutId id="2147483674" r:id="rId15"/>
    <p:sldLayoutId id="2147483675" r:id="rId16"/>
  </p:sldLayoutIdLst>
  <p:hf hdr="0" ftr="0" dt="0"/>
  <p:txStyles>
    <p:titleStyle>
      <a:lvl1pPr algn="r" defTabSz="914400" rtl="0" eaLnBrk="1" latinLnBrk="0" hangingPunct="1">
        <a:spcBef>
          <a:spcPct val="0"/>
        </a:spcBef>
        <a:buNone/>
        <a:defRPr sz="2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60.png"/><Relationship Id="rId18" Type="http://schemas.openxmlformats.org/officeDocument/2006/relationships/image" Target="../media/image64.sv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svg"/><Relationship Id="rId17" Type="http://schemas.openxmlformats.org/officeDocument/2006/relationships/image" Target="../media/image63.png"/><Relationship Id="rId2" Type="http://schemas.openxmlformats.org/officeDocument/2006/relationships/notesSlide" Target="../notesSlides/notesSlide13.xml"/><Relationship Id="rId16" Type="http://schemas.openxmlformats.org/officeDocument/2006/relationships/image" Target="../media/image62.svg"/><Relationship Id="rId1" Type="http://schemas.openxmlformats.org/officeDocument/2006/relationships/slideLayout" Target="../slideLayouts/slideLayout8.xml"/><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1.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 Id="rId14" Type="http://schemas.openxmlformats.org/officeDocument/2006/relationships/image" Target="../media/image34.svg"/></Relationships>
</file>

<file path=ppt/slides/_rels/slide14.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60.png"/><Relationship Id="rId3" Type="http://schemas.openxmlformats.org/officeDocument/2006/relationships/image" Target="../media/image56.png"/><Relationship Id="rId7" Type="http://schemas.openxmlformats.org/officeDocument/2006/relationships/image" Target="../media/image52.png"/><Relationship Id="rId12" Type="http://schemas.openxmlformats.org/officeDocument/2006/relationships/image" Target="../media/image55.svg"/><Relationship Id="rId2" Type="http://schemas.openxmlformats.org/officeDocument/2006/relationships/notesSlide" Target="../notesSlides/notesSlide14.xml"/><Relationship Id="rId16" Type="http://schemas.openxmlformats.org/officeDocument/2006/relationships/image" Target="../media/image64.svg"/><Relationship Id="rId1" Type="http://schemas.openxmlformats.org/officeDocument/2006/relationships/slideLayout" Target="../slideLayouts/slideLayout8.xml"/><Relationship Id="rId6" Type="http://schemas.openxmlformats.org/officeDocument/2006/relationships/image" Target="../media/image59.svg"/><Relationship Id="rId11" Type="http://schemas.openxmlformats.org/officeDocument/2006/relationships/image" Target="../media/image54.png"/><Relationship Id="rId5" Type="http://schemas.openxmlformats.org/officeDocument/2006/relationships/image" Target="../media/image58.png"/><Relationship Id="rId15" Type="http://schemas.openxmlformats.org/officeDocument/2006/relationships/image" Target="../media/image63.png"/><Relationship Id="rId10" Type="http://schemas.openxmlformats.org/officeDocument/2006/relationships/image" Target="../media/image62.svg"/><Relationship Id="rId4" Type="http://schemas.openxmlformats.org/officeDocument/2006/relationships/image" Target="../media/image57.svg"/><Relationship Id="rId9" Type="http://schemas.openxmlformats.org/officeDocument/2006/relationships/image" Target="../media/image61.png"/><Relationship Id="rId14" Type="http://schemas.openxmlformats.org/officeDocument/2006/relationships/image" Target="../media/image34.svg"/></Relationships>
</file>

<file path=ppt/slides/_rels/slide1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67.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0.png"/><Relationship Id="rId7" Type="http://schemas.openxmlformats.org/officeDocument/2006/relationships/image" Target="../media/image69.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34.svg"/><Relationship Id="rId9" Type="http://schemas.openxmlformats.org/officeDocument/2006/relationships/image" Target="../media/image71.png"/></Relationships>
</file>

<file path=ppt/slides/_rels/slide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s://www.linkedin.com/in/angellongueiraromero94/" TargetMode="External"/><Relationship Id="rId7" Type="http://schemas.openxmlformats.org/officeDocument/2006/relationships/hyperlink" Target="https://www.linkedin.com/in/angellongueiraromero94/?lipi=urn%3Ali%3Apage%3Ad_flagship3_feed%3B5feaGsAxT%2Fu%2FghHW3IKX3Q%3D%3D"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9.svg"/><Relationship Id="rId11" Type="http://schemas.openxmlformats.org/officeDocument/2006/relationships/image" Target="../media/image23.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s/_rels/slide20.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 Id="rId9" Type="http://schemas.openxmlformats.org/officeDocument/2006/relationships/image" Target="../media/image78.png"/></Relationships>
</file>

<file path=ppt/slides/_rels/slide21.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78.svg"/><Relationship Id="rId5" Type="http://schemas.openxmlformats.org/officeDocument/2006/relationships/image" Target="../media/image56.png"/><Relationship Id="rId4" Type="http://schemas.openxmlformats.org/officeDocument/2006/relationships/image" Target="../media/image73.svg"/><Relationship Id="rId9" Type="http://schemas.openxmlformats.org/officeDocument/2006/relationships/image" Target="../media/image78.png"/></Relationships>
</file>

<file path=ppt/slides/_rels/slide22.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hyperlink" Target="https://embeddedsecuritymetrics.github.io/" TargetMode="External"/><Relationship Id="rId7" Type="http://schemas.openxmlformats.org/officeDocument/2006/relationships/image" Target="../media/image82.sv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81.png"/><Relationship Id="rId5" Type="http://schemas.openxmlformats.org/officeDocument/2006/relationships/image" Target="../media/image80.svg"/><Relationship Id="rId4" Type="http://schemas.openxmlformats.org/officeDocument/2006/relationships/image" Target="../media/image79.png"/><Relationship Id="rId9" Type="http://schemas.openxmlformats.org/officeDocument/2006/relationships/image" Target="../media/image84.svg"/></Relationships>
</file>

<file path=ppt/slides/_rels/slide2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 Id="rId9" Type="http://schemas.openxmlformats.org/officeDocument/2006/relationships/image" Target="../media/image78.png"/></Relationships>
</file>

<file path=ppt/slides/_rels/slide2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88.svg"/></Relationships>
</file>

<file path=ppt/slides/_rels/slide2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29.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0.png"/><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image" Target="../media/image99.png"/><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96.png"/><Relationship Id="rId11" Type="http://schemas.openxmlformats.org/officeDocument/2006/relationships/image" Target="../media/image980.png"/><Relationship Id="rId5" Type="http://schemas.openxmlformats.org/officeDocument/2006/relationships/image" Target="../media/image95.png"/><Relationship Id="rId10" Type="http://schemas.openxmlformats.org/officeDocument/2006/relationships/image" Target="../media/image970.png"/><Relationship Id="rId4" Type="http://schemas.openxmlformats.org/officeDocument/2006/relationships/image" Target="../media/image94.png"/><Relationship Id="rId9" Type="http://schemas.openxmlformats.org/officeDocument/2006/relationships/image" Target="../media/image69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2.png"/><Relationship Id="rId3" Type="http://schemas.openxmlformats.org/officeDocument/2006/relationships/image" Target="../media/image103.png"/><Relationship Id="rId7" Type="http://schemas.openxmlformats.org/officeDocument/2006/relationships/image" Target="../media/image35.png"/><Relationship Id="rId12" Type="http://schemas.openxmlformats.org/officeDocument/2006/relationships/image" Target="../media/image111.pn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106.svg"/><Relationship Id="rId11" Type="http://schemas.openxmlformats.org/officeDocument/2006/relationships/image" Target="../media/image110.png"/><Relationship Id="rId5" Type="http://schemas.openxmlformats.org/officeDocument/2006/relationships/image" Target="../media/image105.png"/><Relationship Id="rId15" Type="http://schemas.openxmlformats.org/officeDocument/2006/relationships/image" Target="../media/image114.png"/><Relationship Id="rId10" Type="http://schemas.openxmlformats.org/officeDocument/2006/relationships/image" Target="../media/image109.png"/><Relationship Id="rId4" Type="http://schemas.openxmlformats.org/officeDocument/2006/relationships/image" Target="../media/image104.svg"/><Relationship Id="rId9" Type="http://schemas.openxmlformats.org/officeDocument/2006/relationships/image" Target="../media/image108.svg"/><Relationship Id="rId14" Type="http://schemas.openxmlformats.org/officeDocument/2006/relationships/image" Target="../media/image113.png"/></Relationships>
</file>

<file path=ppt/slides/_rels/slide3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 Id="rId9" Type="http://schemas.openxmlformats.org/officeDocument/2006/relationships/image" Target="../media/image71.png"/></Relationships>
</file>

<file path=ppt/slides/_rels/slide35.xml.rels><?xml version="1.0" encoding="UTF-8" standalone="yes"?>
<Relationships xmlns="http://schemas.openxmlformats.org/package/2006/relationships"><Relationship Id="rId8" Type="http://schemas.openxmlformats.org/officeDocument/2006/relationships/image" Target="../media/image950.png"/><Relationship Id="rId3" Type="http://schemas.openxmlformats.org/officeDocument/2006/relationships/image" Target="../media/image750.png"/><Relationship Id="rId7" Type="http://schemas.openxmlformats.org/officeDocument/2006/relationships/image" Target="../media/image790.png"/><Relationship Id="rId12" Type="http://schemas.openxmlformats.org/officeDocument/2006/relationships/image" Target="../media/image1071.pn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media/image780.png"/><Relationship Id="rId11" Type="http://schemas.openxmlformats.org/officeDocument/2006/relationships/image" Target="../media/image1060.png"/><Relationship Id="rId5" Type="http://schemas.openxmlformats.org/officeDocument/2006/relationships/image" Target="../media/image770.png"/><Relationship Id="rId10" Type="http://schemas.openxmlformats.org/officeDocument/2006/relationships/image" Target="../media/image820.png"/><Relationship Id="rId4" Type="http://schemas.openxmlformats.org/officeDocument/2006/relationships/image" Target="../media/image760.png"/><Relationship Id="rId9" Type="http://schemas.openxmlformats.org/officeDocument/2006/relationships/image" Target="../media/image116.png"/></Relationships>
</file>

<file path=ppt/slides/_rels/slide3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image" Target="../media/image118.png"/><Relationship Id="rId5" Type="http://schemas.openxmlformats.org/officeDocument/2006/relationships/image" Target="../media/image610.png"/></Relationships>
</file>

<file path=ppt/slides/_rels/slide37.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20.png"/><Relationship Id="rId7" Type="http://schemas.openxmlformats.org/officeDocument/2006/relationships/image" Target="../media/image124.png"/><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image" Target="../media/image123.svg"/><Relationship Id="rId11" Type="http://schemas.openxmlformats.org/officeDocument/2006/relationships/image" Target="../media/image128.svg"/><Relationship Id="rId5" Type="http://schemas.openxmlformats.org/officeDocument/2006/relationships/image" Target="../media/image122.png"/><Relationship Id="rId10" Type="http://schemas.openxmlformats.org/officeDocument/2006/relationships/image" Target="../media/image127.png"/><Relationship Id="rId4" Type="http://schemas.openxmlformats.org/officeDocument/2006/relationships/image" Target="../media/image121.svg"/><Relationship Id="rId9" Type="http://schemas.openxmlformats.org/officeDocument/2006/relationships/image" Target="../media/image126.png"/></Relationships>
</file>

<file path=ppt/slides/_rels/slide39.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134.svg"/><Relationship Id="rId13" Type="http://schemas.openxmlformats.org/officeDocument/2006/relationships/image" Target="../media/image139.png"/><Relationship Id="rId3" Type="http://schemas.openxmlformats.org/officeDocument/2006/relationships/image" Target="../media/image130.png"/><Relationship Id="rId7" Type="http://schemas.openxmlformats.org/officeDocument/2006/relationships/image" Target="../media/image133.png"/><Relationship Id="rId12" Type="http://schemas.openxmlformats.org/officeDocument/2006/relationships/image" Target="../media/image138.svg"/><Relationship Id="rId2" Type="http://schemas.openxmlformats.org/officeDocument/2006/relationships/notesSlide" Target="../notesSlides/notesSlide39.xml"/><Relationship Id="rId16" Type="http://schemas.openxmlformats.org/officeDocument/2006/relationships/image" Target="../media/image142.svg"/><Relationship Id="rId1" Type="http://schemas.openxmlformats.org/officeDocument/2006/relationships/slideLayout" Target="../slideLayouts/slideLayout8.xml"/><Relationship Id="rId6" Type="http://schemas.openxmlformats.org/officeDocument/2006/relationships/image" Target="../media/image132.svg"/><Relationship Id="rId11" Type="http://schemas.openxmlformats.org/officeDocument/2006/relationships/image" Target="../media/image137.png"/><Relationship Id="rId5" Type="http://schemas.openxmlformats.org/officeDocument/2006/relationships/image" Target="../media/image131.png"/><Relationship Id="rId15" Type="http://schemas.openxmlformats.org/officeDocument/2006/relationships/image" Target="../media/image141.png"/><Relationship Id="rId10" Type="http://schemas.openxmlformats.org/officeDocument/2006/relationships/image" Target="../media/image136.svg"/><Relationship Id="rId4" Type="http://schemas.openxmlformats.org/officeDocument/2006/relationships/image" Target="../media/image62.svg"/><Relationship Id="rId9" Type="http://schemas.openxmlformats.org/officeDocument/2006/relationships/image" Target="../media/image135.png"/><Relationship Id="rId14" Type="http://schemas.openxmlformats.org/officeDocument/2006/relationships/image" Target="../media/image140.svg"/></Relationships>
</file>

<file path=ppt/slides/_rels/slide41.xml.rels><?xml version="1.0" encoding="UTF-8" standalone="yes"?>
<Relationships xmlns="http://schemas.openxmlformats.org/package/2006/relationships"><Relationship Id="rId8" Type="http://schemas.openxmlformats.org/officeDocument/2006/relationships/image" Target="../media/image132.svg"/><Relationship Id="rId13" Type="http://schemas.openxmlformats.org/officeDocument/2006/relationships/image" Target="../media/image147.png"/><Relationship Id="rId18" Type="http://schemas.openxmlformats.org/officeDocument/2006/relationships/image" Target="../media/image136.svg"/><Relationship Id="rId3" Type="http://schemas.openxmlformats.org/officeDocument/2006/relationships/image" Target="../media/image143.png"/><Relationship Id="rId21" Type="http://schemas.openxmlformats.org/officeDocument/2006/relationships/image" Target="../media/image139.png"/><Relationship Id="rId7" Type="http://schemas.openxmlformats.org/officeDocument/2006/relationships/image" Target="../media/image131.png"/><Relationship Id="rId12" Type="http://schemas.openxmlformats.org/officeDocument/2006/relationships/image" Target="../media/image146.svg"/><Relationship Id="rId17" Type="http://schemas.openxmlformats.org/officeDocument/2006/relationships/image" Target="../media/image135.png"/><Relationship Id="rId2" Type="http://schemas.openxmlformats.org/officeDocument/2006/relationships/notesSlide" Target="../notesSlides/notesSlide40.xml"/><Relationship Id="rId16" Type="http://schemas.openxmlformats.org/officeDocument/2006/relationships/image" Target="../media/image150.svg"/><Relationship Id="rId20" Type="http://schemas.openxmlformats.org/officeDocument/2006/relationships/image" Target="../media/image138.svg"/><Relationship Id="rId1" Type="http://schemas.openxmlformats.org/officeDocument/2006/relationships/slideLayout" Target="../slideLayouts/slideLayout8.xml"/><Relationship Id="rId6" Type="http://schemas.openxmlformats.org/officeDocument/2006/relationships/image" Target="../media/image62.svg"/><Relationship Id="rId11" Type="http://schemas.openxmlformats.org/officeDocument/2006/relationships/image" Target="../media/image145.png"/><Relationship Id="rId24" Type="http://schemas.openxmlformats.org/officeDocument/2006/relationships/image" Target="../media/image142.svg"/><Relationship Id="rId5" Type="http://schemas.openxmlformats.org/officeDocument/2006/relationships/image" Target="../media/image130.png"/><Relationship Id="rId15" Type="http://schemas.openxmlformats.org/officeDocument/2006/relationships/image" Target="../media/image149.png"/><Relationship Id="rId23" Type="http://schemas.openxmlformats.org/officeDocument/2006/relationships/image" Target="../media/image141.png"/><Relationship Id="rId10" Type="http://schemas.openxmlformats.org/officeDocument/2006/relationships/image" Target="../media/image134.svg"/><Relationship Id="rId19" Type="http://schemas.openxmlformats.org/officeDocument/2006/relationships/image" Target="../media/image137.png"/><Relationship Id="rId4" Type="http://schemas.openxmlformats.org/officeDocument/2006/relationships/image" Target="../media/image144.svg"/><Relationship Id="rId9" Type="http://schemas.openxmlformats.org/officeDocument/2006/relationships/image" Target="../media/image133.png"/><Relationship Id="rId14" Type="http://schemas.openxmlformats.org/officeDocument/2006/relationships/image" Target="../media/image148.svg"/><Relationship Id="rId22" Type="http://schemas.openxmlformats.org/officeDocument/2006/relationships/image" Target="../media/image140.svg"/></Relationships>
</file>

<file path=ppt/slides/_rels/slide42.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image" Target="../media/image87.png"/><Relationship Id="rId7" Type="http://schemas.openxmlformats.org/officeDocument/2006/relationships/image" Target="../media/image153.svg"/><Relationship Id="rId2" Type="http://schemas.openxmlformats.org/officeDocument/2006/relationships/notesSlide" Target="../notesSlides/notesSlide41.xml"/><Relationship Id="rId1" Type="http://schemas.openxmlformats.org/officeDocument/2006/relationships/slideLayout" Target="../slideLayouts/slideLayout8.xml"/><Relationship Id="rId6" Type="http://schemas.openxmlformats.org/officeDocument/2006/relationships/image" Target="../media/image152.png"/><Relationship Id="rId5" Type="http://schemas.openxmlformats.org/officeDocument/2006/relationships/image" Target="../media/image151.png"/><Relationship Id="rId4" Type="http://schemas.openxmlformats.org/officeDocument/2006/relationships/image" Target="../media/image88.svg"/><Relationship Id="rId9" Type="http://schemas.openxmlformats.org/officeDocument/2006/relationships/image" Target="../media/image155.svg"/></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8" Type="http://schemas.openxmlformats.org/officeDocument/2006/relationships/image" Target="../media/image161.svg"/><Relationship Id="rId3" Type="http://schemas.openxmlformats.org/officeDocument/2006/relationships/image" Target="../media/image156.png"/><Relationship Id="rId7" Type="http://schemas.openxmlformats.org/officeDocument/2006/relationships/image" Target="../media/image160.png"/><Relationship Id="rId2" Type="http://schemas.openxmlformats.org/officeDocument/2006/relationships/notesSlide" Target="../notesSlides/notesSlide43.xml"/><Relationship Id="rId1" Type="http://schemas.openxmlformats.org/officeDocument/2006/relationships/slideLayout" Target="../slideLayouts/slideLayout8.xml"/><Relationship Id="rId6" Type="http://schemas.openxmlformats.org/officeDocument/2006/relationships/image" Target="../media/image159.svg"/><Relationship Id="rId5" Type="http://schemas.openxmlformats.org/officeDocument/2006/relationships/image" Target="../media/image158.png"/><Relationship Id="rId10" Type="http://schemas.openxmlformats.org/officeDocument/2006/relationships/image" Target="../media/image51.svg"/><Relationship Id="rId4" Type="http://schemas.openxmlformats.org/officeDocument/2006/relationships/image" Target="../media/image157.svg"/><Relationship Id="rId9" Type="http://schemas.openxmlformats.org/officeDocument/2006/relationships/image" Target="../media/image50.png"/></Relationships>
</file>

<file path=ppt/slides/_rels/slide45.xml.rels><?xml version="1.0" encoding="UTF-8" standalone="yes"?>
<Relationships xmlns="http://schemas.openxmlformats.org/package/2006/relationships"><Relationship Id="rId2" Type="http://schemas.openxmlformats.org/officeDocument/2006/relationships/image" Target="../media/image162.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50.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8" Type="http://schemas.openxmlformats.org/officeDocument/2006/relationships/image" Target="../media/image1120.png"/><Relationship Id="rId3" Type="http://schemas.openxmlformats.org/officeDocument/2006/relationships/image" Target="../media/image1070.png"/><Relationship Id="rId7" Type="http://schemas.openxmlformats.org/officeDocument/2006/relationships/image" Target="../media/image1110.png"/><Relationship Id="rId2" Type="http://schemas.openxmlformats.org/officeDocument/2006/relationships/notesSlide" Target="../notesSlides/notesSlide54.xml"/><Relationship Id="rId1" Type="http://schemas.openxmlformats.org/officeDocument/2006/relationships/slideLayout" Target="../slideLayouts/slideLayout8.xml"/><Relationship Id="rId6" Type="http://schemas.openxmlformats.org/officeDocument/2006/relationships/image" Target="../media/image1100.png"/><Relationship Id="rId5" Type="http://schemas.openxmlformats.org/officeDocument/2006/relationships/image" Target="../media/image1090.png"/><Relationship Id="rId4" Type="http://schemas.openxmlformats.org/officeDocument/2006/relationships/image" Target="../media/image1080.png"/><Relationship Id="rId9" Type="http://schemas.openxmlformats.org/officeDocument/2006/relationships/image" Target="../media/image1130.png"/></Relationships>
</file>

<file path=ppt/slides/_rels/slide57.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0.png"/><Relationship Id="rId7" Type="http://schemas.openxmlformats.org/officeDocument/2006/relationships/image" Target="../media/image69.png"/><Relationship Id="rId2" Type="http://schemas.openxmlformats.org/officeDocument/2006/relationships/notesSlide" Target="../notesSlides/notesSlide55.xml"/><Relationship Id="rId1" Type="http://schemas.openxmlformats.org/officeDocument/2006/relationships/slideLayout" Target="../slideLayouts/slideLayout8.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34.svg"/></Relationships>
</file>

<file path=ppt/slides/_rels/slide58.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61.png"/><Relationship Id="rId18" Type="http://schemas.openxmlformats.org/officeDocument/2006/relationships/image" Target="../media/image55.svg"/><Relationship Id="rId3" Type="http://schemas.openxmlformats.org/officeDocument/2006/relationships/image" Target="../media/image60.png"/><Relationship Id="rId7" Type="http://schemas.openxmlformats.org/officeDocument/2006/relationships/image" Target="../media/image58.png"/><Relationship Id="rId12" Type="http://schemas.openxmlformats.org/officeDocument/2006/relationships/image" Target="../media/image70.svg"/><Relationship Id="rId17" Type="http://schemas.openxmlformats.org/officeDocument/2006/relationships/image" Target="../media/image54.png"/><Relationship Id="rId2" Type="http://schemas.openxmlformats.org/officeDocument/2006/relationships/notesSlide" Target="../notesSlides/notesSlide56.xml"/><Relationship Id="rId16" Type="http://schemas.openxmlformats.org/officeDocument/2006/relationships/image" Target="../media/image53.svg"/><Relationship Id="rId1" Type="http://schemas.openxmlformats.org/officeDocument/2006/relationships/slideLayout" Target="../slideLayouts/slideLayout8.xml"/><Relationship Id="rId6" Type="http://schemas.openxmlformats.org/officeDocument/2006/relationships/image" Target="../media/image57.svg"/><Relationship Id="rId11" Type="http://schemas.openxmlformats.org/officeDocument/2006/relationships/image" Target="../media/image69.png"/><Relationship Id="rId5" Type="http://schemas.openxmlformats.org/officeDocument/2006/relationships/image" Target="../media/image56.png"/><Relationship Id="rId15" Type="http://schemas.openxmlformats.org/officeDocument/2006/relationships/image" Target="../media/image52.png"/><Relationship Id="rId10" Type="http://schemas.openxmlformats.org/officeDocument/2006/relationships/image" Target="../media/image51.svg"/><Relationship Id="rId4" Type="http://schemas.openxmlformats.org/officeDocument/2006/relationships/image" Target="../media/image34.svg"/><Relationship Id="rId9" Type="http://schemas.openxmlformats.org/officeDocument/2006/relationships/image" Target="../media/image50.png"/><Relationship Id="rId14" Type="http://schemas.openxmlformats.org/officeDocument/2006/relationships/image" Target="../media/image62.svg"/></Relationships>
</file>

<file path=ppt/slides/_rels/slide59.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svg"/><Relationship Id="rId2" Type="http://schemas.openxmlformats.org/officeDocument/2006/relationships/notesSlide" Target="../notesSlides/notesSlide57.xml"/><Relationship Id="rId1" Type="http://schemas.openxmlformats.org/officeDocument/2006/relationships/slideLayout" Target="../slideLayouts/slideLayout8.xml"/><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 Id="rId14" Type="http://schemas.openxmlformats.org/officeDocument/2006/relationships/image" Target="../media/image34.sv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6.svg"/></Relationships>
</file>

<file path=ppt/slides/_rels/slide60.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0.png"/><Relationship Id="rId7" Type="http://schemas.openxmlformats.org/officeDocument/2006/relationships/image" Target="../media/image69.png"/><Relationship Id="rId2" Type="http://schemas.openxmlformats.org/officeDocument/2006/relationships/notesSlide" Target="../notesSlides/notesSlide58.xml"/><Relationship Id="rId1" Type="http://schemas.openxmlformats.org/officeDocument/2006/relationships/slideLayout" Target="../slideLayouts/slideLayout8.xml"/><Relationship Id="rId6" Type="http://schemas.openxmlformats.org/officeDocument/2006/relationships/image" Target="../media/image51.svg"/><Relationship Id="rId5" Type="http://schemas.openxmlformats.org/officeDocument/2006/relationships/image" Target="../media/image50.png"/><Relationship Id="rId10" Type="http://schemas.openxmlformats.org/officeDocument/2006/relationships/image" Target="../media/image62.svg"/><Relationship Id="rId4" Type="http://schemas.openxmlformats.org/officeDocument/2006/relationships/image" Target="../media/image34.svg"/><Relationship Id="rId9" Type="http://schemas.openxmlformats.org/officeDocument/2006/relationships/image" Target="../media/image61.png"/></Relationships>
</file>

<file path=ppt/slides/_rels/slide61.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60.png"/><Relationship Id="rId7" Type="http://schemas.openxmlformats.org/officeDocument/2006/relationships/image" Target="../media/image58.png"/><Relationship Id="rId12" Type="http://schemas.openxmlformats.org/officeDocument/2006/relationships/image" Target="../media/image70.svg"/><Relationship Id="rId2" Type="http://schemas.openxmlformats.org/officeDocument/2006/relationships/notesSlide" Target="../notesSlides/notesSlide59.xml"/><Relationship Id="rId1" Type="http://schemas.openxmlformats.org/officeDocument/2006/relationships/slideLayout" Target="../slideLayouts/slideLayout8.xml"/><Relationship Id="rId6" Type="http://schemas.openxmlformats.org/officeDocument/2006/relationships/image" Target="../media/image57.svg"/><Relationship Id="rId11" Type="http://schemas.openxmlformats.org/officeDocument/2006/relationships/image" Target="../media/image69.png"/><Relationship Id="rId5" Type="http://schemas.openxmlformats.org/officeDocument/2006/relationships/image" Target="../media/image56.png"/><Relationship Id="rId10" Type="http://schemas.openxmlformats.org/officeDocument/2006/relationships/image" Target="../media/image51.svg"/><Relationship Id="rId4" Type="http://schemas.openxmlformats.org/officeDocument/2006/relationships/image" Target="../media/image34.svg"/><Relationship Id="rId9" Type="http://schemas.openxmlformats.org/officeDocument/2006/relationships/image" Target="../media/image50.png"/></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0.xml"/><Relationship Id="rId1" Type="http://schemas.openxmlformats.org/officeDocument/2006/relationships/slideLayout" Target="../slideLayouts/slideLayout8.xml"/><Relationship Id="rId5" Type="http://schemas.openxmlformats.org/officeDocument/2006/relationships/image" Target="../media/image172.jpeg"/><Relationship Id="rId4" Type="http://schemas.openxmlformats.org/officeDocument/2006/relationships/image" Target="../media/image26.svg"/></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1.xml"/><Relationship Id="rId1" Type="http://schemas.openxmlformats.org/officeDocument/2006/relationships/slideLayout" Target="../slideLayouts/slideLayout8.xml"/><Relationship Id="rId4" Type="http://schemas.openxmlformats.org/officeDocument/2006/relationships/image" Target="../media/image26.sv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sv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svg"/><Relationship Id="rId9" Type="http://schemas.openxmlformats.org/officeDocument/2006/relationships/image" Target="../media/image39.sv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texto"/>
          <p:cNvSpPr>
            <a:spLocks noGrp="1"/>
          </p:cNvSpPr>
          <p:nvPr>
            <p:ph type="body" sz="quarter" idx="11"/>
          </p:nvPr>
        </p:nvSpPr>
        <p:spPr/>
        <p:txBody>
          <a:bodyPr anchor="ctr" anchorCtr="0"/>
          <a:lstStyle/>
          <a:p>
            <a:r>
              <a:rPr lang="es-ES" dirty="0">
                <a:solidFill>
                  <a:schemeClr val="tx1"/>
                </a:solidFill>
              </a:rPr>
              <a:t>Ángel Longueira Romero</a:t>
            </a:r>
          </a:p>
        </p:txBody>
      </p:sp>
      <p:sp>
        <p:nvSpPr>
          <p:cNvPr id="2" name="1 Título"/>
          <p:cNvSpPr>
            <a:spLocks noGrp="1"/>
          </p:cNvSpPr>
          <p:nvPr>
            <p:ph type="title"/>
          </p:nvPr>
        </p:nvSpPr>
        <p:spPr>
          <a:xfrm>
            <a:off x="0" y="2315176"/>
            <a:ext cx="9144000" cy="1015663"/>
          </a:xfrm>
        </p:spPr>
        <p:txBody>
          <a:bodyPr wrap="square">
            <a:spAutoFit/>
          </a:bodyPr>
          <a:lstStyle/>
          <a:p>
            <a:r>
              <a:rPr lang="en-GB" sz="3000" b="1" i="0" u="none" strike="noStrike" baseline="0" dirty="0">
                <a:latin typeface="URWPalladioL-Bold"/>
              </a:rPr>
              <a:t>Metric-Based Cybersecurity Evaluation Methodology for Industrial Embedded Systems</a:t>
            </a:r>
            <a:endParaRPr lang="es-ES" sz="3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9E7182-A3C7-4946-BF93-C2051017B543}"/>
              </a:ext>
            </a:extLst>
          </p:cNvPr>
          <p:cNvSpPr>
            <a:spLocks noGrp="1"/>
          </p:cNvSpPr>
          <p:nvPr>
            <p:ph type="title"/>
          </p:nvPr>
        </p:nvSpPr>
        <p:spPr/>
        <p:txBody>
          <a:bodyPr/>
          <a:lstStyle/>
          <a:p>
            <a:r>
              <a:rPr lang="en-GB" dirty="0"/>
              <a:t>Background</a:t>
            </a:r>
          </a:p>
        </p:txBody>
      </p:sp>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10</a:t>
            </a:fld>
            <a:endParaRPr lang="en-US" dirty="0"/>
          </a:p>
        </p:txBody>
      </p:sp>
      <p:sp>
        <p:nvSpPr>
          <p:cNvPr id="19" name="Rectángulo: esquinas redondeadas 18">
            <a:extLst>
              <a:ext uri="{FF2B5EF4-FFF2-40B4-BE49-F238E27FC236}">
                <a16:creationId xmlns:a16="http://schemas.microsoft.com/office/drawing/2014/main" id="{F67EF8DE-3B0B-92F4-2F38-C8AF65EEDB89}"/>
              </a:ext>
            </a:extLst>
          </p:cNvPr>
          <p:cNvSpPr/>
          <p:nvPr/>
        </p:nvSpPr>
        <p:spPr>
          <a:xfrm>
            <a:off x="478820" y="738845"/>
            <a:ext cx="8219256" cy="684193"/>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latin typeface="TSTAR PRO" panose="02000806030000020004" pitchFamily="50" charset="0"/>
              </a:rPr>
              <a:t>SYSTEM UNDER TEST (SUT)</a:t>
            </a:r>
          </a:p>
          <a:p>
            <a:pPr algn="ctr"/>
            <a:r>
              <a:rPr lang="en-US" sz="1200" b="0" i="0" dirty="0">
                <a:solidFill>
                  <a:schemeClr val="tx1"/>
                </a:solidFill>
                <a:effectLst/>
                <a:latin typeface="TSTAR PRO" panose="02000806030000020004" pitchFamily="50" charset="0"/>
              </a:rPr>
              <a:t>Device, software application, or hardware platform that is targeted for a security evaluation.</a:t>
            </a:r>
            <a:endParaRPr lang="en-US" sz="1200" dirty="0">
              <a:solidFill>
                <a:schemeClr val="tx1"/>
              </a:solidFill>
              <a:latin typeface="TSTAR PRO" panose="02000806030000020004" pitchFamily="50" charset="0"/>
            </a:endParaRPr>
          </a:p>
        </p:txBody>
      </p:sp>
      <p:sp>
        <p:nvSpPr>
          <p:cNvPr id="32" name="Rectángulo: esquinas redondeadas 31">
            <a:extLst>
              <a:ext uri="{FF2B5EF4-FFF2-40B4-BE49-F238E27FC236}">
                <a16:creationId xmlns:a16="http://schemas.microsoft.com/office/drawing/2014/main" id="{EFE3DD79-D4D6-3EBC-304F-BBC5BA6CED8D}"/>
              </a:ext>
            </a:extLst>
          </p:cNvPr>
          <p:cNvSpPr/>
          <p:nvPr/>
        </p:nvSpPr>
        <p:spPr>
          <a:xfrm>
            <a:off x="478820" y="1601736"/>
            <a:ext cx="8219256" cy="684193"/>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latin typeface="TSTAR PRO" panose="02000806030000020004" pitchFamily="50" charset="0"/>
              </a:rPr>
              <a:t>ASSET</a:t>
            </a:r>
          </a:p>
          <a:p>
            <a:pPr algn="ctr"/>
            <a:r>
              <a:rPr lang="en-US" sz="1200" dirty="0">
                <a:solidFill>
                  <a:schemeClr val="tx1"/>
                </a:solidFill>
                <a:latin typeface="TSTAR PRO" panose="02000806030000020004" pitchFamily="50" charset="0"/>
              </a:rPr>
              <a:t>Any component of the SUT that supports information-related activities, including both hardware and software.</a:t>
            </a:r>
          </a:p>
        </p:txBody>
      </p:sp>
      <p:sp>
        <p:nvSpPr>
          <p:cNvPr id="34" name="Rectángulo: esquinas redondeadas 33">
            <a:extLst>
              <a:ext uri="{FF2B5EF4-FFF2-40B4-BE49-F238E27FC236}">
                <a16:creationId xmlns:a16="http://schemas.microsoft.com/office/drawing/2014/main" id="{CD51BA2C-8054-DE8C-B9CF-5346A5F87DED}"/>
              </a:ext>
            </a:extLst>
          </p:cNvPr>
          <p:cNvSpPr/>
          <p:nvPr/>
        </p:nvSpPr>
        <p:spPr>
          <a:xfrm>
            <a:off x="478820" y="2464627"/>
            <a:ext cx="8219256" cy="684193"/>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latin typeface="TSTAR PRO" panose="02000806030000020004" pitchFamily="50" charset="0"/>
              </a:rPr>
              <a:t>WEAKNESS</a:t>
            </a:r>
          </a:p>
          <a:p>
            <a:pPr algn="ctr"/>
            <a:r>
              <a:rPr lang="en-US" sz="1200" dirty="0">
                <a:solidFill>
                  <a:schemeClr val="tx1"/>
                </a:solidFill>
                <a:latin typeface="TSTAR PRO" panose="02000806030000020004" pitchFamily="50" charset="0"/>
              </a:rPr>
              <a:t>Flaws, faults, bugs, and other errors in software and hardware design, architecture, code, or implementation that, if left unaddressed, could result in systems, networks, and hardware being vulnerable to attacks.</a:t>
            </a:r>
          </a:p>
        </p:txBody>
      </p:sp>
      <p:sp>
        <p:nvSpPr>
          <p:cNvPr id="35" name="Rectángulo: esquinas redondeadas 34">
            <a:extLst>
              <a:ext uri="{FF2B5EF4-FFF2-40B4-BE49-F238E27FC236}">
                <a16:creationId xmlns:a16="http://schemas.microsoft.com/office/drawing/2014/main" id="{003191C3-50F6-E3A9-27BA-AF69EFC93510}"/>
              </a:ext>
            </a:extLst>
          </p:cNvPr>
          <p:cNvSpPr/>
          <p:nvPr/>
        </p:nvSpPr>
        <p:spPr>
          <a:xfrm>
            <a:off x="478820" y="3327518"/>
            <a:ext cx="8219256" cy="684193"/>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latin typeface="TSTAR PRO" panose="02000806030000020004" pitchFamily="50" charset="0"/>
              </a:rPr>
              <a:t>VULNERABILITY</a:t>
            </a:r>
          </a:p>
          <a:p>
            <a:pPr algn="ctr"/>
            <a:r>
              <a:rPr lang="en-US" sz="1200" dirty="0">
                <a:solidFill>
                  <a:schemeClr val="tx1"/>
                </a:solidFill>
                <a:latin typeface="TSTAR PRO" panose="02000806030000020004" pitchFamily="50" charset="0"/>
              </a:rPr>
              <a:t>Flaw in a software, firmware, hardware, or service component resulting from a weakness that can be exploited, causing a negative impact to the confidentiality, integrity, or availability of an impacted component or components.</a:t>
            </a:r>
          </a:p>
        </p:txBody>
      </p:sp>
      <p:sp>
        <p:nvSpPr>
          <p:cNvPr id="36" name="Rectángulo: esquinas redondeadas 35">
            <a:extLst>
              <a:ext uri="{FF2B5EF4-FFF2-40B4-BE49-F238E27FC236}">
                <a16:creationId xmlns:a16="http://schemas.microsoft.com/office/drawing/2014/main" id="{9BCF7CF2-AD06-F030-3828-51D11E33F21E}"/>
              </a:ext>
            </a:extLst>
          </p:cNvPr>
          <p:cNvSpPr/>
          <p:nvPr/>
        </p:nvSpPr>
        <p:spPr>
          <a:xfrm>
            <a:off x="478820" y="4190408"/>
            <a:ext cx="8219256" cy="684193"/>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latin typeface="TSTAR PRO" panose="02000806030000020004" pitchFamily="50" charset="0"/>
              </a:rPr>
              <a:t>METRIC</a:t>
            </a:r>
          </a:p>
          <a:p>
            <a:pPr algn="ctr"/>
            <a:r>
              <a:rPr lang="en-US" sz="1200" dirty="0">
                <a:solidFill>
                  <a:schemeClr val="tx1"/>
                </a:solidFill>
                <a:latin typeface="TSTAR PRO" panose="02000806030000020004" pitchFamily="50" charset="0"/>
              </a:rPr>
              <a:t>A metric is an indicator resulting from the analysis of the raw data provided by measurement.</a:t>
            </a:r>
          </a:p>
        </p:txBody>
      </p:sp>
    </p:spTree>
    <p:extLst>
      <p:ext uri="{BB962C8B-B14F-4D97-AF65-F5344CB8AC3E}">
        <p14:creationId xmlns:p14="http://schemas.microsoft.com/office/powerpoint/2010/main" val="406981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5"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Conector recto de flecha 27">
            <a:extLst>
              <a:ext uri="{FF2B5EF4-FFF2-40B4-BE49-F238E27FC236}">
                <a16:creationId xmlns:a16="http://schemas.microsoft.com/office/drawing/2014/main" id="{109EA66C-14C3-569C-8345-775E9B03E5CB}"/>
              </a:ext>
            </a:extLst>
          </p:cNvPr>
          <p:cNvCxnSpPr>
            <a:cxnSpLocks/>
            <a:stCxn id="19" idx="2"/>
            <a:endCxn id="5" idx="0"/>
          </p:cNvCxnSpPr>
          <p:nvPr/>
        </p:nvCxnSpPr>
        <p:spPr>
          <a:xfrm>
            <a:off x="4600001" y="1499362"/>
            <a:ext cx="0" cy="8563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a:extLst>
              <a:ext uri="{FF2B5EF4-FFF2-40B4-BE49-F238E27FC236}">
                <a16:creationId xmlns:a16="http://schemas.microsoft.com/office/drawing/2014/main" id="{4BF4E5E8-1A7D-06BC-4385-10BF27C8DDB4}"/>
              </a:ext>
            </a:extLst>
          </p:cNvPr>
          <p:cNvCxnSpPr>
            <a:stCxn id="5" idx="2"/>
            <a:endCxn id="20" idx="0"/>
          </p:cNvCxnSpPr>
          <p:nvPr/>
        </p:nvCxnSpPr>
        <p:spPr>
          <a:xfrm>
            <a:off x="4600001" y="3083538"/>
            <a:ext cx="0" cy="8563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a:extLst>
              <a:ext uri="{FF2B5EF4-FFF2-40B4-BE49-F238E27FC236}">
                <a16:creationId xmlns:a16="http://schemas.microsoft.com/office/drawing/2014/main" id="{B94F4D16-F312-B7D5-0C0C-06194E9D8C7C}"/>
              </a:ext>
            </a:extLst>
          </p:cNvPr>
          <p:cNvCxnSpPr>
            <a:stCxn id="5" idx="2"/>
            <a:endCxn id="22" idx="0"/>
          </p:cNvCxnSpPr>
          <p:nvPr/>
        </p:nvCxnSpPr>
        <p:spPr>
          <a:xfrm rot="5400000">
            <a:off x="2722341" y="2062242"/>
            <a:ext cx="856364" cy="2898957"/>
          </a:xfrm>
          <a:prstGeom prst="bentConnector3">
            <a:avLst>
              <a:gd name="adj1" fmla="val 19598"/>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a:extLst>
              <a:ext uri="{FF2B5EF4-FFF2-40B4-BE49-F238E27FC236}">
                <a16:creationId xmlns:a16="http://schemas.microsoft.com/office/drawing/2014/main" id="{180A66BA-0BBF-D539-CDB5-047725510720}"/>
              </a:ext>
            </a:extLst>
          </p:cNvPr>
          <p:cNvCxnSpPr>
            <a:cxnSpLocks/>
            <a:stCxn id="5" idx="2"/>
            <a:endCxn id="21" idx="0"/>
          </p:cNvCxnSpPr>
          <p:nvPr/>
        </p:nvCxnSpPr>
        <p:spPr>
          <a:xfrm rot="16200000" flipH="1">
            <a:off x="5621297" y="2062241"/>
            <a:ext cx="856364" cy="2898957"/>
          </a:xfrm>
          <a:prstGeom prst="bentConnector3">
            <a:avLst>
              <a:gd name="adj1" fmla="val 19598"/>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3D9E7182-A3C7-4946-BF93-C2051017B543}"/>
              </a:ext>
            </a:extLst>
          </p:cNvPr>
          <p:cNvSpPr>
            <a:spLocks noGrp="1"/>
          </p:cNvSpPr>
          <p:nvPr>
            <p:ph type="title"/>
          </p:nvPr>
        </p:nvSpPr>
        <p:spPr/>
        <p:txBody>
          <a:bodyPr/>
          <a:lstStyle/>
          <a:p>
            <a:r>
              <a:rPr lang="en-GB" dirty="0"/>
              <a:t>Background</a:t>
            </a:r>
          </a:p>
        </p:txBody>
      </p:sp>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11</a:t>
            </a:fld>
            <a:endParaRPr lang="en-US" dirty="0"/>
          </a:p>
        </p:txBody>
      </p:sp>
      <p:sp>
        <p:nvSpPr>
          <p:cNvPr id="5" name="Rectángulo: esquinas redondeadas 4">
            <a:extLst>
              <a:ext uri="{FF2B5EF4-FFF2-40B4-BE49-F238E27FC236}">
                <a16:creationId xmlns:a16="http://schemas.microsoft.com/office/drawing/2014/main" id="{CA83ECFC-BB68-3262-3AF4-D230E95EC28B}"/>
              </a:ext>
            </a:extLst>
          </p:cNvPr>
          <p:cNvSpPr/>
          <p:nvPr/>
        </p:nvSpPr>
        <p:spPr>
          <a:xfrm>
            <a:off x="3411869" y="2355726"/>
            <a:ext cx="2376264" cy="72781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CVE</a:t>
            </a:r>
          </a:p>
          <a:p>
            <a:pPr algn="ctr"/>
            <a:r>
              <a:rPr lang="en-US" sz="1200" dirty="0">
                <a:solidFill>
                  <a:schemeClr val="tx1"/>
                </a:solidFill>
              </a:rPr>
              <a:t>Common Vulnerability and Exposure</a:t>
            </a:r>
          </a:p>
        </p:txBody>
      </p:sp>
      <p:sp>
        <p:nvSpPr>
          <p:cNvPr id="19" name="Rectángulo: esquinas redondeadas 18">
            <a:extLst>
              <a:ext uri="{FF2B5EF4-FFF2-40B4-BE49-F238E27FC236}">
                <a16:creationId xmlns:a16="http://schemas.microsoft.com/office/drawing/2014/main" id="{F67EF8DE-3B0B-92F4-2F38-C8AF65EEDB89}"/>
              </a:ext>
            </a:extLst>
          </p:cNvPr>
          <p:cNvSpPr/>
          <p:nvPr/>
        </p:nvSpPr>
        <p:spPr>
          <a:xfrm>
            <a:off x="3411869" y="771550"/>
            <a:ext cx="2376264" cy="72781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CPE</a:t>
            </a:r>
          </a:p>
          <a:p>
            <a:pPr algn="ctr"/>
            <a:r>
              <a:rPr lang="en-US" sz="1200" dirty="0">
                <a:solidFill>
                  <a:schemeClr val="tx1"/>
                </a:solidFill>
              </a:rPr>
              <a:t>Common Platform Enumeration</a:t>
            </a:r>
          </a:p>
        </p:txBody>
      </p:sp>
      <p:sp>
        <p:nvSpPr>
          <p:cNvPr id="20" name="Rectángulo: esquinas redondeadas 19">
            <a:extLst>
              <a:ext uri="{FF2B5EF4-FFF2-40B4-BE49-F238E27FC236}">
                <a16:creationId xmlns:a16="http://schemas.microsoft.com/office/drawing/2014/main" id="{1FBAFFD2-406B-E721-2E6D-373F2C164754}"/>
              </a:ext>
            </a:extLst>
          </p:cNvPr>
          <p:cNvSpPr/>
          <p:nvPr/>
        </p:nvSpPr>
        <p:spPr>
          <a:xfrm>
            <a:off x="3411869" y="3939902"/>
            <a:ext cx="2376264" cy="72781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CWE</a:t>
            </a:r>
          </a:p>
          <a:p>
            <a:pPr algn="ctr"/>
            <a:r>
              <a:rPr lang="en-US" sz="1200" dirty="0">
                <a:solidFill>
                  <a:schemeClr val="tx1"/>
                </a:solidFill>
              </a:rPr>
              <a:t>Common Weakness Enumeration</a:t>
            </a:r>
          </a:p>
        </p:txBody>
      </p:sp>
      <p:sp>
        <p:nvSpPr>
          <p:cNvPr id="21" name="Rectángulo: esquinas redondeadas 20">
            <a:extLst>
              <a:ext uri="{FF2B5EF4-FFF2-40B4-BE49-F238E27FC236}">
                <a16:creationId xmlns:a16="http://schemas.microsoft.com/office/drawing/2014/main" id="{30C908A2-C3F2-C928-439E-2EF22EF01805}"/>
              </a:ext>
            </a:extLst>
          </p:cNvPr>
          <p:cNvSpPr/>
          <p:nvPr/>
        </p:nvSpPr>
        <p:spPr>
          <a:xfrm>
            <a:off x="6310826" y="3939902"/>
            <a:ext cx="2376264" cy="72781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CAPEC</a:t>
            </a:r>
          </a:p>
          <a:p>
            <a:pPr algn="ctr"/>
            <a:r>
              <a:rPr lang="en-US" sz="1200" dirty="0">
                <a:solidFill>
                  <a:schemeClr val="tx1"/>
                </a:solidFill>
              </a:rPr>
              <a:t>Common Attack Pattern Enumeration and Classification</a:t>
            </a:r>
          </a:p>
        </p:txBody>
      </p:sp>
      <p:sp>
        <p:nvSpPr>
          <p:cNvPr id="22" name="Rectángulo: esquinas redondeadas 21">
            <a:extLst>
              <a:ext uri="{FF2B5EF4-FFF2-40B4-BE49-F238E27FC236}">
                <a16:creationId xmlns:a16="http://schemas.microsoft.com/office/drawing/2014/main" id="{5DFE0DBC-66D4-55D3-8D88-8BAA10684F5F}"/>
              </a:ext>
            </a:extLst>
          </p:cNvPr>
          <p:cNvSpPr/>
          <p:nvPr/>
        </p:nvSpPr>
        <p:spPr>
          <a:xfrm>
            <a:off x="512912" y="3939902"/>
            <a:ext cx="2376264" cy="72781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CVSS</a:t>
            </a:r>
          </a:p>
          <a:p>
            <a:pPr algn="ctr"/>
            <a:r>
              <a:rPr lang="en-US" sz="1200" dirty="0">
                <a:solidFill>
                  <a:schemeClr val="tx1"/>
                </a:solidFill>
              </a:rPr>
              <a:t>Common Vulnerability Scoring System</a:t>
            </a:r>
          </a:p>
        </p:txBody>
      </p:sp>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3D2659D0-86F0-A56E-ABC7-F47BA138ADC6}"/>
                  </a:ext>
                </a:extLst>
              </p:cNvPr>
              <p:cNvSpPr txBox="1"/>
              <p:nvPr/>
            </p:nvSpPr>
            <p:spPr>
              <a:xfrm>
                <a:off x="4638566" y="2078726"/>
                <a:ext cx="72936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0 … </m:t>
                      </m:r>
                      <m:r>
                        <a:rPr lang="es-E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4" name="CuadroTexto 3">
                <a:extLst>
                  <a:ext uri="{FF2B5EF4-FFF2-40B4-BE49-F238E27FC236}">
                    <a16:creationId xmlns:a16="http://schemas.microsoft.com/office/drawing/2014/main" id="{3D2659D0-86F0-A56E-ABC7-F47BA138ADC6}"/>
                  </a:ext>
                </a:extLst>
              </p:cNvPr>
              <p:cNvSpPr txBox="1">
                <a:spLocks noRot="1" noChangeAspect="1" noMove="1" noResize="1" noEditPoints="1" noAdjustHandles="1" noChangeArrowheads="1" noChangeShapeType="1" noTextEdit="1"/>
              </p:cNvSpPr>
              <p:nvPr/>
            </p:nvSpPr>
            <p:spPr>
              <a:xfrm>
                <a:off x="4638566" y="2078726"/>
                <a:ext cx="729367" cy="276999"/>
              </a:xfrm>
              <a:prstGeom prst="rect">
                <a:avLst/>
              </a:prstGeom>
              <a:blipFill>
                <a:blip r:embed="rId3"/>
                <a:stretch>
                  <a:fillRect l="-7500" r="-3333"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9DE419B9-066A-D3CC-36AB-16B5D7FF4A9A}"/>
                  </a:ext>
                </a:extLst>
              </p:cNvPr>
              <p:cNvSpPr txBox="1"/>
              <p:nvPr/>
            </p:nvSpPr>
            <p:spPr>
              <a:xfrm>
                <a:off x="4638566" y="1499362"/>
                <a:ext cx="72936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1</m:t>
                      </m:r>
                      <m:r>
                        <a:rPr lang="es-ES" b="0" i="1" smtClean="0">
                          <a:latin typeface="Cambria Math" panose="02040503050406030204" pitchFamily="18" charset="0"/>
                        </a:rPr>
                        <m:t> … </m:t>
                      </m:r>
                      <m:r>
                        <a:rPr lang="es-E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3" name="CuadroTexto 22">
                <a:extLst>
                  <a:ext uri="{FF2B5EF4-FFF2-40B4-BE49-F238E27FC236}">
                    <a16:creationId xmlns:a16="http://schemas.microsoft.com/office/drawing/2014/main" id="{9DE419B9-066A-D3CC-36AB-16B5D7FF4A9A}"/>
                  </a:ext>
                </a:extLst>
              </p:cNvPr>
              <p:cNvSpPr txBox="1">
                <a:spLocks noRot="1" noChangeAspect="1" noMove="1" noResize="1" noEditPoints="1" noAdjustHandles="1" noChangeArrowheads="1" noChangeShapeType="1" noTextEdit="1"/>
              </p:cNvSpPr>
              <p:nvPr/>
            </p:nvSpPr>
            <p:spPr>
              <a:xfrm>
                <a:off x="4638566" y="1499362"/>
                <a:ext cx="729367" cy="276999"/>
              </a:xfrm>
              <a:prstGeom prst="rect">
                <a:avLst/>
              </a:prstGeom>
              <a:blipFill>
                <a:blip r:embed="rId4"/>
                <a:stretch>
                  <a:fillRect l="-7500" r="-3333"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id="{CDE05340-993F-83B9-C7AB-1C181B939228}"/>
                  </a:ext>
                </a:extLst>
              </p:cNvPr>
              <p:cNvSpPr txBox="1"/>
              <p:nvPr/>
            </p:nvSpPr>
            <p:spPr>
              <a:xfrm>
                <a:off x="5823945" y="2945036"/>
                <a:ext cx="72936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rPr>
                        <m:t>1</m:t>
                      </m:r>
                      <m:r>
                        <a:rPr lang="es-ES" b="0" i="1" smtClean="0">
                          <a:latin typeface="Cambria Math" panose="02040503050406030204" pitchFamily="18" charset="0"/>
                        </a:rPr>
                        <m:t> … </m:t>
                      </m:r>
                      <m:r>
                        <a:rPr lang="es-E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4" name="CuadroTexto 23">
                <a:extLst>
                  <a:ext uri="{FF2B5EF4-FFF2-40B4-BE49-F238E27FC236}">
                    <a16:creationId xmlns:a16="http://schemas.microsoft.com/office/drawing/2014/main" id="{CDE05340-993F-83B9-C7AB-1C181B939228}"/>
                  </a:ext>
                </a:extLst>
              </p:cNvPr>
              <p:cNvSpPr txBox="1">
                <a:spLocks noRot="1" noChangeAspect="1" noMove="1" noResize="1" noEditPoints="1" noAdjustHandles="1" noChangeArrowheads="1" noChangeShapeType="1" noTextEdit="1"/>
              </p:cNvSpPr>
              <p:nvPr/>
            </p:nvSpPr>
            <p:spPr>
              <a:xfrm>
                <a:off x="5823945" y="2945036"/>
                <a:ext cx="729367" cy="276999"/>
              </a:xfrm>
              <a:prstGeom prst="rect">
                <a:avLst/>
              </a:prstGeom>
              <a:blipFill>
                <a:blip r:embed="rId5"/>
                <a:stretch>
                  <a:fillRect l="-6667" r="-4167" b="-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AD65CB38-3ED8-8C9A-4A41-A824E27B4C29}"/>
                  </a:ext>
                </a:extLst>
              </p:cNvPr>
              <p:cNvSpPr txBox="1"/>
              <p:nvPr/>
            </p:nvSpPr>
            <p:spPr>
              <a:xfrm>
                <a:off x="7505954" y="3651318"/>
                <a:ext cx="72936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rPr>
                        <m:t>1</m:t>
                      </m:r>
                      <m:r>
                        <a:rPr lang="es-ES" b="0" i="1" smtClean="0">
                          <a:latin typeface="Cambria Math" panose="02040503050406030204" pitchFamily="18" charset="0"/>
                        </a:rPr>
                        <m:t> … </m:t>
                      </m:r>
                      <m:r>
                        <a:rPr lang="es-E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5" name="CuadroTexto 24">
                <a:extLst>
                  <a:ext uri="{FF2B5EF4-FFF2-40B4-BE49-F238E27FC236}">
                    <a16:creationId xmlns:a16="http://schemas.microsoft.com/office/drawing/2014/main" id="{AD65CB38-3ED8-8C9A-4A41-A824E27B4C29}"/>
                  </a:ext>
                </a:extLst>
              </p:cNvPr>
              <p:cNvSpPr txBox="1">
                <a:spLocks noRot="1" noChangeAspect="1" noMove="1" noResize="1" noEditPoints="1" noAdjustHandles="1" noChangeArrowheads="1" noChangeShapeType="1" noTextEdit="1"/>
              </p:cNvSpPr>
              <p:nvPr/>
            </p:nvSpPr>
            <p:spPr>
              <a:xfrm>
                <a:off x="7505954" y="3651318"/>
                <a:ext cx="729367" cy="276999"/>
              </a:xfrm>
              <a:prstGeom prst="rect">
                <a:avLst/>
              </a:prstGeom>
              <a:blipFill>
                <a:blip r:embed="rId6"/>
                <a:stretch>
                  <a:fillRect l="-6667" r="-4167"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B35F9460-0A67-E68C-E065-1EA72DFB62C9}"/>
                  </a:ext>
                </a:extLst>
              </p:cNvPr>
              <p:cNvSpPr txBox="1"/>
              <p:nvPr/>
            </p:nvSpPr>
            <p:spPr>
              <a:xfrm>
                <a:off x="3193268" y="2993514"/>
                <a:ext cx="18113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rPr>
                        <m:t>1</m:t>
                      </m:r>
                    </m:oMath>
                  </m:oMathPara>
                </a14:m>
                <a:endParaRPr lang="en-US" dirty="0"/>
              </a:p>
            </p:txBody>
          </p:sp>
        </mc:Choice>
        <mc:Fallback xmlns="">
          <p:sp>
            <p:nvSpPr>
              <p:cNvPr id="26" name="CuadroTexto 25">
                <a:extLst>
                  <a:ext uri="{FF2B5EF4-FFF2-40B4-BE49-F238E27FC236}">
                    <a16:creationId xmlns:a16="http://schemas.microsoft.com/office/drawing/2014/main" id="{B35F9460-0A67-E68C-E065-1EA72DFB62C9}"/>
                  </a:ext>
                </a:extLst>
              </p:cNvPr>
              <p:cNvSpPr txBox="1">
                <a:spLocks noRot="1" noChangeAspect="1" noMove="1" noResize="1" noEditPoints="1" noAdjustHandles="1" noChangeArrowheads="1" noChangeShapeType="1" noTextEdit="1"/>
              </p:cNvSpPr>
              <p:nvPr/>
            </p:nvSpPr>
            <p:spPr>
              <a:xfrm>
                <a:off x="3193268" y="2993514"/>
                <a:ext cx="181139" cy="276999"/>
              </a:xfrm>
              <a:prstGeom prst="rect">
                <a:avLst/>
              </a:prstGeom>
              <a:blipFill>
                <a:blip r:embed="rId7"/>
                <a:stretch>
                  <a:fillRect l="-33333" r="-26667" b="-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CuadroTexto 26">
                <a:extLst>
                  <a:ext uri="{FF2B5EF4-FFF2-40B4-BE49-F238E27FC236}">
                    <a16:creationId xmlns:a16="http://schemas.microsoft.com/office/drawing/2014/main" id="{EC348B67-0E77-243B-BDC6-9AAFD8B8FE5F}"/>
                  </a:ext>
                </a:extLst>
              </p:cNvPr>
              <p:cNvSpPr txBox="1"/>
              <p:nvPr/>
            </p:nvSpPr>
            <p:spPr>
              <a:xfrm>
                <a:off x="1463903" y="3651317"/>
                <a:ext cx="18113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rPr>
                        <m:t>1</m:t>
                      </m:r>
                    </m:oMath>
                  </m:oMathPara>
                </a14:m>
                <a:endParaRPr lang="en-US" dirty="0"/>
              </a:p>
            </p:txBody>
          </p:sp>
        </mc:Choice>
        <mc:Fallback xmlns="">
          <p:sp>
            <p:nvSpPr>
              <p:cNvPr id="27" name="CuadroTexto 26">
                <a:extLst>
                  <a:ext uri="{FF2B5EF4-FFF2-40B4-BE49-F238E27FC236}">
                    <a16:creationId xmlns:a16="http://schemas.microsoft.com/office/drawing/2014/main" id="{EC348B67-0E77-243B-BDC6-9AAFD8B8FE5F}"/>
                  </a:ext>
                </a:extLst>
              </p:cNvPr>
              <p:cNvSpPr txBox="1">
                <a:spLocks noRot="1" noChangeAspect="1" noMove="1" noResize="1" noEditPoints="1" noAdjustHandles="1" noChangeArrowheads="1" noChangeShapeType="1" noTextEdit="1"/>
              </p:cNvSpPr>
              <p:nvPr/>
            </p:nvSpPr>
            <p:spPr>
              <a:xfrm>
                <a:off x="1463903" y="3651317"/>
                <a:ext cx="181139" cy="276999"/>
              </a:xfrm>
              <a:prstGeom prst="rect">
                <a:avLst/>
              </a:prstGeom>
              <a:blipFill>
                <a:blip r:embed="rId8"/>
                <a:stretch>
                  <a:fillRect l="-30000" r="-30000"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CuadroTexto 28">
                <a:extLst>
                  <a:ext uri="{FF2B5EF4-FFF2-40B4-BE49-F238E27FC236}">
                    <a16:creationId xmlns:a16="http://schemas.microsoft.com/office/drawing/2014/main" id="{EDFAD819-64C0-3F92-DEEF-D152BA2FED8B}"/>
                  </a:ext>
                </a:extLst>
              </p:cNvPr>
              <p:cNvSpPr txBox="1"/>
              <p:nvPr/>
            </p:nvSpPr>
            <p:spPr>
              <a:xfrm>
                <a:off x="4623691" y="3662902"/>
                <a:ext cx="18113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rPr>
                        <m:t>1</m:t>
                      </m:r>
                    </m:oMath>
                  </m:oMathPara>
                </a14:m>
                <a:endParaRPr lang="en-US" dirty="0"/>
              </a:p>
            </p:txBody>
          </p:sp>
        </mc:Choice>
        <mc:Fallback xmlns="">
          <p:sp>
            <p:nvSpPr>
              <p:cNvPr id="29" name="CuadroTexto 28">
                <a:extLst>
                  <a:ext uri="{FF2B5EF4-FFF2-40B4-BE49-F238E27FC236}">
                    <a16:creationId xmlns:a16="http://schemas.microsoft.com/office/drawing/2014/main" id="{EDFAD819-64C0-3F92-DEEF-D152BA2FED8B}"/>
                  </a:ext>
                </a:extLst>
              </p:cNvPr>
              <p:cNvSpPr txBox="1">
                <a:spLocks noRot="1" noChangeAspect="1" noMove="1" noResize="1" noEditPoints="1" noAdjustHandles="1" noChangeArrowheads="1" noChangeShapeType="1" noTextEdit="1"/>
              </p:cNvSpPr>
              <p:nvPr/>
            </p:nvSpPr>
            <p:spPr>
              <a:xfrm>
                <a:off x="4623691" y="3662902"/>
                <a:ext cx="181139" cy="276999"/>
              </a:xfrm>
              <a:prstGeom prst="rect">
                <a:avLst/>
              </a:prstGeom>
              <a:blipFill>
                <a:blip r:embed="rId9"/>
                <a:stretch>
                  <a:fillRect l="-30000" r="-30000"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CuadroTexto 29">
                <a:extLst>
                  <a:ext uri="{FF2B5EF4-FFF2-40B4-BE49-F238E27FC236}">
                    <a16:creationId xmlns:a16="http://schemas.microsoft.com/office/drawing/2014/main" id="{0528BDD5-F9A0-2135-1F31-4437FF88A1EF}"/>
                  </a:ext>
                </a:extLst>
              </p:cNvPr>
              <p:cNvSpPr txBox="1"/>
              <p:nvPr/>
            </p:nvSpPr>
            <p:spPr>
              <a:xfrm>
                <a:off x="4615888" y="3298997"/>
                <a:ext cx="72936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0 … </m:t>
                      </m:r>
                      <m:r>
                        <a:rPr lang="es-E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0" name="CuadroTexto 29">
                <a:extLst>
                  <a:ext uri="{FF2B5EF4-FFF2-40B4-BE49-F238E27FC236}">
                    <a16:creationId xmlns:a16="http://schemas.microsoft.com/office/drawing/2014/main" id="{0528BDD5-F9A0-2135-1F31-4437FF88A1EF}"/>
                  </a:ext>
                </a:extLst>
              </p:cNvPr>
              <p:cNvSpPr txBox="1">
                <a:spLocks noRot="1" noChangeAspect="1" noMove="1" noResize="1" noEditPoints="1" noAdjustHandles="1" noChangeArrowheads="1" noChangeShapeType="1" noTextEdit="1"/>
              </p:cNvSpPr>
              <p:nvPr/>
            </p:nvSpPr>
            <p:spPr>
              <a:xfrm>
                <a:off x="4615888" y="3298997"/>
                <a:ext cx="729367" cy="276999"/>
              </a:xfrm>
              <a:prstGeom prst="rect">
                <a:avLst/>
              </a:prstGeom>
              <a:blipFill>
                <a:blip r:embed="rId10"/>
                <a:stretch>
                  <a:fillRect l="-6667" r="-4167" b="-6522"/>
                </a:stretch>
              </a:blipFill>
            </p:spPr>
            <p:txBody>
              <a:bodyPr/>
              <a:lstStyle/>
              <a:p>
                <a:r>
                  <a:rPr lang="en-US">
                    <a:noFill/>
                  </a:rPr>
                  <a:t> </a:t>
                </a:r>
              </a:p>
            </p:txBody>
          </p:sp>
        </mc:Fallback>
      </mc:AlternateContent>
      <p:sp>
        <p:nvSpPr>
          <p:cNvPr id="32" name="object 41">
            <a:extLst>
              <a:ext uri="{FF2B5EF4-FFF2-40B4-BE49-F238E27FC236}">
                <a16:creationId xmlns:a16="http://schemas.microsoft.com/office/drawing/2014/main" id="{AE41D110-5733-B802-9B57-9D148286481B}"/>
              </a:ext>
            </a:extLst>
          </p:cNvPr>
          <p:cNvSpPr txBox="1"/>
          <p:nvPr/>
        </p:nvSpPr>
        <p:spPr>
          <a:xfrm>
            <a:off x="1858252" y="486577"/>
            <a:ext cx="5560628" cy="258404"/>
          </a:xfrm>
          <a:prstGeom prst="rect">
            <a:avLst/>
          </a:prstGeom>
        </p:spPr>
        <p:txBody>
          <a:bodyPr vert="horz" wrap="square" lIns="0" tIns="12065" rIns="0" bIns="0" rtlCol="0">
            <a:spAutoFit/>
          </a:bodyPr>
          <a:lstStyle/>
          <a:p>
            <a:pPr marL="12700" algn="ctr">
              <a:lnSpc>
                <a:spcPct val="100000"/>
              </a:lnSpc>
              <a:spcBef>
                <a:spcPts val="95"/>
              </a:spcBef>
            </a:pPr>
            <a:r>
              <a:rPr lang="en-US" sz="1600" i="0" dirty="0">
                <a:effectLst/>
                <a:latin typeface="TSTAR PRO" panose="02000806030000020004" pitchFamily="50" charset="0"/>
              </a:rPr>
              <a:t>cpe:2.3:a:microsoft:internet_explorer:8.0.6001:beta:*:*:*:*:*:*</a:t>
            </a:r>
            <a:endParaRPr lang="en-GB" sz="1600" dirty="0">
              <a:latin typeface="TSTAR PRO" panose="02000806030000020004" pitchFamily="50" charset="0"/>
              <a:cs typeface="Trebuchet MS"/>
            </a:endParaRPr>
          </a:p>
        </p:txBody>
      </p:sp>
      <p:sp>
        <p:nvSpPr>
          <p:cNvPr id="34" name="CuadroTexto 33">
            <a:extLst>
              <a:ext uri="{FF2B5EF4-FFF2-40B4-BE49-F238E27FC236}">
                <a16:creationId xmlns:a16="http://schemas.microsoft.com/office/drawing/2014/main" id="{19889C71-64F6-0F4E-8AFF-09A274B61AA0}"/>
              </a:ext>
            </a:extLst>
          </p:cNvPr>
          <p:cNvSpPr txBox="1"/>
          <p:nvPr/>
        </p:nvSpPr>
        <p:spPr>
          <a:xfrm>
            <a:off x="2084721" y="2005451"/>
            <a:ext cx="1846372" cy="369332"/>
          </a:xfrm>
          <a:prstGeom prst="rect">
            <a:avLst/>
          </a:prstGeom>
          <a:noFill/>
        </p:spPr>
        <p:txBody>
          <a:bodyPr wrap="square">
            <a:spAutoFit/>
          </a:bodyPr>
          <a:lstStyle/>
          <a:p>
            <a:pPr algn="ctr"/>
            <a:r>
              <a:rPr lang="en-US" dirty="0">
                <a:latin typeface="TSTAR PRO" panose="02000806030000020004" pitchFamily="50" charset="0"/>
              </a:rPr>
              <a:t>CVE-2022-34488</a:t>
            </a:r>
          </a:p>
        </p:txBody>
      </p:sp>
      <p:sp>
        <p:nvSpPr>
          <p:cNvPr id="35" name="CuadroTexto 34">
            <a:extLst>
              <a:ext uri="{FF2B5EF4-FFF2-40B4-BE49-F238E27FC236}">
                <a16:creationId xmlns:a16="http://schemas.microsoft.com/office/drawing/2014/main" id="{D203DDF5-86AC-FCF3-927A-05E0CD8994E0}"/>
              </a:ext>
            </a:extLst>
          </p:cNvPr>
          <p:cNvSpPr txBox="1"/>
          <p:nvPr/>
        </p:nvSpPr>
        <p:spPr>
          <a:xfrm>
            <a:off x="171624" y="3523892"/>
            <a:ext cx="982279" cy="369332"/>
          </a:xfrm>
          <a:prstGeom prst="rect">
            <a:avLst/>
          </a:prstGeom>
          <a:noFill/>
        </p:spPr>
        <p:txBody>
          <a:bodyPr wrap="square">
            <a:spAutoFit/>
          </a:bodyPr>
          <a:lstStyle/>
          <a:p>
            <a:pPr algn="ctr"/>
            <a:r>
              <a:rPr lang="en-US" dirty="0">
                <a:latin typeface="TSTAR PRO" panose="02000806030000020004" pitchFamily="50" charset="0"/>
              </a:rPr>
              <a:t>7.4 HIGH</a:t>
            </a:r>
          </a:p>
        </p:txBody>
      </p:sp>
      <p:sp>
        <p:nvSpPr>
          <p:cNvPr id="36" name="CuadroTexto 35">
            <a:extLst>
              <a:ext uri="{FF2B5EF4-FFF2-40B4-BE49-F238E27FC236}">
                <a16:creationId xmlns:a16="http://schemas.microsoft.com/office/drawing/2014/main" id="{EA600D56-97AC-C3E2-BA92-71360301A070}"/>
              </a:ext>
            </a:extLst>
          </p:cNvPr>
          <p:cNvSpPr txBox="1"/>
          <p:nvPr/>
        </p:nvSpPr>
        <p:spPr>
          <a:xfrm>
            <a:off x="3015964" y="3525558"/>
            <a:ext cx="1069486" cy="369332"/>
          </a:xfrm>
          <a:prstGeom prst="rect">
            <a:avLst/>
          </a:prstGeom>
          <a:noFill/>
        </p:spPr>
        <p:txBody>
          <a:bodyPr wrap="square">
            <a:spAutoFit/>
          </a:bodyPr>
          <a:lstStyle/>
          <a:p>
            <a:pPr algn="ctr"/>
            <a:r>
              <a:rPr lang="en-US" dirty="0">
                <a:latin typeface="TSTAR PRO" panose="02000806030000020004" pitchFamily="50" charset="0"/>
              </a:rPr>
              <a:t>CWE-119</a:t>
            </a:r>
          </a:p>
        </p:txBody>
      </p:sp>
      <p:sp>
        <p:nvSpPr>
          <p:cNvPr id="37" name="CuadroTexto 36">
            <a:extLst>
              <a:ext uri="{FF2B5EF4-FFF2-40B4-BE49-F238E27FC236}">
                <a16:creationId xmlns:a16="http://schemas.microsoft.com/office/drawing/2014/main" id="{B88F794D-5F02-647C-0EBF-B5504079BC68}"/>
              </a:ext>
            </a:extLst>
          </p:cNvPr>
          <p:cNvSpPr txBox="1"/>
          <p:nvPr/>
        </p:nvSpPr>
        <p:spPr>
          <a:xfrm>
            <a:off x="5918561" y="3532464"/>
            <a:ext cx="1269502" cy="369332"/>
          </a:xfrm>
          <a:prstGeom prst="rect">
            <a:avLst/>
          </a:prstGeom>
          <a:noFill/>
        </p:spPr>
        <p:txBody>
          <a:bodyPr wrap="square">
            <a:spAutoFit/>
          </a:bodyPr>
          <a:lstStyle/>
          <a:p>
            <a:pPr algn="ctr"/>
            <a:r>
              <a:rPr lang="en-US" dirty="0">
                <a:latin typeface="TSTAR PRO" panose="02000806030000020004" pitchFamily="50" charset="0"/>
              </a:rPr>
              <a:t>CAPEC-100</a:t>
            </a:r>
          </a:p>
        </p:txBody>
      </p:sp>
    </p:spTree>
    <p:extLst>
      <p:ext uri="{BB962C8B-B14F-4D97-AF65-F5344CB8AC3E}">
        <p14:creationId xmlns:p14="http://schemas.microsoft.com/office/powerpoint/2010/main" val="105489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1" grpId="0" animBg="1"/>
      <p:bldP spid="22" grpId="0" animBg="1"/>
      <p:bldP spid="4" grpId="0"/>
      <p:bldP spid="23" grpId="0"/>
      <p:bldP spid="24" grpId="0"/>
      <p:bldP spid="25" grpId="0"/>
      <p:bldP spid="26" grpId="0"/>
      <p:bldP spid="27" grpId="0"/>
      <p:bldP spid="29" grpId="0"/>
      <p:bldP spid="30" grpId="0"/>
      <p:bldP spid="34" grpId="0"/>
      <p:bldP spid="35" grpId="0"/>
      <p:bldP spid="36"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20"/>
          </p:nvPr>
        </p:nvSpPr>
        <p:spPr/>
        <p:txBody>
          <a:bodyPr/>
          <a:lstStyle/>
          <a:p>
            <a:pPr>
              <a:defRPr/>
            </a:pPr>
            <a:fld id="{573902B0-774B-DB47-85FF-5E7A4BB2BF29}" type="slidenum">
              <a:rPr lang="en-US" smtClean="0"/>
              <a:pPr>
                <a:defRPr/>
              </a:pPr>
              <a:t>12</a:t>
            </a:fld>
            <a:endParaRPr lang="en-US" dirty="0"/>
          </a:p>
        </p:txBody>
      </p:sp>
      <p:pic>
        <p:nvPicPr>
          <p:cNvPr id="56322" name="Picture 2" descr="Resultado de imagen de investigar"/>
          <p:cNvPicPr>
            <a:picLocks noChangeAspect="1" noChangeArrowheads="1"/>
          </p:cNvPicPr>
          <p:nvPr/>
        </p:nvPicPr>
        <p:blipFill>
          <a:blip r:embed="rId3" cstate="print">
            <a:grayscl/>
            <a:extLst>
              <a:ext uri="{BEBA8EAE-BF5A-486C-A8C5-ECC9F3942E4B}">
                <a14:imgProps xmlns:a14="http://schemas.microsoft.com/office/drawing/2010/main">
                  <a14:imgLayer r:embed="rId4">
                    <a14:imgEffect>
                      <a14:brightnessContrast bright="-20000" contrast="20000"/>
                    </a14:imgEffect>
                  </a14:imgLayer>
                </a14:imgProps>
              </a:ext>
            </a:extLst>
          </a:blip>
          <a:srcRect/>
          <a:stretch>
            <a:fillRect/>
          </a:stretch>
        </p:blipFill>
        <p:spPr bwMode="auto">
          <a:xfrm>
            <a:off x="0" y="0"/>
            <a:ext cx="9144000" cy="4958279"/>
          </a:xfrm>
          <a:prstGeom prst="rect">
            <a:avLst/>
          </a:prstGeom>
          <a:noFill/>
        </p:spPr>
      </p:pic>
      <p:sp>
        <p:nvSpPr>
          <p:cNvPr id="4" name="Shape 213"/>
          <p:cNvSpPr txBox="1">
            <a:spLocks/>
          </p:cNvSpPr>
          <p:nvPr/>
        </p:nvSpPr>
        <p:spPr>
          <a:xfrm>
            <a:off x="0" y="430178"/>
            <a:ext cx="9144000" cy="720000"/>
          </a:xfrm>
          <a:prstGeom prst="rect">
            <a:avLst/>
          </a:prstGeom>
          <a:solidFill>
            <a:schemeClr val="bg1">
              <a:alpha val="89000"/>
            </a:schemeClr>
          </a:solidFill>
        </p:spPr>
        <p:txBody>
          <a:bodyPr vert="horz" lIns="91440" tIns="45720" rIns="91440" bIns="45720" rtlCol="0" anchor="ctr">
            <a:noAutofit/>
          </a:bodyPr>
          <a:lstStyle>
            <a:lvl1pPr>
              <a:defRPr>
                <a:latin typeface="Impact"/>
                <a:ea typeface="Impact"/>
                <a:cs typeface="Impact"/>
                <a:sym typeface="Impact"/>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4800" b="1" i="0" u="none" strike="noStrike" kern="1200" cap="none" normalizeH="0" baseline="0" dirty="0">
                <a:ln>
                  <a:noFill/>
                </a:ln>
                <a:solidFill>
                  <a:schemeClr val="tx1"/>
                </a:solidFill>
                <a:effectLst/>
                <a:uLnTx/>
                <a:uFillTx/>
                <a:latin typeface="TSTAR PRO Medium" pitchFamily="50" charset="0"/>
                <a:sym typeface="Impact"/>
              </a:rPr>
              <a:t>State of the Art</a:t>
            </a:r>
          </a:p>
        </p:txBody>
      </p:sp>
      <p:sp>
        <p:nvSpPr>
          <p:cNvPr id="9" name="8 Pentágono"/>
          <p:cNvSpPr/>
          <p:nvPr/>
        </p:nvSpPr>
        <p:spPr>
          <a:xfrm>
            <a:off x="1331640" y="430178"/>
            <a:ext cx="1152128" cy="720080"/>
          </a:xfrm>
          <a:prstGeom prst="homePlate">
            <a:avLst/>
          </a:prstGeom>
          <a:solidFill>
            <a:srgbClr val="2CF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Rectángulo"/>
          <p:cNvSpPr/>
          <p:nvPr/>
        </p:nvSpPr>
        <p:spPr>
          <a:xfrm>
            <a:off x="1717720" y="267494"/>
            <a:ext cx="583814" cy="1015663"/>
          </a:xfrm>
          <a:prstGeom prst="rect">
            <a:avLst/>
          </a:prstGeom>
        </p:spPr>
        <p:txBody>
          <a:bodyPr wrap="none">
            <a:spAutoFit/>
          </a:bodyPr>
          <a:lstStyle/>
          <a:p>
            <a:r>
              <a:rPr lang="es-ES" sz="6000" dirty="0">
                <a:latin typeface="TSTAR PRO Headline" pitchFamily="50" charset="0"/>
              </a:rPr>
              <a:t>5</a:t>
            </a:r>
          </a:p>
        </p:txBody>
      </p:sp>
      <p:grpSp>
        <p:nvGrpSpPr>
          <p:cNvPr id="11" name="10 Grupo"/>
          <p:cNvGrpSpPr/>
          <p:nvPr/>
        </p:nvGrpSpPr>
        <p:grpSpPr>
          <a:xfrm>
            <a:off x="107504" y="551334"/>
            <a:ext cx="1138555" cy="479992"/>
            <a:chOff x="457200" y="123478"/>
            <a:chExt cx="1138555" cy="479992"/>
          </a:xfrm>
        </p:grpSpPr>
        <p:sp>
          <p:nvSpPr>
            <p:cNvPr id="12" name="object 2"/>
            <p:cNvSpPr txBox="1"/>
            <p:nvPr/>
          </p:nvSpPr>
          <p:spPr>
            <a:xfrm>
              <a:off x="457200" y="201515"/>
              <a:ext cx="1138555" cy="401955"/>
            </a:xfrm>
            <a:prstGeom prst="rect">
              <a:avLst/>
            </a:prstGeom>
          </p:spPr>
          <p:txBody>
            <a:bodyPr vert="horz" wrap="square" lIns="0" tIns="0" rIns="0" bIns="0" rtlCol="0">
              <a:spAutoFit/>
            </a:bodyPr>
            <a:lstStyle/>
            <a:p>
              <a:pPr marL="12700">
                <a:lnSpc>
                  <a:spcPts val="1045"/>
                </a:lnSpc>
              </a:pPr>
              <a:r>
                <a:rPr sz="950" b="1" spc="50" dirty="0">
                  <a:latin typeface="TSTAR PRO"/>
                  <a:cs typeface="TSTAR PRO"/>
                </a:rPr>
                <a:t>IKERLAN.</a:t>
              </a:r>
              <a:endParaRPr sz="950" dirty="0">
                <a:latin typeface="TSTAR PRO"/>
                <a:cs typeface="TSTAR PRO"/>
              </a:endParaRPr>
            </a:p>
            <a:p>
              <a:pPr marL="12700" marR="5080">
                <a:lnSpc>
                  <a:spcPts val="950"/>
                </a:lnSpc>
                <a:spcBef>
                  <a:spcPts val="95"/>
                </a:spcBef>
              </a:pPr>
              <a:r>
                <a:rPr sz="950" spc="35" dirty="0">
                  <a:latin typeface="TSTARPRO-Medium"/>
                  <a:cs typeface="TSTARPRO-Medium"/>
                </a:rPr>
                <a:t>WHERE </a:t>
              </a:r>
              <a:r>
                <a:rPr sz="950" spc="40" dirty="0">
                  <a:latin typeface="TSTARPRO-Medium"/>
                  <a:cs typeface="TSTARPRO-Medium"/>
                </a:rPr>
                <a:t>TECHNOLOGY  </a:t>
              </a:r>
              <a:r>
                <a:rPr sz="950" spc="20" dirty="0">
                  <a:latin typeface="TSTARPRO-Medium"/>
                  <a:cs typeface="TSTARPRO-Medium"/>
                </a:rPr>
                <a:t>IS AN</a:t>
              </a:r>
              <a:r>
                <a:rPr sz="950" spc="80" dirty="0">
                  <a:latin typeface="TSTARPRO-Medium"/>
                  <a:cs typeface="TSTARPRO-Medium"/>
                </a:rPr>
                <a:t> </a:t>
              </a:r>
              <a:r>
                <a:rPr sz="950" spc="40" dirty="0">
                  <a:latin typeface="TSTARPRO-Medium"/>
                  <a:cs typeface="TSTARPRO-Medium"/>
                </a:rPr>
                <a:t>ATTITUDE</a:t>
              </a:r>
              <a:endParaRPr sz="950" dirty="0">
                <a:latin typeface="TSTARPRO-Medium"/>
                <a:cs typeface="TSTARPRO-Medium"/>
              </a:endParaRPr>
            </a:p>
          </p:txBody>
        </p:sp>
        <p:sp>
          <p:nvSpPr>
            <p:cNvPr id="13" name="object 7"/>
            <p:cNvSpPr/>
            <p:nvPr/>
          </p:nvSpPr>
          <p:spPr>
            <a:xfrm>
              <a:off x="476592" y="123478"/>
              <a:ext cx="446405" cy="0"/>
            </a:xfrm>
            <a:custGeom>
              <a:avLst/>
              <a:gdLst/>
              <a:ahLst/>
              <a:cxnLst/>
              <a:rect l="l" t="t" r="r" b="b"/>
              <a:pathLst>
                <a:path w="446405">
                  <a:moveTo>
                    <a:pt x="0" y="0"/>
                  </a:moveTo>
                  <a:lnTo>
                    <a:pt x="446151" y="0"/>
                  </a:lnTo>
                </a:path>
              </a:pathLst>
            </a:custGeom>
            <a:ln w="12052">
              <a:solidFill>
                <a:srgbClr val="25EE32"/>
              </a:solidFill>
            </a:ln>
          </p:spPr>
          <p:txBody>
            <a:bodyPr wrap="square" lIns="0" tIns="0" rIns="0" bIns="0" rtlCol="0"/>
            <a:lstStyle/>
            <a:p>
              <a:endParaRPr dirty="0"/>
            </a:p>
          </p:txBody>
        </p:sp>
      </p:grpSp>
    </p:spTree>
    <p:extLst>
      <p:ext uri="{BB962C8B-B14F-4D97-AF65-F5344CB8AC3E}">
        <p14:creationId xmlns:p14="http://schemas.microsoft.com/office/powerpoint/2010/main" val="222518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ctágono 19">
            <a:extLst>
              <a:ext uri="{FF2B5EF4-FFF2-40B4-BE49-F238E27FC236}">
                <a16:creationId xmlns:a16="http://schemas.microsoft.com/office/drawing/2014/main" id="{E7D9734B-A10D-A39A-AB3F-D45A646A501A}"/>
              </a:ext>
            </a:extLst>
          </p:cNvPr>
          <p:cNvSpPr/>
          <p:nvPr/>
        </p:nvSpPr>
        <p:spPr>
          <a:xfrm>
            <a:off x="3059832" y="1131590"/>
            <a:ext cx="3352282" cy="3352282"/>
          </a:xfrm>
          <a:prstGeom prst="oct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ítulo 2">
            <a:extLst>
              <a:ext uri="{FF2B5EF4-FFF2-40B4-BE49-F238E27FC236}">
                <a16:creationId xmlns:a16="http://schemas.microsoft.com/office/drawing/2014/main" id="{DDDD1107-79E4-477C-B13C-9BACFB9948D2}"/>
              </a:ext>
            </a:extLst>
          </p:cNvPr>
          <p:cNvSpPr>
            <a:spLocks noGrp="1"/>
          </p:cNvSpPr>
          <p:nvPr>
            <p:ph type="title"/>
          </p:nvPr>
        </p:nvSpPr>
        <p:spPr/>
        <p:txBody>
          <a:bodyPr/>
          <a:lstStyle/>
          <a:p>
            <a:r>
              <a:rPr lang="en-GB" dirty="0"/>
              <a:t>Literature Review</a:t>
            </a:r>
          </a:p>
        </p:txBody>
      </p:sp>
      <p:sp>
        <p:nvSpPr>
          <p:cNvPr id="2" name="Marcador de número de diapositiva 1">
            <a:extLst>
              <a:ext uri="{FF2B5EF4-FFF2-40B4-BE49-F238E27FC236}">
                <a16:creationId xmlns:a16="http://schemas.microsoft.com/office/drawing/2014/main" id="{2CB520D8-0EA7-44C1-B20D-9CAD918DEEAD}"/>
              </a:ext>
            </a:extLst>
          </p:cNvPr>
          <p:cNvSpPr>
            <a:spLocks noGrp="1"/>
          </p:cNvSpPr>
          <p:nvPr>
            <p:ph type="sldNum" sz="quarter" idx="20"/>
          </p:nvPr>
        </p:nvSpPr>
        <p:spPr/>
        <p:txBody>
          <a:bodyPr/>
          <a:lstStyle/>
          <a:p>
            <a:pPr>
              <a:defRPr/>
            </a:pPr>
            <a:fld id="{573902B0-774B-DB47-85FF-5E7A4BB2BF29}" type="slidenum">
              <a:rPr lang="en-US" smtClean="0"/>
              <a:pPr>
                <a:defRPr/>
              </a:pPr>
              <a:t>13</a:t>
            </a:fld>
            <a:endParaRPr lang="en-US" dirty="0"/>
          </a:p>
        </p:txBody>
      </p:sp>
      <p:grpSp>
        <p:nvGrpSpPr>
          <p:cNvPr id="15" name="Grupo 14">
            <a:extLst>
              <a:ext uri="{FF2B5EF4-FFF2-40B4-BE49-F238E27FC236}">
                <a16:creationId xmlns:a16="http://schemas.microsoft.com/office/drawing/2014/main" id="{15FFBAE2-D2A7-4196-8C71-73B6490427D4}"/>
              </a:ext>
            </a:extLst>
          </p:cNvPr>
          <p:cNvGrpSpPr/>
          <p:nvPr/>
        </p:nvGrpSpPr>
        <p:grpSpPr>
          <a:xfrm>
            <a:off x="4113012" y="2382557"/>
            <a:ext cx="1185310" cy="835351"/>
            <a:chOff x="9660224" y="748998"/>
            <a:chExt cx="1185310" cy="835351"/>
          </a:xfrm>
        </p:grpSpPr>
        <p:sp>
          <p:nvSpPr>
            <p:cNvPr id="69" name="object 41">
              <a:extLst>
                <a:ext uri="{FF2B5EF4-FFF2-40B4-BE49-F238E27FC236}">
                  <a16:creationId xmlns:a16="http://schemas.microsoft.com/office/drawing/2014/main" id="{875EE387-8372-437B-9D91-BC28238AA17C}"/>
                </a:ext>
              </a:extLst>
            </p:cNvPr>
            <p:cNvSpPr txBox="1"/>
            <p:nvPr/>
          </p:nvSpPr>
          <p:spPr>
            <a:xfrm>
              <a:off x="9660224" y="1325945"/>
              <a:ext cx="1185310" cy="258404"/>
            </a:xfrm>
            <a:prstGeom prst="rect">
              <a:avLst/>
            </a:prstGeom>
          </p:spPr>
          <p:txBody>
            <a:bodyPr vert="horz" wrap="square" lIns="0" tIns="12065" rIns="0" bIns="0" rtlCol="0">
              <a:spAutoFit/>
            </a:bodyPr>
            <a:lstStyle/>
            <a:p>
              <a:pPr marL="12700" algn="ctr">
                <a:lnSpc>
                  <a:spcPct val="100000"/>
                </a:lnSpc>
                <a:spcBef>
                  <a:spcPts val="95"/>
                </a:spcBef>
              </a:pPr>
              <a:r>
                <a:rPr lang="es-ES" sz="1600" b="1" dirty="0">
                  <a:latin typeface="Trebuchet MS"/>
                  <a:cs typeface="Trebuchet MS"/>
                </a:rPr>
                <a:t>LITERATURE</a:t>
              </a:r>
            </a:p>
          </p:txBody>
        </p:sp>
        <p:sp>
          <p:nvSpPr>
            <p:cNvPr id="79" name="Google Shape;187;p21">
              <a:extLst>
                <a:ext uri="{FF2B5EF4-FFF2-40B4-BE49-F238E27FC236}">
                  <a16:creationId xmlns:a16="http://schemas.microsoft.com/office/drawing/2014/main" id="{C3CC800A-FC86-430B-A467-9715F2946B06}"/>
                </a:ext>
              </a:extLst>
            </p:cNvPr>
            <p:cNvSpPr/>
            <p:nvPr/>
          </p:nvSpPr>
          <p:spPr>
            <a:xfrm>
              <a:off x="9965436" y="748998"/>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81" name="Gráfico 80" descr="Libros">
              <a:extLst>
                <a:ext uri="{FF2B5EF4-FFF2-40B4-BE49-F238E27FC236}">
                  <a16:creationId xmlns:a16="http://schemas.microsoft.com/office/drawing/2014/main" id="{882B68D5-7726-4EB6-83B1-9B5F9E2F30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72600" y="765387"/>
              <a:ext cx="560558" cy="560558"/>
            </a:xfrm>
            <a:prstGeom prst="rect">
              <a:avLst/>
            </a:prstGeom>
          </p:spPr>
        </p:pic>
      </p:grpSp>
      <p:grpSp>
        <p:nvGrpSpPr>
          <p:cNvPr id="6" name="Grupo 5">
            <a:extLst>
              <a:ext uri="{FF2B5EF4-FFF2-40B4-BE49-F238E27FC236}">
                <a16:creationId xmlns:a16="http://schemas.microsoft.com/office/drawing/2014/main" id="{334E46BA-C221-488B-959C-B905028251D1}"/>
              </a:ext>
            </a:extLst>
          </p:cNvPr>
          <p:cNvGrpSpPr/>
          <p:nvPr/>
        </p:nvGrpSpPr>
        <p:grpSpPr>
          <a:xfrm>
            <a:off x="1260809" y="1831477"/>
            <a:ext cx="2069618" cy="585542"/>
            <a:chOff x="918206" y="2430552"/>
            <a:chExt cx="2069618" cy="585542"/>
          </a:xfrm>
        </p:grpSpPr>
        <p:sp>
          <p:nvSpPr>
            <p:cNvPr id="75" name="object 41">
              <a:extLst>
                <a:ext uri="{FF2B5EF4-FFF2-40B4-BE49-F238E27FC236}">
                  <a16:creationId xmlns:a16="http://schemas.microsoft.com/office/drawing/2014/main" id="{7DBE8ACC-3BA6-4B73-8B07-5918C9347C06}"/>
                </a:ext>
              </a:extLst>
            </p:cNvPr>
            <p:cNvSpPr txBox="1"/>
            <p:nvPr/>
          </p:nvSpPr>
          <p:spPr>
            <a:xfrm>
              <a:off x="918206" y="2535829"/>
              <a:ext cx="1393124" cy="394339"/>
            </a:xfrm>
            <a:prstGeom prst="rect">
              <a:avLst/>
            </a:prstGeom>
          </p:spPr>
          <p:txBody>
            <a:bodyPr vert="horz" wrap="square" lIns="0" tIns="12065" rIns="0" bIns="0" rtlCol="0">
              <a:spAutoFit/>
            </a:bodyPr>
            <a:lstStyle/>
            <a:p>
              <a:pPr marL="12700" algn="r">
                <a:lnSpc>
                  <a:spcPct val="100000"/>
                </a:lnSpc>
                <a:spcBef>
                  <a:spcPts val="95"/>
                </a:spcBef>
              </a:pPr>
              <a:r>
                <a:rPr lang="en-GB" sz="1200" b="1" spc="-80" dirty="0">
                  <a:latin typeface="TSTAR PRO" panose="02000806030000020004" pitchFamily="50" charset="0"/>
                  <a:cs typeface="Trebuchet MS"/>
                </a:rPr>
                <a:t>Properties</a:t>
              </a:r>
            </a:p>
            <a:p>
              <a:pPr marL="12700" algn="r">
                <a:lnSpc>
                  <a:spcPct val="100000"/>
                </a:lnSpc>
                <a:spcBef>
                  <a:spcPts val="95"/>
                </a:spcBef>
              </a:pPr>
              <a:r>
                <a:rPr lang="en-GB" sz="1200" b="1" spc="-80" dirty="0">
                  <a:latin typeface="TSTAR PRO" panose="02000806030000020004" pitchFamily="50" charset="0"/>
                  <a:cs typeface="Trebuchet MS"/>
                </a:rPr>
                <a:t>of metrics</a:t>
              </a:r>
              <a:endParaRPr lang="en-GB" sz="1200" b="1" dirty="0">
                <a:latin typeface="TSTAR PRO" panose="02000806030000020004" pitchFamily="50" charset="0"/>
                <a:cs typeface="Trebuchet MS"/>
              </a:endParaRPr>
            </a:p>
          </p:txBody>
        </p:sp>
        <p:sp>
          <p:nvSpPr>
            <p:cNvPr id="83" name="Google Shape;187;p21">
              <a:extLst>
                <a:ext uri="{FF2B5EF4-FFF2-40B4-BE49-F238E27FC236}">
                  <a16:creationId xmlns:a16="http://schemas.microsoft.com/office/drawing/2014/main" id="{67D3FDFF-B62F-4003-A916-60348213C4BB}"/>
                </a:ext>
              </a:extLst>
            </p:cNvPr>
            <p:cNvSpPr/>
            <p:nvPr/>
          </p:nvSpPr>
          <p:spPr>
            <a:xfrm>
              <a:off x="2402282" y="2430552"/>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84" name="Gráfico 83" descr="Marca de verificación">
              <a:extLst>
                <a:ext uri="{FF2B5EF4-FFF2-40B4-BE49-F238E27FC236}">
                  <a16:creationId xmlns:a16="http://schemas.microsoft.com/office/drawing/2014/main" id="{ED933BDF-323F-40E7-B37F-C693B8424F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71650" y="2549714"/>
              <a:ext cx="446806" cy="446806"/>
            </a:xfrm>
            <a:prstGeom prst="rect">
              <a:avLst/>
            </a:prstGeom>
          </p:spPr>
        </p:pic>
      </p:grpSp>
      <p:grpSp>
        <p:nvGrpSpPr>
          <p:cNvPr id="5" name="Grupo 4">
            <a:extLst>
              <a:ext uri="{FF2B5EF4-FFF2-40B4-BE49-F238E27FC236}">
                <a16:creationId xmlns:a16="http://schemas.microsoft.com/office/drawing/2014/main" id="{8136CFDA-390E-4A12-AD5E-406CAE5BCBF3}"/>
              </a:ext>
            </a:extLst>
          </p:cNvPr>
          <p:cNvGrpSpPr/>
          <p:nvPr/>
        </p:nvGrpSpPr>
        <p:grpSpPr>
          <a:xfrm>
            <a:off x="6104224" y="1840898"/>
            <a:ext cx="1733491" cy="586049"/>
            <a:chOff x="2402282" y="1380662"/>
            <a:chExt cx="1733491" cy="586049"/>
          </a:xfrm>
        </p:grpSpPr>
        <p:sp>
          <p:nvSpPr>
            <p:cNvPr id="85" name="Google Shape;187;p21">
              <a:extLst>
                <a:ext uri="{FF2B5EF4-FFF2-40B4-BE49-F238E27FC236}">
                  <a16:creationId xmlns:a16="http://schemas.microsoft.com/office/drawing/2014/main" id="{DDF25E88-2150-4897-904E-7A38D03B34B7}"/>
                </a:ext>
              </a:extLst>
            </p:cNvPr>
            <p:cNvSpPr/>
            <p:nvPr/>
          </p:nvSpPr>
          <p:spPr>
            <a:xfrm>
              <a:off x="2402282" y="1381169"/>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object 41">
              <a:extLst>
                <a:ext uri="{FF2B5EF4-FFF2-40B4-BE49-F238E27FC236}">
                  <a16:creationId xmlns:a16="http://schemas.microsoft.com/office/drawing/2014/main" id="{29D0BA3D-FE7A-4DBF-BF3A-CAD8C938BEFD}"/>
                </a:ext>
              </a:extLst>
            </p:cNvPr>
            <p:cNvSpPr txBox="1"/>
            <p:nvPr/>
          </p:nvSpPr>
          <p:spPr>
            <a:xfrm>
              <a:off x="3043069" y="1483182"/>
              <a:ext cx="1092704" cy="381515"/>
            </a:xfrm>
            <a:prstGeom prst="rect">
              <a:avLst/>
            </a:prstGeom>
          </p:spPr>
          <p:txBody>
            <a:bodyPr vert="horz" wrap="square" lIns="0" tIns="12065" rIns="0" bIns="0" rtlCol="0">
              <a:spAutoFit/>
            </a:bodyPr>
            <a:lstStyle/>
            <a:p>
              <a:pPr marL="12700">
                <a:lnSpc>
                  <a:spcPct val="100000"/>
                </a:lnSpc>
                <a:spcBef>
                  <a:spcPts val="95"/>
                </a:spcBef>
              </a:pPr>
              <a:r>
                <a:rPr lang="en-GB" sz="1200" b="1" spc="-80" dirty="0">
                  <a:latin typeface="TSTAR PRO" panose="02000806030000020004" pitchFamily="50" charset="0"/>
                  <a:cs typeface="Trebuchet MS"/>
                </a:rPr>
                <a:t>Current issues of security metrics</a:t>
              </a:r>
              <a:endParaRPr lang="en-GB" sz="1200" b="1" dirty="0">
                <a:latin typeface="TSTAR PRO" panose="02000806030000020004" pitchFamily="50" charset="0"/>
                <a:cs typeface="Trebuchet MS"/>
              </a:endParaRPr>
            </a:p>
          </p:txBody>
        </p:sp>
        <p:pic>
          <p:nvPicPr>
            <p:cNvPr id="91" name="Gráfico 90" descr="Portapapeles con todas las cruces">
              <a:extLst>
                <a:ext uri="{FF2B5EF4-FFF2-40B4-BE49-F238E27FC236}">
                  <a16:creationId xmlns:a16="http://schemas.microsoft.com/office/drawing/2014/main" id="{7275B8C0-6BBF-4AED-9825-E57F5016D42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13706" y="1380662"/>
              <a:ext cx="562695" cy="562695"/>
            </a:xfrm>
            <a:prstGeom prst="rect">
              <a:avLst/>
            </a:prstGeom>
          </p:spPr>
        </p:pic>
      </p:grpSp>
      <p:grpSp>
        <p:nvGrpSpPr>
          <p:cNvPr id="8" name="Grupo 7">
            <a:extLst>
              <a:ext uri="{FF2B5EF4-FFF2-40B4-BE49-F238E27FC236}">
                <a16:creationId xmlns:a16="http://schemas.microsoft.com/office/drawing/2014/main" id="{7823FC03-CE2B-4FAB-87CB-5B9B9DA1FFFA}"/>
              </a:ext>
            </a:extLst>
          </p:cNvPr>
          <p:cNvGrpSpPr/>
          <p:nvPr/>
        </p:nvGrpSpPr>
        <p:grpSpPr>
          <a:xfrm>
            <a:off x="2758556" y="875696"/>
            <a:ext cx="1558031" cy="585542"/>
            <a:chOff x="1441217" y="4189435"/>
            <a:chExt cx="1558031" cy="585542"/>
          </a:xfrm>
        </p:grpSpPr>
        <p:sp>
          <p:nvSpPr>
            <p:cNvPr id="92" name="Google Shape;187;p21">
              <a:extLst>
                <a:ext uri="{FF2B5EF4-FFF2-40B4-BE49-F238E27FC236}">
                  <a16:creationId xmlns:a16="http://schemas.microsoft.com/office/drawing/2014/main" id="{2D2AF1AF-F6EC-4E1F-AB28-DD705E9C5496}"/>
                </a:ext>
              </a:extLst>
            </p:cNvPr>
            <p:cNvSpPr/>
            <p:nvPr/>
          </p:nvSpPr>
          <p:spPr>
            <a:xfrm>
              <a:off x="2413706" y="4189435"/>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3" name="Gráfico 105" descr="Jerarquía">
              <a:extLst>
                <a:ext uri="{FF2B5EF4-FFF2-40B4-BE49-F238E27FC236}">
                  <a16:creationId xmlns:a16="http://schemas.microsoft.com/office/drawing/2014/main" id="{2E9AE67F-D081-4CF4-81EE-5BAD5B4010EA}"/>
                </a:ext>
              </a:extLst>
            </p:cNvPr>
            <p:cNvGrpSpPr/>
            <p:nvPr/>
          </p:nvGrpSpPr>
          <p:grpSpPr>
            <a:xfrm>
              <a:off x="2472443" y="4222724"/>
              <a:ext cx="456382" cy="387924"/>
              <a:chOff x="5455479" y="3158599"/>
              <a:chExt cx="762000" cy="647700"/>
            </a:xfrm>
            <a:solidFill>
              <a:srgbClr val="000000"/>
            </a:solidFill>
          </p:grpSpPr>
          <p:sp>
            <p:nvSpPr>
              <p:cNvPr id="94" name="Forma libre: forma 93">
                <a:extLst>
                  <a:ext uri="{FF2B5EF4-FFF2-40B4-BE49-F238E27FC236}">
                    <a16:creationId xmlns:a16="http://schemas.microsoft.com/office/drawing/2014/main" id="{29835C6C-3E13-4F4D-91A8-02516046379B}"/>
                  </a:ext>
                </a:extLst>
              </p:cNvPr>
              <p:cNvSpPr/>
              <p:nvPr/>
            </p:nvSpPr>
            <p:spPr>
              <a:xfrm>
                <a:off x="574122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95" name="Forma libre: forma 94">
                <a:extLst>
                  <a:ext uri="{FF2B5EF4-FFF2-40B4-BE49-F238E27FC236}">
                    <a16:creationId xmlns:a16="http://schemas.microsoft.com/office/drawing/2014/main" id="{DCA3E6F1-F591-404A-A720-D2740091D0D4}"/>
                  </a:ext>
                </a:extLst>
              </p:cNvPr>
              <p:cNvSpPr/>
              <p:nvPr/>
            </p:nvSpPr>
            <p:spPr>
              <a:xfrm>
                <a:off x="5741229" y="315859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96" name="Forma libre: forma 95">
                <a:extLst>
                  <a:ext uri="{FF2B5EF4-FFF2-40B4-BE49-F238E27FC236}">
                    <a16:creationId xmlns:a16="http://schemas.microsoft.com/office/drawing/2014/main" id="{66919E04-C72B-4989-AF29-5F1949057838}"/>
                  </a:ext>
                </a:extLst>
              </p:cNvPr>
              <p:cNvSpPr/>
              <p:nvPr/>
            </p:nvSpPr>
            <p:spPr>
              <a:xfrm>
                <a:off x="545547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97" name="Forma libre: forma 96">
                <a:extLst>
                  <a:ext uri="{FF2B5EF4-FFF2-40B4-BE49-F238E27FC236}">
                    <a16:creationId xmlns:a16="http://schemas.microsoft.com/office/drawing/2014/main" id="{F1A7BA41-694D-4428-9B7B-1A0048C34D77}"/>
                  </a:ext>
                </a:extLst>
              </p:cNvPr>
              <p:cNvSpPr/>
              <p:nvPr/>
            </p:nvSpPr>
            <p:spPr>
              <a:xfrm>
                <a:off x="602697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98" name="Forma libre: forma 97">
                <a:extLst>
                  <a:ext uri="{FF2B5EF4-FFF2-40B4-BE49-F238E27FC236}">
                    <a16:creationId xmlns:a16="http://schemas.microsoft.com/office/drawing/2014/main" id="{6BDF73E7-924D-445C-ACEC-F82F3866E922}"/>
                  </a:ext>
                </a:extLst>
              </p:cNvPr>
              <p:cNvSpPr/>
              <p:nvPr/>
            </p:nvSpPr>
            <p:spPr>
              <a:xfrm>
                <a:off x="5531679" y="3330049"/>
                <a:ext cx="609600" cy="304800"/>
              </a:xfrm>
              <a:custGeom>
                <a:avLst/>
                <a:gdLst>
                  <a:gd name="connsiteX0" fmla="*/ 323850 w 609600"/>
                  <a:gd name="connsiteY0" fmla="*/ 133350 h 304800"/>
                  <a:gd name="connsiteX1" fmla="*/ 323850 w 609600"/>
                  <a:gd name="connsiteY1" fmla="*/ 0 h 304800"/>
                  <a:gd name="connsiteX2" fmla="*/ 285750 w 609600"/>
                  <a:gd name="connsiteY2" fmla="*/ 0 h 304800"/>
                  <a:gd name="connsiteX3" fmla="*/ 285750 w 609600"/>
                  <a:gd name="connsiteY3" fmla="*/ 133350 h 304800"/>
                  <a:gd name="connsiteX4" fmla="*/ 0 w 609600"/>
                  <a:gd name="connsiteY4" fmla="*/ 133350 h 304800"/>
                  <a:gd name="connsiteX5" fmla="*/ 0 w 609600"/>
                  <a:gd name="connsiteY5" fmla="*/ 304800 h 304800"/>
                  <a:gd name="connsiteX6" fmla="*/ 38100 w 609600"/>
                  <a:gd name="connsiteY6" fmla="*/ 304800 h 304800"/>
                  <a:gd name="connsiteX7" fmla="*/ 38100 w 609600"/>
                  <a:gd name="connsiteY7" fmla="*/ 171450 h 304800"/>
                  <a:gd name="connsiteX8" fmla="*/ 285750 w 609600"/>
                  <a:gd name="connsiteY8" fmla="*/ 171450 h 304800"/>
                  <a:gd name="connsiteX9" fmla="*/ 285750 w 609600"/>
                  <a:gd name="connsiteY9" fmla="*/ 304800 h 304800"/>
                  <a:gd name="connsiteX10" fmla="*/ 323850 w 609600"/>
                  <a:gd name="connsiteY10" fmla="*/ 304800 h 304800"/>
                  <a:gd name="connsiteX11" fmla="*/ 323850 w 609600"/>
                  <a:gd name="connsiteY11" fmla="*/ 171450 h 304800"/>
                  <a:gd name="connsiteX12" fmla="*/ 571500 w 609600"/>
                  <a:gd name="connsiteY12" fmla="*/ 171450 h 304800"/>
                  <a:gd name="connsiteX13" fmla="*/ 571500 w 609600"/>
                  <a:gd name="connsiteY13" fmla="*/ 304800 h 304800"/>
                  <a:gd name="connsiteX14" fmla="*/ 609600 w 609600"/>
                  <a:gd name="connsiteY14" fmla="*/ 304800 h 304800"/>
                  <a:gd name="connsiteX15" fmla="*/ 609600 w 609600"/>
                  <a:gd name="connsiteY15" fmla="*/ 1333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 h="304800">
                    <a:moveTo>
                      <a:pt x="323850" y="133350"/>
                    </a:moveTo>
                    <a:lnTo>
                      <a:pt x="323850" y="0"/>
                    </a:lnTo>
                    <a:lnTo>
                      <a:pt x="285750" y="0"/>
                    </a:lnTo>
                    <a:lnTo>
                      <a:pt x="285750" y="133350"/>
                    </a:lnTo>
                    <a:lnTo>
                      <a:pt x="0" y="133350"/>
                    </a:lnTo>
                    <a:lnTo>
                      <a:pt x="0" y="304800"/>
                    </a:lnTo>
                    <a:lnTo>
                      <a:pt x="38100" y="304800"/>
                    </a:lnTo>
                    <a:lnTo>
                      <a:pt x="38100" y="171450"/>
                    </a:lnTo>
                    <a:lnTo>
                      <a:pt x="285750" y="171450"/>
                    </a:lnTo>
                    <a:lnTo>
                      <a:pt x="285750" y="304800"/>
                    </a:lnTo>
                    <a:lnTo>
                      <a:pt x="323850" y="304800"/>
                    </a:lnTo>
                    <a:lnTo>
                      <a:pt x="323850" y="171450"/>
                    </a:lnTo>
                    <a:lnTo>
                      <a:pt x="571500" y="171450"/>
                    </a:lnTo>
                    <a:lnTo>
                      <a:pt x="571500" y="304800"/>
                    </a:lnTo>
                    <a:lnTo>
                      <a:pt x="609600" y="304800"/>
                    </a:lnTo>
                    <a:lnTo>
                      <a:pt x="609600" y="133350"/>
                    </a:lnTo>
                    <a:close/>
                  </a:path>
                </a:pathLst>
              </a:custGeom>
              <a:solidFill>
                <a:srgbClr val="000000"/>
              </a:solidFill>
              <a:ln w="9525" cap="flat">
                <a:noFill/>
                <a:prstDash val="solid"/>
                <a:miter/>
              </a:ln>
            </p:spPr>
            <p:txBody>
              <a:bodyPr rtlCol="0" anchor="ctr"/>
              <a:lstStyle/>
              <a:p>
                <a:endParaRPr lang="en-GB"/>
              </a:p>
            </p:txBody>
          </p:sp>
        </p:grpSp>
        <p:sp>
          <p:nvSpPr>
            <p:cNvPr id="99" name="object 41">
              <a:extLst>
                <a:ext uri="{FF2B5EF4-FFF2-40B4-BE49-F238E27FC236}">
                  <a16:creationId xmlns:a16="http://schemas.microsoft.com/office/drawing/2014/main" id="{493E1FE6-76DC-4E9E-944F-291A48D45876}"/>
                </a:ext>
              </a:extLst>
            </p:cNvPr>
            <p:cNvSpPr txBox="1"/>
            <p:nvPr/>
          </p:nvSpPr>
          <p:spPr>
            <a:xfrm>
              <a:off x="1441217" y="4291448"/>
              <a:ext cx="920302" cy="381515"/>
            </a:xfrm>
            <a:prstGeom prst="rect">
              <a:avLst/>
            </a:prstGeom>
          </p:spPr>
          <p:txBody>
            <a:bodyPr vert="horz" wrap="square" lIns="0" tIns="12065" rIns="0" bIns="0" rtlCol="0">
              <a:spAutoFit/>
            </a:bodyPr>
            <a:lstStyle/>
            <a:p>
              <a:pPr marL="12700" algn="r">
                <a:lnSpc>
                  <a:spcPct val="100000"/>
                </a:lnSpc>
                <a:spcBef>
                  <a:spcPts val="95"/>
                </a:spcBef>
              </a:pPr>
              <a:r>
                <a:rPr lang="en-GB" sz="1200" b="1" spc="-80" dirty="0">
                  <a:latin typeface="TSTAR PRO" panose="02000806030000020004" pitchFamily="50" charset="0"/>
                  <a:cs typeface="Trebuchet MS"/>
                </a:rPr>
                <a:t>Taxonomies for metrics</a:t>
              </a:r>
              <a:endParaRPr lang="en-GB" sz="1200" b="1" dirty="0">
                <a:latin typeface="TSTAR PRO" panose="02000806030000020004" pitchFamily="50" charset="0"/>
                <a:cs typeface="Trebuchet MS"/>
              </a:endParaRPr>
            </a:p>
          </p:txBody>
        </p:sp>
      </p:grpSp>
      <p:grpSp>
        <p:nvGrpSpPr>
          <p:cNvPr id="7" name="Grupo 6">
            <a:extLst>
              <a:ext uri="{FF2B5EF4-FFF2-40B4-BE49-F238E27FC236}">
                <a16:creationId xmlns:a16="http://schemas.microsoft.com/office/drawing/2014/main" id="{7BDB7517-9D68-4210-BFB1-345EE33F9D91}"/>
              </a:ext>
            </a:extLst>
          </p:cNvPr>
          <p:cNvGrpSpPr/>
          <p:nvPr/>
        </p:nvGrpSpPr>
        <p:grpSpPr>
          <a:xfrm>
            <a:off x="2938950" y="4128122"/>
            <a:ext cx="1396625" cy="585542"/>
            <a:chOff x="1594067" y="3329353"/>
            <a:chExt cx="1396625" cy="585542"/>
          </a:xfrm>
        </p:grpSpPr>
        <p:sp>
          <p:nvSpPr>
            <p:cNvPr id="100" name="Google Shape;187;p21">
              <a:extLst>
                <a:ext uri="{FF2B5EF4-FFF2-40B4-BE49-F238E27FC236}">
                  <a16:creationId xmlns:a16="http://schemas.microsoft.com/office/drawing/2014/main" id="{EA179C92-6E38-47D7-951D-FEFA72D06FE3}"/>
                </a:ext>
              </a:extLst>
            </p:cNvPr>
            <p:cNvSpPr/>
            <p:nvPr/>
          </p:nvSpPr>
          <p:spPr>
            <a:xfrm>
              <a:off x="2405150" y="3329353"/>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object 41">
              <a:extLst>
                <a:ext uri="{FF2B5EF4-FFF2-40B4-BE49-F238E27FC236}">
                  <a16:creationId xmlns:a16="http://schemas.microsoft.com/office/drawing/2014/main" id="{FA283370-EC65-44E8-9A63-24CC99942B5B}"/>
                </a:ext>
              </a:extLst>
            </p:cNvPr>
            <p:cNvSpPr txBox="1"/>
            <p:nvPr/>
          </p:nvSpPr>
          <p:spPr>
            <a:xfrm>
              <a:off x="1594067" y="3458470"/>
              <a:ext cx="728906" cy="381515"/>
            </a:xfrm>
            <a:prstGeom prst="rect">
              <a:avLst/>
            </a:prstGeom>
          </p:spPr>
          <p:txBody>
            <a:bodyPr vert="horz" wrap="square" lIns="0" tIns="12065" rIns="0" bIns="0" rtlCol="0">
              <a:spAutoFit/>
            </a:bodyPr>
            <a:lstStyle/>
            <a:p>
              <a:pPr marL="12700" algn="r">
                <a:lnSpc>
                  <a:spcPct val="100000"/>
                </a:lnSpc>
                <a:spcBef>
                  <a:spcPts val="95"/>
                </a:spcBef>
              </a:pPr>
              <a:r>
                <a:rPr lang="en-GB" sz="1200" b="1" spc="-80" dirty="0">
                  <a:latin typeface="TSTAR PRO" panose="02000806030000020004" pitchFamily="50" charset="0"/>
                  <a:cs typeface="Trebuchet MS"/>
                </a:rPr>
                <a:t>Metric analysis</a:t>
              </a:r>
              <a:endParaRPr lang="en-GB" sz="1200" b="1" dirty="0">
                <a:latin typeface="TSTAR PRO" panose="02000806030000020004" pitchFamily="50" charset="0"/>
                <a:cs typeface="Trebuchet MS"/>
              </a:endParaRPr>
            </a:p>
          </p:txBody>
        </p:sp>
        <p:pic>
          <p:nvPicPr>
            <p:cNvPr id="104" name="Gráfico 103" descr="Regla">
              <a:extLst>
                <a:ext uri="{FF2B5EF4-FFF2-40B4-BE49-F238E27FC236}">
                  <a16:creationId xmlns:a16="http://schemas.microsoft.com/office/drawing/2014/main" id="{DC244D4D-8D70-4158-93EA-C7E10458625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70024" y="3400071"/>
              <a:ext cx="444106" cy="444106"/>
            </a:xfrm>
            <a:prstGeom prst="rect">
              <a:avLst/>
            </a:prstGeom>
          </p:spPr>
        </p:pic>
      </p:grpSp>
      <p:grpSp>
        <p:nvGrpSpPr>
          <p:cNvPr id="4" name="Grupo 3">
            <a:extLst>
              <a:ext uri="{FF2B5EF4-FFF2-40B4-BE49-F238E27FC236}">
                <a16:creationId xmlns:a16="http://schemas.microsoft.com/office/drawing/2014/main" id="{2CF4F354-4CE9-4ACD-B5BF-693E1492DE9B}"/>
              </a:ext>
            </a:extLst>
          </p:cNvPr>
          <p:cNvGrpSpPr/>
          <p:nvPr/>
        </p:nvGrpSpPr>
        <p:grpSpPr>
          <a:xfrm>
            <a:off x="1727315" y="3209082"/>
            <a:ext cx="1633524" cy="585542"/>
            <a:chOff x="1354300" y="483518"/>
            <a:chExt cx="1633524" cy="585542"/>
          </a:xfrm>
        </p:grpSpPr>
        <p:sp>
          <p:nvSpPr>
            <p:cNvPr id="89" name="Google Shape;187;p21">
              <a:extLst>
                <a:ext uri="{FF2B5EF4-FFF2-40B4-BE49-F238E27FC236}">
                  <a16:creationId xmlns:a16="http://schemas.microsoft.com/office/drawing/2014/main" id="{3799553E-EDF0-4F9B-B61A-B871568CB2DE}"/>
                </a:ext>
              </a:extLst>
            </p:cNvPr>
            <p:cNvSpPr/>
            <p:nvPr/>
          </p:nvSpPr>
          <p:spPr>
            <a:xfrm>
              <a:off x="2402282" y="483518"/>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90" name="Gráfico 89" descr="Documento">
              <a:extLst>
                <a:ext uri="{FF2B5EF4-FFF2-40B4-BE49-F238E27FC236}">
                  <a16:creationId xmlns:a16="http://schemas.microsoft.com/office/drawing/2014/main" id="{CC05EDD3-B79F-431D-9257-08884F4FDAE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449890" y="536969"/>
              <a:ext cx="478640" cy="478640"/>
            </a:xfrm>
            <a:prstGeom prst="rect">
              <a:avLst/>
            </a:prstGeom>
          </p:spPr>
        </p:pic>
        <p:sp>
          <p:nvSpPr>
            <p:cNvPr id="35" name="object 41">
              <a:extLst>
                <a:ext uri="{FF2B5EF4-FFF2-40B4-BE49-F238E27FC236}">
                  <a16:creationId xmlns:a16="http://schemas.microsoft.com/office/drawing/2014/main" id="{95794268-EFA9-4B7F-A031-80B12E3EFACC}"/>
                </a:ext>
              </a:extLst>
            </p:cNvPr>
            <p:cNvSpPr txBox="1"/>
            <p:nvPr/>
          </p:nvSpPr>
          <p:spPr>
            <a:xfrm>
              <a:off x="1354300" y="612106"/>
              <a:ext cx="971420" cy="381515"/>
            </a:xfrm>
            <a:prstGeom prst="rect">
              <a:avLst/>
            </a:prstGeom>
          </p:spPr>
          <p:txBody>
            <a:bodyPr vert="horz" wrap="square" lIns="0" tIns="12065" rIns="0" bIns="0" rtlCol="0">
              <a:spAutoFit/>
            </a:bodyPr>
            <a:lstStyle/>
            <a:p>
              <a:pPr marL="12700" algn="r">
                <a:lnSpc>
                  <a:spcPct val="100000"/>
                </a:lnSpc>
                <a:spcBef>
                  <a:spcPts val="95"/>
                </a:spcBef>
              </a:pPr>
              <a:r>
                <a:rPr lang="en-GB" sz="1200" b="1" spc="-80" dirty="0">
                  <a:latin typeface="TSTAR PRO" panose="02000806030000020004" pitchFamily="50" charset="0"/>
                  <a:cs typeface="Trebuchet MS"/>
                </a:rPr>
                <a:t>Metrics in the standards</a:t>
              </a:r>
              <a:endParaRPr lang="en-GB" sz="1200" b="1" dirty="0">
                <a:latin typeface="TSTAR PRO" panose="02000806030000020004" pitchFamily="50" charset="0"/>
                <a:cs typeface="Trebuchet MS"/>
              </a:endParaRPr>
            </a:p>
          </p:txBody>
        </p:sp>
      </p:grpSp>
      <p:grpSp>
        <p:nvGrpSpPr>
          <p:cNvPr id="14" name="Grupo 13">
            <a:extLst>
              <a:ext uri="{FF2B5EF4-FFF2-40B4-BE49-F238E27FC236}">
                <a16:creationId xmlns:a16="http://schemas.microsoft.com/office/drawing/2014/main" id="{6EE5ED24-76EC-4A32-8661-DF7EE6A011F3}"/>
              </a:ext>
            </a:extLst>
          </p:cNvPr>
          <p:cNvGrpSpPr/>
          <p:nvPr/>
        </p:nvGrpSpPr>
        <p:grpSpPr>
          <a:xfrm>
            <a:off x="6093638" y="3173541"/>
            <a:ext cx="1939176" cy="585542"/>
            <a:chOff x="4293913" y="627534"/>
            <a:chExt cx="1939176" cy="585542"/>
          </a:xfrm>
        </p:grpSpPr>
        <p:sp>
          <p:nvSpPr>
            <p:cNvPr id="11" name="Google Shape;187;p21">
              <a:extLst>
                <a:ext uri="{FF2B5EF4-FFF2-40B4-BE49-F238E27FC236}">
                  <a16:creationId xmlns:a16="http://schemas.microsoft.com/office/drawing/2014/main" id="{0687F9E4-55CD-45D7-9B17-DB22F23255B4}"/>
                </a:ext>
              </a:extLst>
            </p:cNvPr>
            <p:cNvSpPr/>
            <p:nvPr/>
          </p:nvSpPr>
          <p:spPr>
            <a:xfrm>
              <a:off x="4293913" y="627534"/>
              <a:ext cx="585542" cy="585542"/>
            </a:xfrm>
            <a:prstGeom prst="ellipse">
              <a:avLst/>
            </a:prstGeom>
            <a:solidFill>
              <a:srgbClr val="E66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 name="Gráfico 9" descr="Flujo de trabajo">
              <a:extLst>
                <a:ext uri="{FF2B5EF4-FFF2-40B4-BE49-F238E27FC236}">
                  <a16:creationId xmlns:a16="http://schemas.microsoft.com/office/drawing/2014/main" id="{7909FFD5-AB71-41FF-8541-FE3F9D97D0A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325999" y="649033"/>
              <a:ext cx="542542" cy="542542"/>
            </a:xfrm>
            <a:prstGeom prst="rect">
              <a:avLst/>
            </a:prstGeom>
          </p:spPr>
        </p:pic>
        <p:sp>
          <p:nvSpPr>
            <p:cNvPr id="12" name="object 41">
              <a:extLst>
                <a:ext uri="{FF2B5EF4-FFF2-40B4-BE49-F238E27FC236}">
                  <a16:creationId xmlns:a16="http://schemas.microsoft.com/office/drawing/2014/main" id="{7B61A9A8-DAC1-4AE3-8859-D78DBCC94AAA}"/>
                </a:ext>
              </a:extLst>
            </p:cNvPr>
            <p:cNvSpPr txBox="1"/>
            <p:nvPr/>
          </p:nvSpPr>
          <p:spPr>
            <a:xfrm>
              <a:off x="4984570" y="729547"/>
              <a:ext cx="1248519" cy="381515"/>
            </a:xfrm>
            <a:prstGeom prst="rect">
              <a:avLst/>
            </a:prstGeom>
          </p:spPr>
          <p:txBody>
            <a:bodyPr vert="horz" wrap="square" lIns="0" tIns="12065" rIns="0" bIns="0" rtlCol="0">
              <a:spAutoFit/>
            </a:bodyPr>
            <a:lstStyle/>
            <a:p>
              <a:pPr marL="12700">
                <a:lnSpc>
                  <a:spcPct val="100000"/>
                </a:lnSpc>
                <a:spcBef>
                  <a:spcPts val="95"/>
                </a:spcBef>
              </a:pPr>
              <a:r>
                <a:rPr lang="en-GB" sz="1200" b="1" spc="-80" dirty="0">
                  <a:latin typeface="TSTAR PRO" panose="02000806030000020004" pitchFamily="50" charset="0"/>
                  <a:cs typeface="Trebuchet MS"/>
                </a:rPr>
                <a:t>Security Evaluation Methodologies</a:t>
              </a:r>
              <a:endParaRPr lang="en-GB" sz="1200" b="1" dirty="0">
                <a:latin typeface="TSTAR PRO" panose="02000806030000020004" pitchFamily="50" charset="0"/>
                <a:cs typeface="Trebuchet MS"/>
              </a:endParaRPr>
            </a:p>
          </p:txBody>
        </p:sp>
      </p:grpSp>
      <p:grpSp>
        <p:nvGrpSpPr>
          <p:cNvPr id="16" name="Grupo 15">
            <a:extLst>
              <a:ext uri="{FF2B5EF4-FFF2-40B4-BE49-F238E27FC236}">
                <a16:creationId xmlns:a16="http://schemas.microsoft.com/office/drawing/2014/main" id="{85E7DE5B-CDB4-3635-E7E1-25ADC28FE403}"/>
              </a:ext>
            </a:extLst>
          </p:cNvPr>
          <p:cNvGrpSpPr/>
          <p:nvPr/>
        </p:nvGrpSpPr>
        <p:grpSpPr>
          <a:xfrm>
            <a:off x="5144129" y="863748"/>
            <a:ext cx="1720466" cy="585542"/>
            <a:chOff x="4793328" y="4168518"/>
            <a:chExt cx="1720466" cy="585542"/>
          </a:xfrm>
        </p:grpSpPr>
        <p:sp>
          <p:nvSpPr>
            <p:cNvPr id="40" name="object 41">
              <a:extLst>
                <a:ext uri="{FF2B5EF4-FFF2-40B4-BE49-F238E27FC236}">
                  <a16:creationId xmlns:a16="http://schemas.microsoft.com/office/drawing/2014/main" id="{6F8928D3-4F16-F32C-3031-936B61B5CB90}"/>
                </a:ext>
              </a:extLst>
            </p:cNvPr>
            <p:cNvSpPr txBox="1"/>
            <p:nvPr/>
          </p:nvSpPr>
          <p:spPr>
            <a:xfrm>
              <a:off x="5464362" y="4323464"/>
              <a:ext cx="1049432" cy="394339"/>
            </a:xfrm>
            <a:prstGeom prst="rect">
              <a:avLst/>
            </a:prstGeom>
          </p:spPr>
          <p:txBody>
            <a:bodyPr vert="horz" wrap="square" lIns="0" tIns="12065" rIns="0" bIns="0" rtlCol="0">
              <a:spAutoFit/>
            </a:bodyPr>
            <a:lstStyle/>
            <a:p>
              <a:pPr marL="12700">
                <a:lnSpc>
                  <a:spcPct val="100000"/>
                </a:lnSpc>
                <a:spcBef>
                  <a:spcPts val="95"/>
                </a:spcBef>
              </a:pPr>
              <a:r>
                <a:rPr lang="en-GB" sz="1200" b="1" spc="-80" dirty="0">
                  <a:latin typeface="TSTAR PRO" panose="02000806030000020004" pitchFamily="50" charset="0"/>
                  <a:cs typeface="Trebuchet MS"/>
                </a:rPr>
                <a:t>Aggregation</a:t>
              </a:r>
            </a:p>
            <a:p>
              <a:pPr marL="12700">
                <a:lnSpc>
                  <a:spcPct val="100000"/>
                </a:lnSpc>
                <a:spcBef>
                  <a:spcPts val="95"/>
                </a:spcBef>
              </a:pPr>
              <a:r>
                <a:rPr lang="en-GB" sz="1200" b="1" spc="-80" dirty="0">
                  <a:latin typeface="TSTAR PRO" panose="02000806030000020004" pitchFamily="50" charset="0"/>
                  <a:cs typeface="Trebuchet MS"/>
                </a:rPr>
                <a:t>of metrics</a:t>
              </a:r>
              <a:endParaRPr lang="en-GB" sz="1200" b="1" dirty="0">
                <a:latin typeface="TSTAR PRO" panose="02000806030000020004" pitchFamily="50" charset="0"/>
                <a:cs typeface="Trebuchet MS"/>
              </a:endParaRPr>
            </a:p>
          </p:txBody>
        </p:sp>
        <p:sp>
          <p:nvSpPr>
            <p:cNvPr id="41" name="Google Shape;187;p21">
              <a:extLst>
                <a:ext uri="{FF2B5EF4-FFF2-40B4-BE49-F238E27FC236}">
                  <a16:creationId xmlns:a16="http://schemas.microsoft.com/office/drawing/2014/main" id="{F3A31EDE-1993-DE9E-2236-1B48F0BE63C8}"/>
                </a:ext>
              </a:extLst>
            </p:cNvPr>
            <p:cNvSpPr/>
            <p:nvPr/>
          </p:nvSpPr>
          <p:spPr>
            <a:xfrm>
              <a:off x="4793328" y="4168518"/>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7" name="Gráfico 16" descr="Matemáticas con relleno sólido">
              <a:extLst>
                <a:ext uri="{FF2B5EF4-FFF2-40B4-BE49-F238E27FC236}">
                  <a16:creationId xmlns:a16="http://schemas.microsoft.com/office/drawing/2014/main" id="{B5E47F1E-30B7-21D4-952A-C847CCDC9F4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864770" y="4232004"/>
              <a:ext cx="458572" cy="458570"/>
            </a:xfrm>
            <a:prstGeom prst="rect">
              <a:avLst/>
            </a:prstGeom>
          </p:spPr>
        </p:pic>
      </p:grpSp>
      <p:grpSp>
        <p:nvGrpSpPr>
          <p:cNvPr id="19" name="Grupo 18">
            <a:extLst>
              <a:ext uri="{FF2B5EF4-FFF2-40B4-BE49-F238E27FC236}">
                <a16:creationId xmlns:a16="http://schemas.microsoft.com/office/drawing/2014/main" id="{46F24926-2941-E540-C806-AE0FCF9DB5DA}"/>
              </a:ext>
            </a:extLst>
          </p:cNvPr>
          <p:cNvGrpSpPr/>
          <p:nvPr/>
        </p:nvGrpSpPr>
        <p:grpSpPr>
          <a:xfrm>
            <a:off x="5144129" y="4166172"/>
            <a:ext cx="1751468" cy="585542"/>
            <a:chOff x="335056" y="1960334"/>
            <a:chExt cx="1751468" cy="585542"/>
          </a:xfrm>
        </p:grpSpPr>
        <p:sp>
          <p:nvSpPr>
            <p:cNvPr id="43" name="Google Shape;187;p21">
              <a:extLst>
                <a:ext uri="{FF2B5EF4-FFF2-40B4-BE49-F238E27FC236}">
                  <a16:creationId xmlns:a16="http://schemas.microsoft.com/office/drawing/2014/main" id="{74BD17B0-54B0-E670-8164-5C1AE0856015}"/>
                </a:ext>
              </a:extLst>
            </p:cNvPr>
            <p:cNvSpPr/>
            <p:nvPr/>
          </p:nvSpPr>
          <p:spPr>
            <a:xfrm>
              <a:off x="335056" y="1960334"/>
              <a:ext cx="585542" cy="585542"/>
            </a:xfrm>
            <a:prstGeom prst="ellipse">
              <a:avLst/>
            </a:prstGeom>
            <a:solidFill>
              <a:srgbClr val="E66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object 41">
              <a:extLst>
                <a:ext uri="{FF2B5EF4-FFF2-40B4-BE49-F238E27FC236}">
                  <a16:creationId xmlns:a16="http://schemas.microsoft.com/office/drawing/2014/main" id="{2A64E88E-6DE5-C46B-52AD-4A7EAB69568A}"/>
                </a:ext>
              </a:extLst>
            </p:cNvPr>
            <p:cNvSpPr txBox="1"/>
            <p:nvPr/>
          </p:nvSpPr>
          <p:spPr>
            <a:xfrm>
              <a:off x="993820" y="2081546"/>
              <a:ext cx="1092704" cy="381515"/>
            </a:xfrm>
            <a:prstGeom prst="rect">
              <a:avLst/>
            </a:prstGeom>
          </p:spPr>
          <p:txBody>
            <a:bodyPr vert="horz" wrap="square" lIns="0" tIns="12065" rIns="0" bIns="0" rtlCol="0">
              <a:spAutoFit/>
            </a:bodyPr>
            <a:lstStyle/>
            <a:p>
              <a:pPr marL="12700">
                <a:lnSpc>
                  <a:spcPct val="100000"/>
                </a:lnSpc>
                <a:spcBef>
                  <a:spcPts val="95"/>
                </a:spcBef>
              </a:pPr>
              <a:r>
                <a:rPr lang="en-GB" sz="1200" b="1" spc="-80" dirty="0">
                  <a:latin typeface="TSTAR PRO" panose="02000806030000020004" pitchFamily="50" charset="0"/>
                  <a:cs typeface="Trebuchet MS"/>
                </a:rPr>
                <a:t>Vulnerability Analysis</a:t>
              </a:r>
              <a:endParaRPr lang="en-GB" sz="1200" b="1" dirty="0">
                <a:latin typeface="TSTAR PRO" panose="02000806030000020004" pitchFamily="50" charset="0"/>
                <a:cs typeface="Trebuchet MS"/>
              </a:endParaRPr>
            </a:p>
          </p:txBody>
        </p:sp>
        <p:pic>
          <p:nvPicPr>
            <p:cNvPr id="18" name="Gráfico 17" descr="Peligro con relleno sólido">
              <a:extLst>
                <a:ext uri="{FF2B5EF4-FFF2-40B4-BE49-F238E27FC236}">
                  <a16:creationId xmlns:a16="http://schemas.microsoft.com/office/drawing/2014/main" id="{790DBA2B-9D12-AF6A-5F9E-97D6D0E5F6E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78514" y="1978913"/>
              <a:ext cx="486938" cy="486938"/>
            </a:xfrm>
            <a:prstGeom prst="rect">
              <a:avLst/>
            </a:prstGeom>
          </p:spPr>
        </p:pic>
      </p:grpSp>
    </p:spTree>
    <p:extLst>
      <p:ext uri="{BB962C8B-B14F-4D97-AF65-F5344CB8AC3E}">
        <p14:creationId xmlns:p14="http://schemas.microsoft.com/office/powerpoint/2010/main" val="3491213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6" name="Conector recto 105">
            <a:extLst>
              <a:ext uri="{FF2B5EF4-FFF2-40B4-BE49-F238E27FC236}">
                <a16:creationId xmlns:a16="http://schemas.microsoft.com/office/drawing/2014/main" id="{A6070266-BD06-9B72-DBFC-43B6365A3D37}"/>
              </a:ext>
            </a:extLst>
          </p:cNvPr>
          <p:cNvCxnSpPr>
            <a:cxnSpLocks/>
          </p:cNvCxnSpPr>
          <p:nvPr/>
        </p:nvCxnSpPr>
        <p:spPr>
          <a:xfrm>
            <a:off x="3786414" y="2656434"/>
            <a:ext cx="0" cy="522907"/>
          </a:xfrm>
          <a:prstGeom prst="line">
            <a:avLst/>
          </a:prstGeom>
          <a:ln w="254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7" name="Conector recto 106">
            <a:extLst>
              <a:ext uri="{FF2B5EF4-FFF2-40B4-BE49-F238E27FC236}">
                <a16:creationId xmlns:a16="http://schemas.microsoft.com/office/drawing/2014/main" id="{9C319A59-F61F-96D2-7DCD-C9FAB5949426}"/>
              </a:ext>
            </a:extLst>
          </p:cNvPr>
          <p:cNvCxnSpPr>
            <a:cxnSpLocks/>
          </p:cNvCxnSpPr>
          <p:nvPr/>
        </p:nvCxnSpPr>
        <p:spPr>
          <a:xfrm>
            <a:off x="2778784" y="2355726"/>
            <a:ext cx="0" cy="440716"/>
          </a:xfrm>
          <a:prstGeom prst="line">
            <a:avLst/>
          </a:prstGeom>
          <a:ln w="254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08" name="Conector recto 107">
            <a:extLst>
              <a:ext uri="{FF2B5EF4-FFF2-40B4-BE49-F238E27FC236}">
                <a16:creationId xmlns:a16="http://schemas.microsoft.com/office/drawing/2014/main" id="{E8172B39-6FAF-3451-6C6E-62276CE5D1A6}"/>
              </a:ext>
            </a:extLst>
          </p:cNvPr>
          <p:cNvCxnSpPr>
            <a:cxnSpLocks/>
          </p:cNvCxnSpPr>
          <p:nvPr/>
        </p:nvCxnSpPr>
        <p:spPr>
          <a:xfrm>
            <a:off x="5790496" y="2632710"/>
            <a:ext cx="0" cy="522907"/>
          </a:xfrm>
          <a:prstGeom prst="line">
            <a:avLst/>
          </a:prstGeom>
          <a:ln w="254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9" name="Conector recto 108">
            <a:extLst>
              <a:ext uri="{FF2B5EF4-FFF2-40B4-BE49-F238E27FC236}">
                <a16:creationId xmlns:a16="http://schemas.microsoft.com/office/drawing/2014/main" id="{EDEAC917-EE07-6E93-A600-F6FCAE4F3B3F}"/>
              </a:ext>
            </a:extLst>
          </p:cNvPr>
          <p:cNvCxnSpPr>
            <a:cxnSpLocks/>
          </p:cNvCxnSpPr>
          <p:nvPr/>
        </p:nvCxnSpPr>
        <p:spPr>
          <a:xfrm>
            <a:off x="4750593" y="2355726"/>
            <a:ext cx="0" cy="572470"/>
          </a:xfrm>
          <a:prstGeom prst="line">
            <a:avLst/>
          </a:prstGeom>
          <a:ln w="254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10" name="Conector recto 109">
            <a:extLst>
              <a:ext uri="{FF2B5EF4-FFF2-40B4-BE49-F238E27FC236}">
                <a16:creationId xmlns:a16="http://schemas.microsoft.com/office/drawing/2014/main" id="{D8FC5D5F-7095-77DC-6C04-D01535AF4CCE}"/>
              </a:ext>
            </a:extLst>
          </p:cNvPr>
          <p:cNvCxnSpPr>
            <a:cxnSpLocks/>
          </p:cNvCxnSpPr>
          <p:nvPr/>
        </p:nvCxnSpPr>
        <p:spPr>
          <a:xfrm>
            <a:off x="8229168" y="2640147"/>
            <a:ext cx="0" cy="522907"/>
          </a:xfrm>
          <a:prstGeom prst="line">
            <a:avLst/>
          </a:prstGeom>
          <a:ln w="254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11" name="Conector recto 110">
            <a:extLst>
              <a:ext uri="{FF2B5EF4-FFF2-40B4-BE49-F238E27FC236}">
                <a16:creationId xmlns:a16="http://schemas.microsoft.com/office/drawing/2014/main" id="{14A86174-13F9-C8D3-D3AA-DABB2DAFBE17}"/>
              </a:ext>
            </a:extLst>
          </p:cNvPr>
          <p:cNvCxnSpPr>
            <a:cxnSpLocks/>
          </p:cNvCxnSpPr>
          <p:nvPr/>
        </p:nvCxnSpPr>
        <p:spPr>
          <a:xfrm>
            <a:off x="7040497" y="2344889"/>
            <a:ext cx="0" cy="370877"/>
          </a:xfrm>
          <a:prstGeom prst="line">
            <a:avLst/>
          </a:prstGeom>
          <a:ln w="254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4" name="Rectángulo 3">
            <a:extLst>
              <a:ext uri="{FF2B5EF4-FFF2-40B4-BE49-F238E27FC236}">
                <a16:creationId xmlns:a16="http://schemas.microsoft.com/office/drawing/2014/main" id="{58BBA6E1-6609-4E4E-979C-80B4A93534EA}"/>
              </a:ext>
            </a:extLst>
          </p:cNvPr>
          <p:cNvSpPr/>
          <p:nvPr/>
        </p:nvSpPr>
        <p:spPr>
          <a:xfrm>
            <a:off x="457201" y="2601946"/>
            <a:ext cx="8229599" cy="31279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14</a:t>
            </a:fld>
            <a:endParaRPr lang="en-US" dirty="0"/>
          </a:p>
        </p:txBody>
      </p:sp>
      <p:cxnSp>
        <p:nvCxnSpPr>
          <p:cNvPr id="41" name="Conector recto 40">
            <a:extLst>
              <a:ext uri="{FF2B5EF4-FFF2-40B4-BE49-F238E27FC236}">
                <a16:creationId xmlns:a16="http://schemas.microsoft.com/office/drawing/2014/main" id="{26BFC828-79C9-4F48-A08F-B652808A6B4D}"/>
              </a:ext>
            </a:extLst>
          </p:cNvPr>
          <p:cNvCxnSpPr>
            <a:cxnSpLocks/>
          </p:cNvCxnSpPr>
          <p:nvPr/>
        </p:nvCxnSpPr>
        <p:spPr>
          <a:xfrm>
            <a:off x="1820387" y="2662846"/>
            <a:ext cx="0" cy="522907"/>
          </a:xfrm>
          <a:prstGeom prst="line">
            <a:avLst/>
          </a:prstGeom>
          <a:ln w="254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81" name="CuadroTexto 80">
            <a:extLst>
              <a:ext uri="{FF2B5EF4-FFF2-40B4-BE49-F238E27FC236}">
                <a16:creationId xmlns:a16="http://schemas.microsoft.com/office/drawing/2014/main" id="{2FEDBB97-0BC7-4162-9FF2-DC3891D70AA2}"/>
              </a:ext>
            </a:extLst>
          </p:cNvPr>
          <p:cNvSpPr txBox="1"/>
          <p:nvPr/>
        </p:nvSpPr>
        <p:spPr>
          <a:xfrm>
            <a:off x="66933" y="1274113"/>
            <a:ext cx="1728218" cy="584775"/>
          </a:xfrm>
          <a:prstGeom prst="rect">
            <a:avLst/>
          </a:prstGeom>
          <a:noFill/>
        </p:spPr>
        <p:txBody>
          <a:bodyPr wrap="square">
            <a:spAutoFit/>
          </a:bodyPr>
          <a:lstStyle/>
          <a:p>
            <a:pPr algn="ctr"/>
            <a:r>
              <a:rPr lang="en-US" sz="800" dirty="0">
                <a:latin typeface="TSTAR PRO" panose="02000806030000020004" pitchFamily="50" charset="0"/>
              </a:rPr>
              <a:t>More than </a:t>
            </a:r>
            <a:r>
              <a:rPr lang="en-US" sz="800" b="1" dirty="0">
                <a:highlight>
                  <a:srgbClr val="25EE32"/>
                </a:highlight>
                <a:latin typeface="TSTAR PRO" panose="02000806030000020004" pitchFamily="50" charset="0"/>
              </a:rPr>
              <a:t>500 metrics</a:t>
            </a:r>
          </a:p>
          <a:p>
            <a:pPr algn="ctr"/>
            <a:endParaRPr lang="en-US" sz="800" b="1" dirty="0">
              <a:highlight>
                <a:srgbClr val="25EE32"/>
              </a:highlight>
              <a:latin typeface="TSTAR PRO" panose="02000806030000020004" pitchFamily="50" charset="0"/>
            </a:endParaRPr>
          </a:p>
          <a:p>
            <a:pPr algn="ctr"/>
            <a:r>
              <a:rPr lang="en-US" sz="800" dirty="0">
                <a:latin typeface="TSTAR PRO" panose="02000806030000020004" pitchFamily="50" charset="0"/>
              </a:rPr>
              <a:t>Potential application of 150 to ESs</a:t>
            </a:r>
          </a:p>
          <a:p>
            <a:pPr algn="ctr"/>
            <a:endParaRPr lang="en-US" sz="800" dirty="0">
              <a:latin typeface="TSTAR PRO" panose="02000806030000020004" pitchFamily="50" charset="0"/>
            </a:endParaRPr>
          </a:p>
        </p:txBody>
      </p:sp>
      <p:cxnSp>
        <p:nvCxnSpPr>
          <p:cNvPr id="39" name="Conector recto 38">
            <a:extLst>
              <a:ext uri="{FF2B5EF4-FFF2-40B4-BE49-F238E27FC236}">
                <a16:creationId xmlns:a16="http://schemas.microsoft.com/office/drawing/2014/main" id="{459D81E7-59F0-42FD-9BFD-FDE79F70DB8D}"/>
              </a:ext>
            </a:extLst>
          </p:cNvPr>
          <p:cNvCxnSpPr>
            <a:cxnSpLocks/>
          </p:cNvCxnSpPr>
          <p:nvPr/>
        </p:nvCxnSpPr>
        <p:spPr>
          <a:xfrm>
            <a:off x="925880" y="2325037"/>
            <a:ext cx="0" cy="572470"/>
          </a:xfrm>
          <a:prstGeom prst="line">
            <a:avLst/>
          </a:prstGeom>
          <a:ln w="254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44" name="Título 2">
            <a:extLst>
              <a:ext uri="{FF2B5EF4-FFF2-40B4-BE49-F238E27FC236}">
                <a16:creationId xmlns:a16="http://schemas.microsoft.com/office/drawing/2014/main" id="{EFB02D97-F3D8-AB3E-B309-67303B13843D}"/>
              </a:ext>
            </a:extLst>
          </p:cNvPr>
          <p:cNvSpPr>
            <a:spLocks noGrp="1"/>
          </p:cNvSpPr>
          <p:nvPr>
            <p:ph type="title"/>
          </p:nvPr>
        </p:nvSpPr>
        <p:spPr>
          <a:xfrm>
            <a:off x="2123728" y="-20538"/>
            <a:ext cx="6563072" cy="576064"/>
          </a:xfrm>
        </p:spPr>
        <p:txBody>
          <a:bodyPr/>
          <a:lstStyle/>
          <a:p>
            <a:r>
              <a:rPr lang="en-GB" dirty="0"/>
              <a:t>Results of the Literature Review</a:t>
            </a:r>
          </a:p>
        </p:txBody>
      </p:sp>
      <p:grpSp>
        <p:nvGrpSpPr>
          <p:cNvPr id="7" name="Grupo 6">
            <a:extLst>
              <a:ext uri="{FF2B5EF4-FFF2-40B4-BE49-F238E27FC236}">
                <a16:creationId xmlns:a16="http://schemas.microsoft.com/office/drawing/2014/main" id="{F331B304-FF72-2786-49AE-DB48DD32EC64}"/>
              </a:ext>
            </a:extLst>
          </p:cNvPr>
          <p:cNvGrpSpPr/>
          <p:nvPr/>
        </p:nvGrpSpPr>
        <p:grpSpPr>
          <a:xfrm>
            <a:off x="481652" y="2560953"/>
            <a:ext cx="849988" cy="381515"/>
            <a:chOff x="481652" y="2507434"/>
            <a:chExt cx="849988" cy="381515"/>
          </a:xfrm>
        </p:grpSpPr>
        <p:sp>
          <p:nvSpPr>
            <p:cNvPr id="45" name="Rectángulo 44">
              <a:extLst>
                <a:ext uri="{FF2B5EF4-FFF2-40B4-BE49-F238E27FC236}">
                  <a16:creationId xmlns:a16="http://schemas.microsoft.com/office/drawing/2014/main" id="{6BD39D06-C6FA-D660-4622-097BCB263875}"/>
                </a:ext>
              </a:extLst>
            </p:cNvPr>
            <p:cNvSpPr/>
            <p:nvPr/>
          </p:nvSpPr>
          <p:spPr>
            <a:xfrm>
              <a:off x="539552" y="2548428"/>
              <a:ext cx="792088" cy="312793"/>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bject 41">
              <a:extLst>
                <a:ext uri="{FF2B5EF4-FFF2-40B4-BE49-F238E27FC236}">
                  <a16:creationId xmlns:a16="http://schemas.microsoft.com/office/drawing/2014/main" id="{0A721D3B-6545-863E-234A-948000D65AE9}"/>
                </a:ext>
              </a:extLst>
            </p:cNvPr>
            <p:cNvSpPr txBox="1"/>
            <p:nvPr/>
          </p:nvSpPr>
          <p:spPr>
            <a:xfrm>
              <a:off x="481652" y="2507434"/>
              <a:ext cx="844231"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solidFill>
                    <a:schemeClr val="bg1"/>
                  </a:solidFill>
                  <a:latin typeface="TSTAR PRO" panose="02000806030000020004" pitchFamily="50" charset="0"/>
                  <a:cs typeface="Trebuchet MS"/>
                </a:rPr>
                <a:t>Analysis of Metrics</a:t>
              </a:r>
              <a:endParaRPr lang="en-GB" sz="1200" b="1" dirty="0">
                <a:solidFill>
                  <a:schemeClr val="bg1"/>
                </a:solidFill>
                <a:latin typeface="TSTAR PRO" panose="02000806030000020004" pitchFamily="50" charset="0"/>
                <a:cs typeface="Trebuchet MS"/>
              </a:endParaRPr>
            </a:p>
          </p:txBody>
        </p:sp>
      </p:grpSp>
      <p:grpSp>
        <p:nvGrpSpPr>
          <p:cNvPr id="18" name="Grupo 17">
            <a:extLst>
              <a:ext uri="{FF2B5EF4-FFF2-40B4-BE49-F238E27FC236}">
                <a16:creationId xmlns:a16="http://schemas.microsoft.com/office/drawing/2014/main" id="{9465766A-021E-E02D-40C8-2C5E1D48745B}"/>
              </a:ext>
            </a:extLst>
          </p:cNvPr>
          <p:cNvGrpSpPr/>
          <p:nvPr/>
        </p:nvGrpSpPr>
        <p:grpSpPr>
          <a:xfrm>
            <a:off x="773547" y="1930177"/>
            <a:ext cx="320318" cy="312793"/>
            <a:chOff x="722525" y="3017006"/>
            <a:chExt cx="320318" cy="312793"/>
          </a:xfrm>
        </p:grpSpPr>
        <p:sp>
          <p:nvSpPr>
            <p:cNvPr id="47" name="Google Shape;187;p21">
              <a:extLst>
                <a:ext uri="{FF2B5EF4-FFF2-40B4-BE49-F238E27FC236}">
                  <a16:creationId xmlns:a16="http://schemas.microsoft.com/office/drawing/2014/main" id="{C1126502-9F61-5284-B076-B7480B5E9AA2}"/>
                </a:ext>
              </a:extLst>
            </p:cNvPr>
            <p:cNvSpPr/>
            <p:nvPr/>
          </p:nvSpPr>
          <p:spPr>
            <a:xfrm>
              <a:off x="722525" y="3017006"/>
              <a:ext cx="320318" cy="312793"/>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50" name="Gráfico 49" descr="Regla">
              <a:extLst>
                <a:ext uri="{FF2B5EF4-FFF2-40B4-BE49-F238E27FC236}">
                  <a16:creationId xmlns:a16="http://schemas.microsoft.com/office/drawing/2014/main" id="{A94C6025-D9C8-0D2A-5CC0-69A96C204BC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576" y="3045180"/>
              <a:ext cx="268890" cy="268890"/>
            </a:xfrm>
            <a:prstGeom prst="rect">
              <a:avLst/>
            </a:prstGeom>
          </p:spPr>
        </p:pic>
      </p:grpSp>
      <p:grpSp>
        <p:nvGrpSpPr>
          <p:cNvPr id="33" name="Grupo 32">
            <a:extLst>
              <a:ext uri="{FF2B5EF4-FFF2-40B4-BE49-F238E27FC236}">
                <a16:creationId xmlns:a16="http://schemas.microsoft.com/office/drawing/2014/main" id="{4A45C9AB-094C-26A2-61C8-C699DFCB710E}"/>
              </a:ext>
            </a:extLst>
          </p:cNvPr>
          <p:cNvGrpSpPr/>
          <p:nvPr/>
        </p:nvGrpSpPr>
        <p:grpSpPr>
          <a:xfrm>
            <a:off x="1666941" y="3261139"/>
            <a:ext cx="320318" cy="312793"/>
            <a:chOff x="1677563" y="2141018"/>
            <a:chExt cx="320318" cy="312793"/>
          </a:xfrm>
        </p:grpSpPr>
        <p:sp>
          <p:nvSpPr>
            <p:cNvPr id="53" name="Google Shape;187;p21">
              <a:extLst>
                <a:ext uri="{FF2B5EF4-FFF2-40B4-BE49-F238E27FC236}">
                  <a16:creationId xmlns:a16="http://schemas.microsoft.com/office/drawing/2014/main" id="{9E343EFB-1F52-9EFA-3052-3A2D9B2C154C}"/>
                </a:ext>
              </a:extLst>
            </p:cNvPr>
            <p:cNvSpPr/>
            <p:nvPr/>
          </p:nvSpPr>
          <p:spPr>
            <a:xfrm>
              <a:off x="1677563" y="2141018"/>
              <a:ext cx="320318" cy="312793"/>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55" name="Gráfico 54" descr="Documento">
              <a:extLst>
                <a:ext uri="{FF2B5EF4-FFF2-40B4-BE49-F238E27FC236}">
                  <a16:creationId xmlns:a16="http://schemas.microsoft.com/office/drawing/2014/main" id="{8A09C6BD-8A7E-CE8D-B357-DE3A7C3C19E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07326" y="2163062"/>
              <a:ext cx="263940" cy="263940"/>
            </a:xfrm>
            <a:prstGeom prst="rect">
              <a:avLst/>
            </a:prstGeom>
          </p:spPr>
        </p:pic>
      </p:grpSp>
      <p:grpSp>
        <p:nvGrpSpPr>
          <p:cNvPr id="8" name="Grupo 7">
            <a:extLst>
              <a:ext uri="{FF2B5EF4-FFF2-40B4-BE49-F238E27FC236}">
                <a16:creationId xmlns:a16="http://schemas.microsoft.com/office/drawing/2014/main" id="{273D78D3-7B3D-411A-1A39-91658FC1813A}"/>
              </a:ext>
            </a:extLst>
          </p:cNvPr>
          <p:cNvGrpSpPr/>
          <p:nvPr/>
        </p:nvGrpSpPr>
        <p:grpSpPr>
          <a:xfrm>
            <a:off x="1431056" y="2560953"/>
            <a:ext cx="792088" cy="381515"/>
            <a:chOff x="1453330" y="2507434"/>
            <a:chExt cx="792088" cy="381515"/>
          </a:xfrm>
        </p:grpSpPr>
        <p:sp>
          <p:nvSpPr>
            <p:cNvPr id="52" name="Rectángulo 51">
              <a:extLst>
                <a:ext uri="{FF2B5EF4-FFF2-40B4-BE49-F238E27FC236}">
                  <a16:creationId xmlns:a16="http://schemas.microsoft.com/office/drawing/2014/main" id="{A4DB4979-717F-6E3D-E614-7E601FEE3A83}"/>
                </a:ext>
              </a:extLst>
            </p:cNvPr>
            <p:cNvSpPr/>
            <p:nvPr/>
          </p:nvSpPr>
          <p:spPr>
            <a:xfrm>
              <a:off x="1453330" y="2544177"/>
              <a:ext cx="792088" cy="312793"/>
            </a:xfrm>
            <a:prstGeom prst="rect">
              <a:avLst/>
            </a:prstGeom>
            <a:solidFill>
              <a:schemeClr val="bg1">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bject 41">
              <a:extLst>
                <a:ext uri="{FF2B5EF4-FFF2-40B4-BE49-F238E27FC236}">
                  <a16:creationId xmlns:a16="http://schemas.microsoft.com/office/drawing/2014/main" id="{C88E64F8-DCAB-78FC-4C48-F8A90AB74889}"/>
                </a:ext>
              </a:extLst>
            </p:cNvPr>
            <p:cNvSpPr txBox="1"/>
            <p:nvPr/>
          </p:nvSpPr>
          <p:spPr>
            <a:xfrm>
              <a:off x="1462853" y="2507434"/>
              <a:ext cx="759617" cy="381515"/>
            </a:xfrm>
            <a:prstGeom prst="rect">
              <a:avLst/>
            </a:prstGeom>
            <a:ln>
              <a:noFill/>
            </a:ln>
          </p:spPr>
          <p:txBody>
            <a:bodyPr vert="horz" wrap="square" lIns="0" tIns="12065" rIns="0" bIns="0" rtlCol="0">
              <a:spAutoFit/>
            </a:bodyPr>
            <a:lstStyle/>
            <a:p>
              <a:pPr marL="12700" algn="ctr">
                <a:lnSpc>
                  <a:spcPct val="100000"/>
                </a:lnSpc>
                <a:spcBef>
                  <a:spcPts val="95"/>
                </a:spcBef>
              </a:pPr>
              <a:r>
                <a:rPr lang="en-GB" sz="1200" b="1" spc="-80" dirty="0">
                  <a:solidFill>
                    <a:schemeClr val="bg1"/>
                  </a:solidFill>
                  <a:latin typeface="TSTAR PRO" panose="02000806030000020004" pitchFamily="50" charset="0"/>
                  <a:cs typeface="Trebuchet MS"/>
                </a:rPr>
                <a:t>Metrics in the standards</a:t>
              </a:r>
              <a:endParaRPr lang="en-GB" sz="1200" b="1" dirty="0">
                <a:solidFill>
                  <a:schemeClr val="bg1"/>
                </a:solidFill>
                <a:latin typeface="TSTAR PRO" panose="02000806030000020004" pitchFamily="50" charset="0"/>
                <a:cs typeface="Trebuchet MS"/>
              </a:endParaRPr>
            </a:p>
          </p:txBody>
        </p:sp>
      </p:grpSp>
      <p:grpSp>
        <p:nvGrpSpPr>
          <p:cNvPr id="9" name="Grupo 8">
            <a:extLst>
              <a:ext uri="{FF2B5EF4-FFF2-40B4-BE49-F238E27FC236}">
                <a16:creationId xmlns:a16="http://schemas.microsoft.com/office/drawing/2014/main" id="{65C77CF9-799F-B9AF-010B-98932D43ADBD}"/>
              </a:ext>
            </a:extLst>
          </p:cNvPr>
          <p:cNvGrpSpPr/>
          <p:nvPr/>
        </p:nvGrpSpPr>
        <p:grpSpPr>
          <a:xfrm>
            <a:off x="2322560" y="2557373"/>
            <a:ext cx="920302" cy="394339"/>
            <a:chOff x="2291853" y="2503854"/>
            <a:chExt cx="920302" cy="394339"/>
          </a:xfrm>
        </p:grpSpPr>
        <p:sp>
          <p:nvSpPr>
            <p:cNvPr id="61" name="Rectángulo 60">
              <a:extLst>
                <a:ext uri="{FF2B5EF4-FFF2-40B4-BE49-F238E27FC236}">
                  <a16:creationId xmlns:a16="http://schemas.microsoft.com/office/drawing/2014/main" id="{8900F0A2-50A2-580D-C47C-3963D04E3D94}"/>
                </a:ext>
              </a:extLst>
            </p:cNvPr>
            <p:cNvSpPr/>
            <p:nvPr/>
          </p:nvSpPr>
          <p:spPr>
            <a:xfrm>
              <a:off x="2365047" y="2544628"/>
              <a:ext cx="792088" cy="312793"/>
            </a:xfrm>
            <a:prstGeom prst="rect">
              <a:avLst/>
            </a:prstGeom>
            <a:solidFill>
              <a:schemeClr val="bg1">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object 41">
              <a:extLst>
                <a:ext uri="{FF2B5EF4-FFF2-40B4-BE49-F238E27FC236}">
                  <a16:creationId xmlns:a16="http://schemas.microsoft.com/office/drawing/2014/main" id="{84F63E08-34C7-8240-4E4A-93B28035120C}"/>
                </a:ext>
              </a:extLst>
            </p:cNvPr>
            <p:cNvSpPr txBox="1"/>
            <p:nvPr/>
          </p:nvSpPr>
          <p:spPr>
            <a:xfrm>
              <a:off x="2291853" y="2503854"/>
              <a:ext cx="920302" cy="394339"/>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solidFill>
                    <a:schemeClr val="bg1"/>
                  </a:solidFill>
                  <a:latin typeface="TSTAR PRO" panose="02000806030000020004" pitchFamily="50" charset="0"/>
                  <a:cs typeface="Trebuchet MS"/>
                </a:rPr>
                <a:t>Properties</a:t>
              </a:r>
            </a:p>
            <a:p>
              <a:pPr marL="12700" algn="ctr">
                <a:lnSpc>
                  <a:spcPct val="100000"/>
                </a:lnSpc>
                <a:spcBef>
                  <a:spcPts val="95"/>
                </a:spcBef>
              </a:pPr>
              <a:r>
                <a:rPr lang="en-GB" sz="1200" b="1" spc="-80" dirty="0">
                  <a:solidFill>
                    <a:schemeClr val="bg1"/>
                  </a:solidFill>
                  <a:latin typeface="TSTAR PRO" panose="02000806030000020004" pitchFamily="50" charset="0"/>
                  <a:cs typeface="Trebuchet MS"/>
                </a:rPr>
                <a:t>of metrics</a:t>
              </a:r>
              <a:endParaRPr lang="en-GB" sz="1200" b="1" dirty="0">
                <a:solidFill>
                  <a:schemeClr val="bg1"/>
                </a:solidFill>
                <a:latin typeface="TSTAR PRO" panose="02000806030000020004" pitchFamily="50" charset="0"/>
                <a:cs typeface="Trebuchet MS"/>
              </a:endParaRPr>
            </a:p>
          </p:txBody>
        </p:sp>
      </p:grpSp>
      <p:grpSp>
        <p:nvGrpSpPr>
          <p:cNvPr id="35" name="Grupo 34">
            <a:extLst>
              <a:ext uri="{FF2B5EF4-FFF2-40B4-BE49-F238E27FC236}">
                <a16:creationId xmlns:a16="http://schemas.microsoft.com/office/drawing/2014/main" id="{534F239C-0DBB-3496-A318-99E57941A2BE}"/>
              </a:ext>
            </a:extLst>
          </p:cNvPr>
          <p:cNvGrpSpPr/>
          <p:nvPr/>
        </p:nvGrpSpPr>
        <p:grpSpPr>
          <a:xfrm>
            <a:off x="2620711" y="1961090"/>
            <a:ext cx="324000" cy="324000"/>
            <a:chOff x="2603199" y="2995141"/>
            <a:chExt cx="324000" cy="324000"/>
          </a:xfrm>
        </p:grpSpPr>
        <p:sp>
          <p:nvSpPr>
            <p:cNvPr id="64" name="Google Shape;187;p21">
              <a:extLst>
                <a:ext uri="{FF2B5EF4-FFF2-40B4-BE49-F238E27FC236}">
                  <a16:creationId xmlns:a16="http://schemas.microsoft.com/office/drawing/2014/main" id="{5F8B62A1-739B-90AC-9D60-05DB44787138}"/>
                </a:ext>
              </a:extLst>
            </p:cNvPr>
            <p:cNvSpPr/>
            <p:nvPr/>
          </p:nvSpPr>
          <p:spPr>
            <a:xfrm>
              <a:off x="2603199" y="2995141"/>
              <a:ext cx="324000" cy="324000"/>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66" name="Gráfico 65" descr="Marca de verificación">
              <a:extLst>
                <a:ext uri="{FF2B5EF4-FFF2-40B4-BE49-F238E27FC236}">
                  <a16:creationId xmlns:a16="http://schemas.microsoft.com/office/drawing/2014/main" id="{D085FF28-16A2-6E03-27D2-EE29225D4BD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30728" y="3038753"/>
              <a:ext cx="272871" cy="272871"/>
            </a:xfrm>
            <a:prstGeom prst="rect">
              <a:avLst/>
            </a:prstGeom>
          </p:spPr>
        </p:pic>
      </p:grpSp>
      <p:grpSp>
        <p:nvGrpSpPr>
          <p:cNvPr id="112" name="Grupo 111">
            <a:extLst>
              <a:ext uri="{FF2B5EF4-FFF2-40B4-BE49-F238E27FC236}">
                <a16:creationId xmlns:a16="http://schemas.microsoft.com/office/drawing/2014/main" id="{209F0981-A339-CFA0-24F1-A24428418DD8}"/>
              </a:ext>
            </a:extLst>
          </p:cNvPr>
          <p:cNvGrpSpPr/>
          <p:nvPr/>
        </p:nvGrpSpPr>
        <p:grpSpPr>
          <a:xfrm>
            <a:off x="3624414" y="3253050"/>
            <a:ext cx="324000" cy="324000"/>
            <a:chOff x="3504681" y="2105765"/>
            <a:chExt cx="324000" cy="324000"/>
          </a:xfrm>
        </p:grpSpPr>
        <p:sp>
          <p:nvSpPr>
            <p:cNvPr id="69" name="Google Shape;187;p21">
              <a:extLst>
                <a:ext uri="{FF2B5EF4-FFF2-40B4-BE49-F238E27FC236}">
                  <a16:creationId xmlns:a16="http://schemas.microsoft.com/office/drawing/2014/main" id="{FD932D74-218C-677A-0187-A620B9FB1562}"/>
                </a:ext>
              </a:extLst>
            </p:cNvPr>
            <p:cNvSpPr/>
            <p:nvPr/>
          </p:nvSpPr>
          <p:spPr>
            <a:xfrm>
              <a:off x="3504681" y="2105765"/>
              <a:ext cx="324000" cy="324000"/>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0" name="Gráfico 105" descr="Jerarquía">
              <a:extLst>
                <a:ext uri="{FF2B5EF4-FFF2-40B4-BE49-F238E27FC236}">
                  <a16:creationId xmlns:a16="http://schemas.microsoft.com/office/drawing/2014/main" id="{DDDF80D3-2B8E-B9B5-5BA9-F3016A1F7E08}"/>
                </a:ext>
              </a:extLst>
            </p:cNvPr>
            <p:cNvGrpSpPr/>
            <p:nvPr/>
          </p:nvGrpSpPr>
          <p:grpSpPr>
            <a:xfrm>
              <a:off x="3559168" y="2143842"/>
              <a:ext cx="210694" cy="225413"/>
              <a:chOff x="5455479" y="3158599"/>
              <a:chExt cx="762000" cy="647700"/>
            </a:xfrm>
            <a:solidFill>
              <a:srgbClr val="000000"/>
            </a:solidFill>
          </p:grpSpPr>
          <p:sp>
            <p:nvSpPr>
              <p:cNvPr id="71" name="Forma libre: forma 70">
                <a:extLst>
                  <a:ext uri="{FF2B5EF4-FFF2-40B4-BE49-F238E27FC236}">
                    <a16:creationId xmlns:a16="http://schemas.microsoft.com/office/drawing/2014/main" id="{C722A04D-617A-80A4-9E0D-E8ECD3FF8419}"/>
                  </a:ext>
                </a:extLst>
              </p:cNvPr>
              <p:cNvSpPr/>
              <p:nvPr/>
            </p:nvSpPr>
            <p:spPr>
              <a:xfrm>
                <a:off x="574122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72" name="Forma libre: forma 71">
                <a:extLst>
                  <a:ext uri="{FF2B5EF4-FFF2-40B4-BE49-F238E27FC236}">
                    <a16:creationId xmlns:a16="http://schemas.microsoft.com/office/drawing/2014/main" id="{B043DE87-5155-DBF6-81B1-77AAA93F65A6}"/>
                  </a:ext>
                </a:extLst>
              </p:cNvPr>
              <p:cNvSpPr/>
              <p:nvPr/>
            </p:nvSpPr>
            <p:spPr>
              <a:xfrm>
                <a:off x="5741229" y="315859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73" name="Forma libre: forma 72">
                <a:extLst>
                  <a:ext uri="{FF2B5EF4-FFF2-40B4-BE49-F238E27FC236}">
                    <a16:creationId xmlns:a16="http://schemas.microsoft.com/office/drawing/2014/main" id="{F7084457-D58D-977B-D2EA-BF5FEEA7FA91}"/>
                  </a:ext>
                </a:extLst>
              </p:cNvPr>
              <p:cNvSpPr/>
              <p:nvPr/>
            </p:nvSpPr>
            <p:spPr>
              <a:xfrm>
                <a:off x="545547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74" name="Forma libre: forma 73">
                <a:extLst>
                  <a:ext uri="{FF2B5EF4-FFF2-40B4-BE49-F238E27FC236}">
                    <a16:creationId xmlns:a16="http://schemas.microsoft.com/office/drawing/2014/main" id="{37CAA64D-F3F8-7F91-CC0F-D37A7016E549}"/>
                  </a:ext>
                </a:extLst>
              </p:cNvPr>
              <p:cNvSpPr/>
              <p:nvPr/>
            </p:nvSpPr>
            <p:spPr>
              <a:xfrm>
                <a:off x="602697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75" name="Forma libre: forma 74">
                <a:extLst>
                  <a:ext uri="{FF2B5EF4-FFF2-40B4-BE49-F238E27FC236}">
                    <a16:creationId xmlns:a16="http://schemas.microsoft.com/office/drawing/2014/main" id="{C16F0F53-6DCB-AD74-791E-AF5418D47763}"/>
                  </a:ext>
                </a:extLst>
              </p:cNvPr>
              <p:cNvSpPr/>
              <p:nvPr/>
            </p:nvSpPr>
            <p:spPr>
              <a:xfrm>
                <a:off x="5531679" y="3330049"/>
                <a:ext cx="609600" cy="304800"/>
              </a:xfrm>
              <a:custGeom>
                <a:avLst/>
                <a:gdLst>
                  <a:gd name="connsiteX0" fmla="*/ 323850 w 609600"/>
                  <a:gd name="connsiteY0" fmla="*/ 133350 h 304800"/>
                  <a:gd name="connsiteX1" fmla="*/ 323850 w 609600"/>
                  <a:gd name="connsiteY1" fmla="*/ 0 h 304800"/>
                  <a:gd name="connsiteX2" fmla="*/ 285750 w 609600"/>
                  <a:gd name="connsiteY2" fmla="*/ 0 h 304800"/>
                  <a:gd name="connsiteX3" fmla="*/ 285750 w 609600"/>
                  <a:gd name="connsiteY3" fmla="*/ 133350 h 304800"/>
                  <a:gd name="connsiteX4" fmla="*/ 0 w 609600"/>
                  <a:gd name="connsiteY4" fmla="*/ 133350 h 304800"/>
                  <a:gd name="connsiteX5" fmla="*/ 0 w 609600"/>
                  <a:gd name="connsiteY5" fmla="*/ 304800 h 304800"/>
                  <a:gd name="connsiteX6" fmla="*/ 38100 w 609600"/>
                  <a:gd name="connsiteY6" fmla="*/ 304800 h 304800"/>
                  <a:gd name="connsiteX7" fmla="*/ 38100 w 609600"/>
                  <a:gd name="connsiteY7" fmla="*/ 171450 h 304800"/>
                  <a:gd name="connsiteX8" fmla="*/ 285750 w 609600"/>
                  <a:gd name="connsiteY8" fmla="*/ 171450 h 304800"/>
                  <a:gd name="connsiteX9" fmla="*/ 285750 w 609600"/>
                  <a:gd name="connsiteY9" fmla="*/ 304800 h 304800"/>
                  <a:gd name="connsiteX10" fmla="*/ 323850 w 609600"/>
                  <a:gd name="connsiteY10" fmla="*/ 304800 h 304800"/>
                  <a:gd name="connsiteX11" fmla="*/ 323850 w 609600"/>
                  <a:gd name="connsiteY11" fmla="*/ 171450 h 304800"/>
                  <a:gd name="connsiteX12" fmla="*/ 571500 w 609600"/>
                  <a:gd name="connsiteY12" fmla="*/ 171450 h 304800"/>
                  <a:gd name="connsiteX13" fmla="*/ 571500 w 609600"/>
                  <a:gd name="connsiteY13" fmla="*/ 304800 h 304800"/>
                  <a:gd name="connsiteX14" fmla="*/ 609600 w 609600"/>
                  <a:gd name="connsiteY14" fmla="*/ 304800 h 304800"/>
                  <a:gd name="connsiteX15" fmla="*/ 609600 w 609600"/>
                  <a:gd name="connsiteY15" fmla="*/ 1333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 h="304800">
                    <a:moveTo>
                      <a:pt x="323850" y="133350"/>
                    </a:moveTo>
                    <a:lnTo>
                      <a:pt x="323850" y="0"/>
                    </a:lnTo>
                    <a:lnTo>
                      <a:pt x="285750" y="0"/>
                    </a:lnTo>
                    <a:lnTo>
                      <a:pt x="285750" y="133350"/>
                    </a:lnTo>
                    <a:lnTo>
                      <a:pt x="0" y="133350"/>
                    </a:lnTo>
                    <a:lnTo>
                      <a:pt x="0" y="304800"/>
                    </a:lnTo>
                    <a:lnTo>
                      <a:pt x="38100" y="304800"/>
                    </a:lnTo>
                    <a:lnTo>
                      <a:pt x="38100" y="171450"/>
                    </a:lnTo>
                    <a:lnTo>
                      <a:pt x="285750" y="171450"/>
                    </a:lnTo>
                    <a:lnTo>
                      <a:pt x="285750" y="304800"/>
                    </a:lnTo>
                    <a:lnTo>
                      <a:pt x="323850" y="304800"/>
                    </a:lnTo>
                    <a:lnTo>
                      <a:pt x="323850" y="171450"/>
                    </a:lnTo>
                    <a:lnTo>
                      <a:pt x="571500" y="171450"/>
                    </a:lnTo>
                    <a:lnTo>
                      <a:pt x="571500" y="304800"/>
                    </a:lnTo>
                    <a:lnTo>
                      <a:pt x="609600" y="304800"/>
                    </a:lnTo>
                    <a:lnTo>
                      <a:pt x="609600" y="133350"/>
                    </a:lnTo>
                    <a:close/>
                  </a:path>
                </a:pathLst>
              </a:custGeom>
              <a:solidFill>
                <a:srgbClr val="000000"/>
              </a:solidFill>
              <a:ln w="9525" cap="flat">
                <a:noFill/>
                <a:prstDash val="solid"/>
                <a:miter/>
              </a:ln>
            </p:spPr>
            <p:txBody>
              <a:bodyPr rtlCol="0" anchor="ctr"/>
              <a:lstStyle/>
              <a:p>
                <a:endParaRPr lang="en-GB"/>
              </a:p>
            </p:txBody>
          </p:sp>
        </p:grpSp>
      </p:grpSp>
      <p:grpSp>
        <p:nvGrpSpPr>
          <p:cNvPr id="11" name="Grupo 10">
            <a:extLst>
              <a:ext uri="{FF2B5EF4-FFF2-40B4-BE49-F238E27FC236}">
                <a16:creationId xmlns:a16="http://schemas.microsoft.com/office/drawing/2014/main" id="{7D8B2FD5-4D87-4BCB-3768-159FE89124E3}"/>
              </a:ext>
            </a:extLst>
          </p:cNvPr>
          <p:cNvGrpSpPr/>
          <p:nvPr/>
        </p:nvGrpSpPr>
        <p:grpSpPr>
          <a:xfrm>
            <a:off x="3342278" y="2560953"/>
            <a:ext cx="920302" cy="381515"/>
            <a:chOff x="3266838" y="2507434"/>
            <a:chExt cx="920302" cy="381515"/>
          </a:xfrm>
        </p:grpSpPr>
        <p:sp>
          <p:nvSpPr>
            <p:cNvPr id="67" name="Rectángulo 66">
              <a:extLst>
                <a:ext uri="{FF2B5EF4-FFF2-40B4-BE49-F238E27FC236}">
                  <a16:creationId xmlns:a16="http://schemas.microsoft.com/office/drawing/2014/main" id="{D7F39FBD-05A8-3B3D-D2FC-194194CAADA9}"/>
                </a:ext>
              </a:extLst>
            </p:cNvPr>
            <p:cNvSpPr/>
            <p:nvPr/>
          </p:nvSpPr>
          <p:spPr>
            <a:xfrm>
              <a:off x="3280752" y="2541796"/>
              <a:ext cx="906388" cy="312793"/>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bject 41">
              <a:extLst>
                <a:ext uri="{FF2B5EF4-FFF2-40B4-BE49-F238E27FC236}">
                  <a16:creationId xmlns:a16="http://schemas.microsoft.com/office/drawing/2014/main" id="{5F8431BA-6B2C-5581-E4C2-C06748084820}"/>
                </a:ext>
              </a:extLst>
            </p:cNvPr>
            <p:cNvSpPr txBox="1"/>
            <p:nvPr/>
          </p:nvSpPr>
          <p:spPr>
            <a:xfrm>
              <a:off x="3266838" y="2507434"/>
              <a:ext cx="920302"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solidFill>
                    <a:schemeClr val="bg1"/>
                  </a:solidFill>
                  <a:latin typeface="TSTAR PRO" panose="02000806030000020004" pitchFamily="50" charset="0"/>
                  <a:cs typeface="Trebuchet MS"/>
                </a:rPr>
                <a:t>Taxonomies for metrics</a:t>
              </a:r>
              <a:endParaRPr lang="en-GB" sz="1200" b="1" dirty="0">
                <a:solidFill>
                  <a:schemeClr val="bg1"/>
                </a:solidFill>
                <a:latin typeface="TSTAR PRO" panose="02000806030000020004" pitchFamily="50" charset="0"/>
                <a:cs typeface="Trebuchet MS"/>
              </a:endParaRPr>
            </a:p>
          </p:txBody>
        </p:sp>
      </p:grpSp>
      <p:grpSp>
        <p:nvGrpSpPr>
          <p:cNvPr id="12" name="Grupo 11">
            <a:extLst>
              <a:ext uri="{FF2B5EF4-FFF2-40B4-BE49-F238E27FC236}">
                <a16:creationId xmlns:a16="http://schemas.microsoft.com/office/drawing/2014/main" id="{FF44DBD2-DA21-62CB-31DB-2353F61E26A5}"/>
              </a:ext>
            </a:extLst>
          </p:cNvPr>
          <p:cNvGrpSpPr/>
          <p:nvPr/>
        </p:nvGrpSpPr>
        <p:grpSpPr>
          <a:xfrm>
            <a:off x="4361996" y="2548129"/>
            <a:ext cx="792088" cy="394339"/>
            <a:chOff x="4308133" y="2494610"/>
            <a:chExt cx="792088" cy="394339"/>
          </a:xfrm>
        </p:grpSpPr>
        <p:sp>
          <p:nvSpPr>
            <p:cNvPr id="83" name="Rectángulo 82">
              <a:extLst>
                <a:ext uri="{FF2B5EF4-FFF2-40B4-BE49-F238E27FC236}">
                  <a16:creationId xmlns:a16="http://schemas.microsoft.com/office/drawing/2014/main" id="{5928DFD9-1B18-B6E3-73F6-D99D0C05BB49}"/>
                </a:ext>
              </a:extLst>
            </p:cNvPr>
            <p:cNvSpPr/>
            <p:nvPr/>
          </p:nvSpPr>
          <p:spPr>
            <a:xfrm>
              <a:off x="4308133" y="2541636"/>
              <a:ext cx="792088" cy="312793"/>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bject 41">
              <a:extLst>
                <a:ext uri="{FF2B5EF4-FFF2-40B4-BE49-F238E27FC236}">
                  <a16:creationId xmlns:a16="http://schemas.microsoft.com/office/drawing/2014/main" id="{36237858-DA78-D2D5-7468-229BA66AE589}"/>
                </a:ext>
              </a:extLst>
            </p:cNvPr>
            <p:cNvSpPr txBox="1"/>
            <p:nvPr/>
          </p:nvSpPr>
          <p:spPr>
            <a:xfrm>
              <a:off x="4335985" y="2494610"/>
              <a:ext cx="736384" cy="394339"/>
            </a:xfrm>
            <a:prstGeom prst="rect">
              <a:avLst/>
            </a:prstGeom>
            <a:ln>
              <a:noFill/>
            </a:ln>
          </p:spPr>
          <p:txBody>
            <a:bodyPr vert="horz" wrap="square" lIns="0" tIns="12065" rIns="0" bIns="0" rtlCol="0">
              <a:spAutoFit/>
            </a:bodyPr>
            <a:lstStyle/>
            <a:p>
              <a:pPr marL="12700" algn="ctr">
                <a:lnSpc>
                  <a:spcPct val="100000"/>
                </a:lnSpc>
                <a:spcBef>
                  <a:spcPts val="95"/>
                </a:spcBef>
              </a:pPr>
              <a:r>
                <a:rPr lang="en-GB" sz="1200" b="1" spc="-80" dirty="0">
                  <a:solidFill>
                    <a:schemeClr val="bg1"/>
                  </a:solidFill>
                  <a:latin typeface="TSTAR PRO" panose="02000806030000020004" pitchFamily="50" charset="0"/>
                  <a:cs typeface="Trebuchet MS"/>
                </a:rPr>
                <a:t>Aggregation</a:t>
              </a:r>
            </a:p>
            <a:p>
              <a:pPr marL="12700" algn="ctr">
                <a:lnSpc>
                  <a:spcPct val="100000"/>
                </a:lnSpc>
                <a:spcBef>
                  <a:spcPts val="95"/>
                </a:spcBef>
              </a:pPr>
              <a:r>
                <a:rPr lang="en-GB" sz="1200" b="1" spc="-80" dirty="0">
                  <a:solidFill>
                    <a:schemeClr val="bg1"/>
                  </a:solidFill>
                  <a:latin typeface="TSTAR PRO" panose="02000806030000020004" pitchFamily="50" charset="0"/>
                  <a:cs typeface="Trebuchet MS"/>
                </a:rPr>
                <a:t>of metrics</a:t>
              </a:r>
              <a:endParaRPr lang="en-GB" sz="1200" b="1" dirty="0">
                <a:solidFill>
                  <a:schemeClr val="bg1"/>
                </a:solidFill>
                <a:latin typeface="TSTAR PRO" panose="02000806030000020004" pitchFamily="50" charset="0"/>
                <a:cs typeface="Trebuchet MS"/>
              </a:endParaRPr>
            </a:p>
          </p:txBody>
        </p:sp>
      </p:grpSp>
      <p:grpSp>
        <p:nvGrpSpPr>
          <p:cNvPr id="113" name="Grupo 112">
            <a:extLst>
              <a:ext uri="{FF2B5EF4-FFF2-40B4-BE49-F238E27FC236}">
                <a16:creationId xmlns:a16="http://schemas.microsoft.com/office/drawing/2014/main" id="{149053AF-6822-57F9-3DBC-84614B4E3D14}"/>
              </a:ext>
            </a:extLst>
          </p:cNvPr>
          <p:cNvGrpSpPr/>
          <p:nvPr/>
        </p:nvGrpSpPr>
        <p:grpSpPr>
          <a:xfrm>
            <a:off x="4581358" y="1958895"/>
            <a:ext cx="324000" cy="324000"/>
            <a:chOff x="4536447" y="2972676"/>
            <a:chExt cx="324000" cy="324000"/>
          </a:xfrm>
        </p:grpSpPr>
        <p:sp>
          <p:nvSpPr>
            <p:cNvPr id="85" name="Google Shape;187;p21">
              <a:extLst>
                <a:ext uri="{FF2B5EF4-FFF2-40B4-BE49-F238E27FC236}">
                  <a16:creationId xmlns:a16="http://schemas.microsoft.com/office/drawing/2014/main" id="{7321F25F-7C00-374E-6862-B9A011D55A4E}"/>
                </a:ext>
              </a:extLst>
            </p:cNvPr>
            <p:cNvSpPr/>
            <p:nvPr/>
          </p:nvSpPr>
          <p:spPr>
            <a:xfrm>
              <a:off x="4536447" y="2972676"/>
              <a:ext cx="324000" cy="324000"/>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86" name="Gráfico 85" descr="Matemáticas con relleno sólido">
              <a:extLst>
                <a:ext uri="{FF2B5EF4-FFF2-40B4-BE49-F238E27FC236}">
                  <a16:creationId xmlns:a16="http://schemas.microsoft.com/office/drawing/2014/main" id="{66BB4EDC-AB96-E178-CF98-83A3D0EEEB5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72000" y="3017006"/>
              <a:ext cx="250888" cy="250886"/>
            </a:xfrm>
            <a:prstGeom prst="rect">
              <a:avLst/>
            </a:prstGeom>
          </p:spPr>
        </p:pic>
      </p:grpSp>
      <p:grpSp>
        <p:nvGrpSpPr>
          <p:cNvPr id="13" name="Grupo 12">
            <a:extLst>
              <a:ext uri="{FF2B5EF4-FFF2-40B4-BE49-F238E27FC236}">
                <a16:creationId xmlns:a16="http://schemas.microsoft.com/office/drawing/2014/main" id="{A640FF82-713E-3481-4E36-80188CC2819E}"/>
              </a:ext>
            </a:extLst>
          </p:cNvPr>
          <p:cNvGrpSpPr/>
          <p:nvPr/>
        </p:nvGrpSpPr>
        <p:grpSpPr>
          <a:xfrm>
            <a:off x="5253500" y="2559873"/>
            <a:ext cx="1092704" cy="381515"/>
            <a:chOff x="5198783" y="2506354"/>
            <a:chExt cx="1092704" cy="381515"/>
          </a:xfrm>
        </p:grpSpPr>
        <p:sp>
          <p:nvSpPr>
            <p:cNvPr id="87" name="Rectángulo 86">
              <a:extLst>
                <a:ext uri="{FF2B5EF4-FFF2-40B4-BE49-F238E27FC236}">
                  <a16:creationId xmlns:a16="http://schemas.microsoft.com/office/drawing/2014/main" id="{A810F1CC-FA99-95DD-8134-58553B345C2B}"/>
                </a:ext>
              </a:extLst>
            </p:cNvPr>
            <p:cNvSpPr/>
            <p:nvPr/>
          </p:nvSpPr>
          <p:spPr>
            <a:xfrm>
              <a:off x="5232385" y="2546038"/>
              <a:ext cx="1025500" cy="312793"/>
            </a:xfrm>
            <a:prstGeom prst="rect">
              <a:avLst/>
            </a:prstGeom>
            <a:solidFill>
              <a:schemeClr val="bg1">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bject 41">
              <a:extLst>
                <a:ext uri="{FF2B5EF4-FFF2-40B4-BE49-F238E27FC236}">
                  <a16:creationId xmlns:a16="http://schemas.microsoft.com/office/drawing/2014/main" id="{F3DC767B-D4A2-F223-5171-496036974C80}"/>
                </a:ext>
              </a:extLst>
            </p:cNvPr>
            <p:cNvSpPr txBox="1"/>
            <p:nvPr/>
          </p:nvSpPr>
          <p:spPr>
            <a:xfrm>
              <a:off x="5198783" y="2506354"/>
              <a:ext cx="1092704"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solidFill>
                    <a:schemeClr val="bg1"/>
                  </a:solidFill>
                  <a:latin typeface="TSTAR PRO" panose="02000806030000020004" pitchFamily="50" charset="0"/>
                  <a:cs typeface="Trebuchet MS"/>
                </a:rPr>
                <a:t>Current issues of security metrics</a:t>
              </a:r>
              <a:endParaRPr lang="en-GB" sz="1200" b="1" dirty="0">
                <a:solidFill>
                  <a:schemeClr val="bg1"/>
                </a:solidFill>
                <a:latin typeface="TSTAR PRO" panose="02000806030000020004" pitchFamily="50" charset="0"/>
                <a:cs typeface="Trebuchet MS"/>
              </a:endParaRPr>
            </a:p>
          </p:txBody>
        </p:sp>
      </p:grpSp>
      <p:grpSp>
        <p:nvGrpSpPr>
          <p:cNvPr id="114" name="Grupo 113">
            <a:extLst>
              <a:ext uri="{FF2B5EF4-FFF2-40B4-BE49-F238E27FC236}">
                <a16:creationId xmlns:a16="http://schemas.microsoft.com/office/drawing/2014/main" id="{90728FE1-090D-8686-360D-E6D3D5794528}"/>
              </a:ext>
            </a:extLst>
          </p:cNvPr>
          <p:cNvGrpSpPr/>
          <p:nvPr/>
        </p:nvGrpSpPr>
        <p:grpSpPr>
          <a:xfrm>
            <a:off x="5637852" y="3223123"/>
            <a:ext cx="324000" cy="324000"/>
            <a:chOff x="5606682" y="1980311"/>
            <a:chExt cx="324000" cy="324000"/>
          </a:xfrm>
        </p:grpSpPr>
        <p:sp>
          <p:nvSpPr>
            <p:cNvPr id="88" name="Google Shape;187;p21">
              <a:extLst>
                <a:ext uri="{FF2B5EF4-FFF2-40B4-BE49-F238E27FC236}">
                  <a16:creationId xmlns:a16="http://schemas.microsoft.com/office/drawing/2014/main" id="{37820F39-803A-E561-B7A0-1B289E790426}"/>
                </a:ext>
              </a:extLst>
            </p:cNvPr>
            <p:cNvSpPr/>
            <p:nvPr/>
          </p:nvSpPr>
          <p:spPr>
            <a:xfrm>
              <a:off x="5606682" y="1980311"/>
              <a:ext cx="324000" cy="324000"/>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90" name="Gráfico 89" descr="Portapapeles con todas las cruces">
              <a:extLst>
                <a:ext uri="{FF2B5EF4-FFF2-40B4-BE49-F238E27FC236}">
                  <a16:creationId xmlns:a16="http://schemas.microsoft.com/office/drawing/2014/main" id="{EE1872E4-A9E6-F01F-B914-BBC42266CBC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34401" y="2009380"/>
              <a:ext cx="265862" cy="265862"/>
            </a:xfrm>
            <a:prstGeom prst="rect">
              <a:avLst/>
            </a:prstGeom>
          </p:spPr>
        </p:pic>
      </p:grpSp>
      <p:grpSp>
        <p:nvGrpSpPr>
          <p:cNvPr id="115" name="Grupo 114">
            <a:extLst>
              <a:ext uri="{FF2B5EF4-FFF2-40B4-BE49-F238E27FC236}">
                <a16:creationId xmlns:a16="http://schemas.microsoft.com/office/drawing/2014/main" id="{90130C6F-A220-EB8B-F966-D3E399642AE8}"/>
              </a:ext>
            </a:extLst>
          </p:cNvPr>
          <p:cNvGrpSpPr/>
          <p:nvPr/>
        </p:nvGrpSpPr>
        <p:grpSpPr>
          <a:xfrm>
            <a:off x="6878497" y="1967756"/>
            <a:ext cx="324000" cy="324000"/>
            <a:chOff x="6722600" y="3006102"/>
            <a:chExt cx="324000" cy="324000"/>
          </a:xfrm>
        </p:grpSpPr>
        <p:sp>
          <p:nvSpPr>
            <p:cNvPr id="92" name="Google Shape;187;p21">
              <a:extLst>
                <a:ext uri="{FF2B5EF4-FFF2-40B4-BE49-F238E27FC236}">
                  <a16:creationId xmlns:a16="http://schemas.microsoft.com/office/drawing/2014/main" id="{D08E8F66-D21A-9529-D098-AC3D977718F9}"/>
                </a:ext>
              </a:extLst>
            </p:cNvPr>
            <p:cNvSpPr/>
            <p:nvPr/>
          </p:nvSpPr>
          <p:spPr>
            <a:xfrm>
              <a:off x="6722600" y="3006102"/>
              <a:ext cx="324000" cy="324000"/>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93" name="Gráfico 92" descr="Flujo de trabajo">
              <a:extLst>
                <a:ext uri="{FF2B5EF4-FFF2-40B4-BE49-F238E27FC236}">
                  <a16:creationId xmlns:a16="http://schemas.microsoft.com/office/drawing/2014/main" id="{4D44A39C-36C1-5A24-D7D4-695970E7D15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43138" y="3026640"/>
              <a:ext cx="282924" cy="282924"/>
            </a:xfrm>
            <a:prstGeom prst="rect">
              <a:avLst/>
            </a:prstGeom>
          </p:spPr>
        </p:pic>
      </p:grpSp>
      <p:grpSp>
        <p:nvGrpSpPr>
          <p:cNvPr id="15" name="Grupo 14">
            <a:extLst>
              <a:ext uri="{FF2B5EF4-FFF2-40B4-BE49-F238E27FC236}">
                <a16:creationId xmlns:a16="http://schemas.microsoft.com/office/drawing/2014/main" id="{C56C445B-7DB8-AA0B-C410-03B8149CA3EE}"/>
              </a:ext>
            </a:extLst>
          </p:cNvPr>
          <p:cNvGrpSpPr/>
          <p:nvPr/>
        </p:nvGrpSpPr>
        <p:grpSpPr>
          <a:xfrm>
            <a:off x="6445620" y="2569378"/>
            <a:ext cx="1248519" cy="381515"/>
            <a:chOff x="6273904" y="2508544"/>
            <a:chExt cx="1248519" cy="381515"/>
          </a:xfrm>
        </p:grpSpPr>
        <p:sp>
          <p:nvSpPr>
            <p:cNvPr id="91" name="Rectángulo 90">
              <a:extLst>
                <a:ext uri="{FF2B5EF4-FFF2-40B4-BE49-F238E27FC236}">
                  <a16:creationId xmlns:a16="http://schemas.microsoft.com/office/drawing/2014/main" id="{BC84A706-A3A5-8D66-91DD-7A420F0AC296}"/>
                </a:ext>
              </a:extLst>
            </p:cNvPr>
            <p:cNvSpPr/>
            <p:nvPr/>
          </p:nvSpPr>
          <p:spPr>
            <a:xfrm>
              <a:off x="6365723" y="2540301"/>
              <a:ext cx="1089352" cy="312793"/>
            </a:xfrm>
            <a:prstGeom prst="rect">
              <a:avLst/>
            </a:prstGeom>
            <a:solidFill>
              <a:schemeClr val="bg1">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bject 41">
              <a:extLst>
                <a:ext uri="{FF2B5EF4-FFF2-40B4-BE49-F238E27FC236}">
                  <a16:creationId xmlns:a16="http://schemas.microsoft.com/office/drawing/2014/main" id="{C7D888D1-D3F7-C191-D05D-C44A1E0FB3F4}"/>
                </a:ext>
              </a:extLst>
            </p:cNvPr>
            <p:cNvSpPr txBox="1"/>
            <p:nvPr/>
          </p:nvSpPr>
          <p:spPr>
            <a:xfrm>
              <a:off x="6273904" y="2508544"/>
              <a:ext cx="1248519"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solidFill>
                    <a:schemeClr val="bg1"/>
                  </a:solidFill>
                  <a:latin typeface="TSTAR PRO" panose="02000806030000020004" pitchFamily="50" charset="0"/>
                  <a:cs typeface="Trebuchet MS"/>
                </a:rPr>
                <a:t>Security Evaluation Methodologies</a:t>
              </a:r>
              <a:endParaRPr lang="en-GB" sz="1200" b="1" dirty="0">
                <a:solidFill>
                  <a:schemeClr val="bg1"/>
                </a:solidFill>
                <a:latin typeface="TSTAR PRO" panose="02000806030000020004" pitchFamily="50" charset="0"/>
                <a:cs typeface="Trebuchet MS"/>
              </a:endParaRPr>
            </a:p>
          </p:txBody>
        </p:sp>
      </p:grpSp>
      <p:grpSp>
        <p:nvGrpSpPr>
          <p:cNvPr id="16" name="Grupo 15">
            <a:extLst>
              <a:ext uri="{FF2B5EF4-FFF2-40B4-BE49-F238E27FC236}">
                <a16:creationId xmlns:a16="http://schemas.microsoft.com/office/drawing/2014/main" id="{BB17FBA4-9F9B-811B-D66F-0AC4150B103E}"/>
              </a:ext>
            </a:extLst>
          </p:cNvPr>
          <p:cNvGrpSpPr/>
          <p:nvPr/>
        </p:nvGrpSpPr>
        <p:grpSpPr>
          <a:xfrm>
            <a:off x="7793557" y="2565799"/>
            <a:ext cx="810891" cy="381515"/>
            <a:chOff x="7793557" y="2512280"/>
            <a:chExt cx="810891" cy="381515"/>
          </a:xfrm>
        </p:grpSpPr>
        <p:sp>
          <p:nvSpPr>
            <p:cNvPr id="95" name="Rectángulo 94">
              <a:extLst>
                <a:ext uri="{FF2B5EF4-FFF2-40B4-BE49-F238E27FC236}">
                  <a16:creationId xmlns:a16="http://schemas.microsoft.com/office/drawing/2014/main" id="{49F7D83F-F970-D924-DE75-364268A8E916}"/>
                </a:ext>
              </a:extLst>
            </p:cNvPr>
            <p:cNvSpPr/>
            <p:nvPr/>
          </p:nvSpPr>
          <p:spPr>
            <a:xfrm>
              <a:off x="7812360" y="2546642"/>
              <a:ext cx="792088" cy="312793"/>
            </a:xfrm>
            <a:prstGeom prst="rect">
              <a:avLst/>
            </a:prstGeom>
            <a:solidFill>
              <a:schemeClr val="bg1">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bject 41">
              <a:extLst>
                <a:ext uri="{FF2B5EF4-FFF2-40B4-BE49-F238E27FC236}">
                  <a16:creationId xmlns:a16="http://schemas.microsoft.com/office/drawing/2014/main" id="{3BCA6B29-8717-3FC8-2434-FF6E4E3D3622}"/>
                </a:ext>
              </a:extLst>
            </p:cNvPr>
            <p:cNvSpPr txBox="1"/>
            <p:nvPr/>
          </p:nvSpPr>
          <p:spPr>
            <a:xfrm>
              <a:off x="7793557" y="2512280"/>
              <a:ext cx="806263"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solidFill>
                    <a:schemeClr val="bg1"/>
                  </a:solidFill>
                  <a:latin typeface="TSTAR PRO" panose="02000806030000020004" pitchFamily="50" charset="0"/>
                  <a:cs typeface="Trebuchet MS"/>
                </a:rPr>
                <a:t>Vulnerability Analysis</a:t>
              </a:r>
              <a:endParaRPr lang="en-GB" sz="1200" b="1" dirty="0">
                <a:solidFill>
                  <a:schemeClr val="bg1"/>
                </a:solidFill>
                <a:latin typeface="TSTAR PRO" panose="02000806030000020004" pitchFamily="50" charset="0"/>
                <a:cs typeface="Trebuchet MS"/>
              </a:endParaRPr>
            </a:p>
          </p:txBody>
        </p:sp>
      </p:grpSp>
      <p:grpSp>
        <p:nvGrpSpPr>
          <p:cNvPr id="97" name="Grupo 96">
            <a:extLst>
              <a:ext uri="{FF2B5EF4-FFF2-40B4-BE49-F238E27FC236}">
                <a16:creationId xmlns:a16="http://schemas.microsoft.com/office/drawing/2014/main" id="{0B85DDD5-7DCE-139F-857B-FA229097E5DE}"/>
              </a:ext>
            </a:extLst>
          </p:cNvPr>
          <p:cNvGrpSpPr/>
          <p:nvPr/>
        </p:nvGrpSpPr>
        <p:grpSpPr>
          <a:xfrm>
            <a:off x="8069972" y="3233991"/>
            <a:ext cx="330296" cy="330296"/>
            <a:chOff x="6588505" y="2462397"/>
            <a:chExt cx="585542" cy="585542"/>
          </a:xfrm>
        </p:grpSpPr>
        <p:sp>
          <p:nvSpPr>
            <p:cNvPr id="98" name="Google Shape;187;p21">
              <a:extLst>
                <a:ext uri="{FF2B5EF4-FFF2-40B4-BE49-F238E27FC236}">
                  <a16:creationId xmlns:a16="http://schemas.microsoft.com/office/drawing/2014/main" id="{F05AF999-73E2-BA04-394C-AE0E9C348ED1}"/>
                </a:ext>
              </a:extLst>
            </p:cNvPr>
            <p:cNvSpPr/>
            <p:nvPr/>
          </p:nvSpPr>
          <p:spPr>
            <a:xfrm>
              <a:off x="6588505" y="2462397"/>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99" name="Gráfico 98" descr="Peligro con relleno sólido">
              <a:extLst>
                <a:ext uri="{FF2B5EF4-FFF2-40B4-BE49-F238E27FC236}">
                  <a16:creationId xmlns:a16="http://schemas.microsoft.com/office/drawing/2014/main" id="{CDAE2A65-8434-2838-AD55-C92F63018698}"/>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692805" y="2521939"/>
              <a:ext cx="405013" cy="405013"/>
            </a:xfrm>
            <a:prstGeom prst="rect">
              <a:avLst/>
            </a:prstGeom>
          </p:spPr>
        </p:pic>
      </p:grpSp>
      <p:sp>
        <p:nvSpPr>
          <p:cNvPr id="122" name="CuadroTexto 121">
            <a:extLst>
              <a:ext uri="{FF2B5EF4-FFF2-40B4-BE49-F238E27FC236}">
                <a16:creationId xmlns:a16="http://schemas.microsoft.com/office/drawing/2014/main" id="{47ACB5EF-2D1C-7D65-7D5E-B394360136D0}"/>
              </a:ext>
            </a:extLst>
          </p:cNvPr>
          <p:cNvSpPr txBox="1"/>
          <p:nvPr/>
        </p:nvSpPr>
        <p:spPr>
          <a:xfrm>
            <a:off x="993388" y="3716509"/>
            <a:ext cx="1667423" cy="830997"/>
          </a:xfrm>
          <a:prstGeom prst="rect">
            <a:avLst/>
          </a:prstGeom>
          <a:noFill/>
        </p:spPr>
        <p:txBody>
          <a:bodyPr wrap="square">
            <a:spAutoFit/>
          </a:bodyPr>
          <a:lstStyle/>
          <a:p>
            <a:pPr algn="ctr"/>
            <a:r>
              <a:rPr lang="en-US" sz="800" b="1" dirty="0">
                <a:highlight>
                  <a:srgbClr val="25EE32"/>
                </a:highlight>
                <a:latin typeface="TSTAR PRO" panose="02000806030000020004" pitchFamily="50" charset="0"/>
              </a:rPr>
              <a:t>Encourage the use of metrics</a:t>
            </a:r>
          </a:p>
          <a:p>
            <a:pPr algn="ctr"/>
            <a:endParaRPr lang="en-US" sz="800" dirty="0">
              <a:latin typeface="TSTAR PRO" panose="02000806030000020004" pitchFamily="50" charset="0"/>
            </a:endParaRPr>
          </a:p>
          <a:p>
            <a:pPr algn="ctr"/>
            <a:r>
              <a:rPr lang="en-US" sz="800" dirty="0">
                <a:latin typeface="TSTAR PRO" panose="02000806030000020004" pitchFamily="50" charset="0"/>
              </a:rPr>
              <a:t>EAL in Common Criteria</a:t>
            </a:r>
          </a:p>
          <a:p>
            <a:pPr algn="ctr"/>
            <a:endParaRPr lang="en-US" sz="800" dirty="0">
              <a:latin typeface="TSTAR PRO" panose="02000806030000020004" pitchFamily="50" charset="0"/>
            </a:endParaRPr>
          </a:p>
          <a:p>
            <a:pPr algn="ctr"/>
            <a:r>
              <a:rPr lang="en-US" sz="800" dirty="0" err="1">
                <a:latin typeface="TSTAR PRO" panose="02000806030000020004" pitchFamily="50" charset="0"/>
              </a:rPr>
              <a:t>rav</a:t>
            </a:r>
            <a:r>
              <a:rPr lang="en-US" sz="800" dirty="0">
                <a:latin typeface="TSTAR PRO" panose="02000806030000020004" pitchFamily="50" charset="0"/>
              </a:rPr>
              <a:t> in OSSTMM</a:t>
            </a:r>
          </a:p>
          <a:p>
            <a:pPr algn="ctr"/>
            <a:endParaRPr lang="en-GB" sz="800" dirty="0">
              <a:latin typeface="TSTAR PRO" panose="02000806030000020004" pitchFamily="50" charset="0"/>
            </a:endParaRPr>
          </a:p>
        </p:txBody>
      </p:sp>
      <p:sp>
        <p:nvSpPr>
          <p:cNvPr id="124" name="CuadroTexto 123">
            <a:extLst>
              <a:ext uri="{FF2B5EF4-FFF2-40B4-BE49-F238E27FC236}">
                <a16:creationId xmlns:a16="http://schemas.microsoft.com/office/drawing/2014/main" id="{2F3BA472-B678-0EBF-A69F-668054951E30}"/>
              </a:ext>
            </a:extLst>
          </p:cNvPr>
          <p:cNvSpPr txBox="1"/>
          <p:nvPr/>
        </p:nvSpPr>
        <p:spPr>
          <a:xfrm>
            <a:off x="2944711" y="3722874"/>
            <a:ext cx="1667423" cy="1077218"/>
          </a:xfrm>
          <a:prstGeom prst="rect">
            <a:avLst/>
          </a:prstGeom>
          <a:noFill/>
        </p:spPr>
        <p:txBody>
          <a:bodyPr wrap="square">
            <a:spAutoFit/>
          </a:bodyPr>
          <a:lstStyle/>
          <a:p>
            <a:pPr algn="ctr"/>
            <a:r>
              <a:rPr lang="en-US" sz="800" dirty="0">
                <a:latin typeface="TSTAR PRO" panose="02000806030000020004" pitchFamily="50" charset="0"/>
              </a:rPr>
              <a:t>Organizational, Technical, and Operational</a:t>
            </a:r>
          </a:p>
          <a:p>
            <a:pPr algn="ctr"/>
            <a:endParaRPr lang="en-US" sz="800" dirty="0">
              <a:latin typeface="TSTAR PRO" panose="02000806030000020004" pitchFamily="50" charset="0"/>
            </a:endParaRPr>
          </a:p>
          <a:p>
            <a:pPr algn="ctr"/>
            <a:r>
              <a:rPr lang="en-US" sz="800" dirty="0">
                <a:latin typeface="TSTAR PRO" panose="02000806030000020004" pitchFamily="50" charset="0"/>
              </a:rPr>
              <a:t>Usually defined at a </a:t>
            </a:r>
            <a:r>
              <a:rPr lang="en-US" sz="800" b="1" dirty="0">
                <a:highlight>
                  <a:srgbClr val="25EE32"/>
                </a:highlight>
                <a:latin typeface="TSTAR PRO" panose="02000806030000020004" pitchFamily="50" charset="0"/>
              </a:rPr>
              <a:t>very high level</a:t>
            </a:r>
            <a:r>
              <a:rPr lang="en-US" sz="800" b="1" dirty="0">
                <a:latin typeface="TSTAR PRO" panose="02000806030000020004" pitchFamily="50" charset="0"/>
              </a:rPr>
              <a:t> </a:t>
            </a:r>
            <a:r>
              <a:rPr lang="en-US" sz="800" dirty="0">
                <a:latin typeface="TSTAR PRO" panose="02000806030000020004" pitchFamily="50" charset="0"/>
              </a:rPr>
              <a:t>(organization, network)</a:t>
            </a:r>
          </a:p>
          <a:p>
            <a:pPr algn="ctr"/>
            <a:endParaRPr lang="en-US" sz="800" dirty="0">
              <a:latin typeface="TSTAR PRO" panose="02000806030000020004" pitchFamily="50" charset="0"/>
            </a:endParaRPr>
          </a:p>
          <a:p>
            <a:pPr algn="ctr"/>
            <a:r>
              <a:rPr lang="en-US" sz="800" dirty="0">
                <a:latin typeface="TSTAR PRO" panose="02000806030000020004" pitchFamily="50" charset="0"/>
              </a:rPr>
              <a:t>No taxonomy focused on ESs</a:t>
            </a:r>
          </a:p>
          <a:p>
            <a:pPr algn="ctr"/>
            <a:endParaRPr lang="en-GB" sz="800" dirty="0">
              <a:latin typeface="TSTAR PRO" panose="02000806030000020004" pitchFamily="50" charset="0"/>
            </a:endParaRPr>
          </a:p>
        </p:txBody>
      </p:sp>
      <p:sp>
        <p:nvSpPr>
          <p:cNvPr id="126" name="CuadroTexto 125">
            <a:extLst>
              <a:ext uri="{FF2B5EF4-FFF2-40B4-BE49-F238E27FC236}">
                <a16:creationId xmlns:a16="http://schemas.microsoft.com/office/drawing/2014/main" id="{6B666B18-42CF-0E7E-3103-A263D2216C54}"/>
              </a:ext>
            </a:extLst>
          </p:cNvPr>
          <p:cNvSpPr txBox="1"/>
          <p:nvPr/>
        </p:nvSpPr>
        <p:spPr>
          <a:xfrm>
            <a:off x="4758039" y="3723484"/>
            <a:ext cx="2104209" cy="830997"/>
          </a:xfrm>
          <a:prstGeom prst="rect">
            <a:avLst/>
          </a:prstGeom>
          <a:noFill/>
        </p:spPr>
        <p:txBody>
          <a:bodyPr wrap="square">
            <a:spAutoFit/>
          </a:bodyPr>
          <a:lstStyle/>
          <a:p>
            <a:pPr algn="ctr"/>
            <a:r>
              <a:rPr lang="en-GB" sz="800" dirty="0">
                <a:latin typeface="TSTAR PRO" panose="02000806030000020004" pitchFamily="50" charset="0"/>
              </a:rPr>
              <a:t>Lack of the </a:t>
            </a:r>
            <a:r>
              <a:rPr lang="en-GB" sz="800" b="1" dirty="0">
                <a:highlight>
                  <a:srgbClr val="25EE32"/>
                </a:highlight>
                <a:latin typeface="TSTAR PRO" panose="02000806030000020004" pitchFamily="50" charset="0"/>
              </a:rPr>
              <a:t>scale, unit and reference</a:t>
            </a:r>
            <a:r>
              <a:rPr lang="en-GB" sz="800" b="1" dirty="0">
                <a:latin typeface="TSTAR PRO" panose="02000806030000020004" pitchFamily="50" charset="0"/>
              </a:rPr>
              <a:t> </a:t>
            </a:r>
            <a:r>
              <a:rPr lang="en-GB" sz="800" dirty="0">
                <a:latin typeface="TSTAR PRO" panose="02000806030000020004" pitchFamily="50" charset="0"/>
              </a:rPr>
              <a:t>values for comparing and interpreting results</a:t>
            </a:r>
          </a:p>
          <a:p>
            <a:pPr algn="ctr"/>
            <a:endParaRPr lang="en-GB" sz="800" dirty="0">
              <a:latin typeface="TSTAR PRO" panose="02000806030000020004" pitchFamily="50" charset="0"/>
            </a:endParaRPr>
          </a:p>
          <a:p>
            <a:pPr algn="ctr"/>
            <a:r>
              <a:rPr lang="en-GB" sz="800" dirty="0">
                <a:latin typeface="TSTAR PRO" panose="02000806030000020004" pitchFamily="50" charset="0"/>
              </a:rPr>
              <a:t>Lack of available </a:t>
            </a:r>
            <a:r>
              <a:rPr lang="en-GB" sz="800" b="1" dirty="0">
                <a:highlight>
                  <a:srgbClr val="25EE32"/>
                </a:highlight>
                <a:latin typeface="TSTAR PRO" panose="02000806030000020004" pitchFamily="50" charset="0"/>
              </a:rPr>
              <a:t>implementations</a:t>
            </a:r>
            <a:endParaRPr lang="en-GB" sz="800" dirty="0">
              <a:latin typeface="TSTAR PRO" panose="02000806030000020004" pitchFamily="50" charset="0"/>
            </a:endParaRPr>
          </a:p>
          <a:p>
            <a:pPr algn="ctr"/>
            <a:endParaRPr lang="en-GB" sz="800" dirty="0">
              <a:latin typeface="TSTAR PRO" panose="02000806030000020004" pitchFamily="50" charset="0"/>
            </a:endParaRPr>
          </a:p>
          <a:p>
            <a:pPr algn="ctr"/>
            <a:r>
              <a:rPr lang="en-GB" sz="800" dirty="0">
                <a:latin typeface="TSTAR PRO" panose="02000806030000020004" pitchFamily="50" charset="0"/>
              </a:rPr>
              <a:t>Lack of </a:t>
            </a:r>
            <a:r>
              <a:rPr lang="en-GB" sz="800" b="1" dirty="0">
                <a:highlight>
                  <a:srgbClr val="25EE32"/>
                </a:highlight>
                <a:latin typeface="TSTAR PRO" panose="02000806030000020004" pitchFamily="50" charset="0"/>
              </a:rPr>
              <a:t>benchmarks</a:t>
            </a:r>
            <a:r>
              <a:rPr lang="en-GB" sz="800" dirty="0">
                <a:latin typeface="TSTAR PRO" panose="02000806030000020004" pitchFamily="50" charset="0"/>
              </a:rPr>
              <a:t> for comparison</a:t>
            </a:r>
          </a:p>
        </p:txBody>
      </p:sp>
      <p:sp>
        <p:nvSpPr>
          <p:cNvPr id="128" name="CuadroTexto 127">
            <a:extLst>
              <a:ext uri="{FF2B5EF4-FFF2-40B4-BE49-F238E27FC236}">
                <a16:creationId xmlns:a16="http://schemas.microsoft.com/office/drawing/2014/main" id="{63CD72EE-0643-2DF0-CB19-1D29F71AF7CF}"/>
              </a:ext>
            </a:extLst>
          </p:cNvPr>
          <p:cNvSpPr txBox="1"/>
          <p:nvPr/>
        </p:nvSpPr>
        <p:spPr>
          <a:xfrm>
            <a:off x="7076303" y="3696009"/>
            <a:ext cx="2104209" cy="1200329"/>
          </a:xfrm>
          <a:prstGeom prst="rect">
            <a:avLst/>
          </a:prstGeom>
          <a:noFill/>
        </p:spPr>
        <p:txBody>
          <a:bodyPr wrap="square">
            <a:spAutoFit/>
          </a:bodyPr>
          <a:lstStyle/>
          <a:p>
            <a:pPr algn="ctr"/>
            <a:r>
              <a:rPr lang="en-US" sz="800" dirty="0">
                <a:latin typeface="TSTAR PRO" panose="02000806030000020004" pitchFamily="50" charset="0"/>
              </a:rPr>
              <a:t>Included in </a:t>
            </a:r>
            <a:r>
              <a:rPr lang="en-US" sz="800" b="1" dirty="0">
                <a:highlight>
                  <a:srgbClr val="25EE32"/>
                </a:highlight>
                <a:latin typeface="TSTAR PRO" panose="02000806030000020004" pitchFamily="50" charset="0"/>
              </a:rPr>
              <a:t>standards</a:t>
            </a:r>
            <a:r>
              <a:rPr lang="en-US" sz="800" dirty="0">
                <a:latin typeface="TSTAR PRO" panose="02000806030000020004" pitchFamily="50" charset="0"/>
              </a:rPr>
              <a:t>, but no concrete technique is proposed</a:t>
            </a:r>
          </a:p>
          <a:p>
            <a:pPr algn="ctr"/>
            <a:endParaRPr lang="en-US" sz="800" dirty="0">
              <a:latin typeface="TSTAR PRO" panose="02000806030000020004" pitchFamily="50" charset="0"/>
            </a:endParaRPr>
          </a:p>
          <a:p>
            <a:pPr algn="ctr"/>
            <a:r>
              <a:rPr lang="en-US" sz="800" dirty="0">
                <a:latin typeface="TSTAR PRO" panose="02000806030000020004" pitchFamily="50" charset="0"/>
              </a:rPr>
              <a:t>No </a:t>
            </a:r>
            <a:r>
              <a:rPr lang="en-US" sz="800" b="1" dirty="0">
                <a:highlight>
                  <a:srgbClr val="25EE32"/>
                </a:highlight>
                <a:latin typeface="TSTAR PRO" panose="02000806030000020004" pitchFamily="50" charset="0"/>
              </a:rPr>
              <a:t>evolution</a:t>
            </a:r>
            <a:r>
              <a:rPr lang="en-US" sz="800" dirty="0">
                <a:latin typeface="TSTAR PRO" panose="02000806030000020004" pitchFamily="50" charset="0"/>
              </a:rPr>
              <a:t> over time</a:t>
            </a:r>
          </a:p>
          <a:p>
            <a:pPr algn="ctr"/>
            <a:endParaRPr lang="en-US" sz="800" dirty="0">
              <a:latin typeface="TSTAR PRO" panose="02000806030000020004" pitchFamily="50" charset="0"/>
            </a:endParaRPr>
          </a:p>
          <a:p>
            <a:pPr algn="ctr"/>
            <a:r>
              <a:rPr lang="en-US" sz="800" dirty="0">
                <a:latin typeface="TSTAR PRO" panose="02000806030000020004" pitchFamily="50" charset="0"/>
              </a:rPr>
              <a:t>Dependency trees and attack graphs, </a:t>
            </a:r>
            <a:r>
              <a:rPr lang="en-US" sz="800" b="1" dirty="0">
                <a:highlight>
                  <a:srgbClr val="25EE32"/>
                </a:highlight>
                <a:latin typeface="TSTAR PRO" panose="02000806030000020004" pitchFamily="50" charset="0"/>
              </a:rPr>
              <a:t>directed graphs</a:t>
            </a:r>
            <a:endParaRPr lang="en-US" sz="800" dirty="0">
              <a:latin typeface="TSTAR PRO" panose="02000806030000020004" pitchFamily="50" charset="0"/>
            </a:endParaRPr>
          </a:p>
          <a:p>
            <a:pPr algn="ctr"/>
            <a:endParaRPr lang="en-US" sz="800" dirty="0">
              <a:latin typeface="TSTAR PRO" panose="02000806030000020004" pitchFamily="50" charset="0"/>
            </a:endParaRPr>
          </a:p>
          <a:p>
            <a:pPr algn="ctr"/>
            <a:r>
              <a:rPr lang="en-US" sz="800" b="1" dirty="0">
                <a:highlight>
                  <a:srgbClr val="25EE32"/>
                </a:highlight>
                <a:latin typeface="TSTAR PRO" panose="02000806030000020004" pitchFamily="50" charset="0"/>
              </a:rPr>
              <a:t>Computer networks</a:t>
            </a:r>
            <a:endParaRPr lang="en-US" sz="800" dirty="0">
              <a:latin typeface="TSTAR PRO" panose="02000806030000020004" pitchFamily="50" charset="0"/>
            </a:endParaRPr>
          </a:p>
        </p:txBody>
      </p:sp>
      <p:sp>
        <p:nvSpPr>
          <p:cNvPr id="130" name="CuadroTexto 129">
            <a:extLst>
              <a:ext uri="{FF2B5EF4-FFF2-40B4-BE49-F238E27FC236}">
                <a16:creationId xmlns:a16="http://schemas.microsoft.com/office/drawing/2014/main" id="{BDFF6C8E-612C-990C-6618-16557B8AC5FF}"/>
              </a:ext>
            </a:extLst>
          </p:cNvPr>
          <p:cNvSpPr txBox="1"/>
          <p:nvPr/>
        </p:nvSpPr>
        <p:spPr>
          <a:xfrm>
            <a:off x="1848464" y="1078112"/>
            <a:ext cx="1892699" cy="707886"/>
          </a:xfrm>
          <a:prstGeom prst="rect">
            <a:avLst/>
          </a:prstGeom>
          <a:noFill/>
        </p:spPr>
        <p:txBody>
          <a:bodyPr wrap="square">
            <a:spAutoFit/>
          </a:bodyPr>
          <a:lstStyle/>
          <a:p>
            <a:pPr algn="ctr"/>
            <a:r>
              <a:rPr lang="en-GB" sz="800" b="1" dirty="0">
                <a:highlight>
                  <a:srgbClr val="25EE32"/>
                </a:highlight>
                <a:latin typeface="TSTAR PRO" panose="02000806030000020004" pitchFamily="50" charset="0"/>
              </a:rPr>
              <a:t>“SMART”</a:t>
            </a:r>
            <a:r>
              <a:rPr lang="en-GB" sz="800" b="1" dirty="0">
                <a:latin typeface="TSTAR PRO" panose="02000806030000020004" pitchFamily="50" charset="0"/>
              </a:rPr>
              <a:t>  </a:t>
            </a:r>
            <a:r>
              <a:rPr lang="en-GB" sz="800" dirty="0">
                <a:latin typeface="TSTAR PRO" panose="02000806030000020004" pitchFamily="50" charset="0"/>
              </a:rPr>
              <a:t>and  </a:t>
            </a:r>
            <a:r>
              <a:rPr lang="en-GB" sz="800" dirty="0">
                <a:highlight>
                  <a:srgbClr val="25EE32"/>
                </a:highlight>
                <a:latin typeface="TSTAR PRO" panose="02000806030000020004" pitchFamily="50" charset="0"/>
              </a:rPr>
              <a:t>“</a:t>
            </a:r>
            <a:r>
              <a:rPr lang="en-GB" sz="800" b="1" dirty="0">
                <a:highlight>
                  <a:srgbClr val="25EE32"/>
                </a:highlight>
                <a:latin typeface="TSTAR PRO" panose="02000806030000020004" pitchFamily="50" charset="0"/>
              </a:rPr>
              <a:t>PRAGMATIC</a:t>
            </a:r>
            <a:r>
              <a:rPr lang="en-GB" sz="800" dirty="0">
                <a:highlight>
                  <a:srgbClr val="25EE32"/>
                </a:highlight>
                <a:latin typeface="TSTAR PRO" panose="02000806030000020004" pitchFamily="50" charset="0"/>
              </a:rPr>
              <a:t>”</a:t>
            </a:r>
            <a:r>
              <a:rPr lang="en-GB" sz="800" dirty="0">
                <a:latin typeface="TSTAR PRO" panose="02000806030000020004" pitchFamily="50" charset="0"/>
              </a:rPr>
              <a:t> criteria</a:t>
            </a:r>
          </a:p>
          <a:p>
            <a:pPr algn="ctr"/>
            <a:endParaRPr lang="en-GB" sz="800" dirty="0">
              <a:highlight>
                <a:srgbClr val="25EE32"/>
              </a:highlight>
              <a:latin typeface="TSTAR PRO" panose="02000806030000020004" pitchFamily="50" charset="0"/>
            </a:endParaRPr>
          </a:p>
          <a:p>
            <a:pPr algn="ctr"/>
            <a:r>
              <a:rPr lang="en-GB" sz="800" b="1" dirty="0" err="1">
                <a:highlight>
                  <a:srgbClr val="25EE32"/>
                </a:highlight>
                <a:latin typeface="TSTAR PRO" panose="02000806030000020004" pitchFamily="50" charset="0"/>
              </a:rPr>
              <a:t>Savola</a:t>
            </a:r>
            <a:r>
              <a:rPr lang="en-GB" sz="800" dirty="0">
                <a:latin typeface="TSTAR PRO" panose="02000806030000020004" pitchFamily="50" charset="0"/>
              </a:rPr>
              <a:t> identified 19 characteristics (correctness, measurability, meaningfulness)</a:t>
            </a:r>
          </a:p>
        </p:txBody>
      </p:sp>
      <p:sp>
        <p:nvSpPr>
          <p:cNvPr id="132" name="CuadroTexto 131">
            <a:extLst>
              <a:ext uri="{FF2B5EF4-FFF2-40B4-BE49-F238E27FC236}">
                <a16:creationId xmlns:a16="http://schemas.microsoft.com/office/drawing/2014/main" id="{30EC4EC3-9637-0A7F-1E95-45F2CBE2D70C}"/>
              </a:ext>
            </a:extLst>
          </p:cNvPr>
          <p:cNvSpPr txBox="1"/>
          <p:nvPr/>
        </p:nvSpPr>
        <p:spPr>
          <a:xfrm>
            <a:off x="3655830" y="627534"/>
            <a:ext cx="2204419" cy="1323439"/>
          </a:xfrm>
          <a:prstGeom prst="rect">
            <a:avLst/>
          </a:prstGeom>
          <a:noFill/>
        </p:spPr>
        <p:txBody>
          <a:bodyPr wrap="square">
            <a:spAutoFit/>
          </a:bodyPr>
          <a:lstStyle/>
          <a:p>
            <a:pPr algn="ctr"/>
            <a:r>
              <a:rPr lang="en-US" sz="800" b="1" dirty="0">
                <a:highlight>
                  <a:srgbClr val="25EE32"/>
                </a:highlight>
                <a:latin typeface="TSTAR PRO" panose="02000806030000020004" pitchFamily="50" charset="0"/>
              </a:rPr>
              <a:t>Lack of consensus</a:t>
            </a:r>
            <a:r>
              <a:rPr lang="en-US" sz="800" dirty="0">
                <a:latin typeface="TSTAR PRO" panose="02000806030000020004" pitchFamily="50" charset="0"/>
              </a:rPr>
              <a:t> and standardization</a:t>
            </a:r>
          </a:p>
          <a:p>
            <a:pPr algn="ctr"/>
            <a:endParaRPr lang="en-US" sz="800" dirty="0">
              <a:latin typeface="TSTAR PRO" panose="02000806030000020004" pitchFamily="50" charset="0"/>
            </a:endParaRPr>
          </a:p>
          <a:p>
            <a:pPr algn="ctr"/>
            <a:r>
              <a:rPr lang="en-US" sz="800" b="1" dirty="0">
                <a:highlight>
                  <a:srgbClr val="25EE32"/>
                </a:highlight>
                <a:latin typeface="TSTAR PRO" panose="02000806030000020004" pitchFamily="50" charset="0"/>
              </a:rPr>
              <a:t>CVSS does not propose</a:t>
            </a:r>
            <a:r>
              <a:rPr lang="en-US" sz="800" dirty="0">
                <a:latin typeface="TSTAR PRO" panose="02000806030000020004" pitchFamily="50" charset="0"/>
              </a:rPr>
              <a:t> any kind of aggregation mechanism</a:t>
            </a:r>
          </a:p>
          <a:p>
            <a:pPr algn="ctr"/>
            <a:endParaRPr lang="en-US" sz="800" dirty="0">
              <a:latin typeface="TSTAR PRO" panose="02000806030000020004" pitchFamily="50" charset="0"/>
            </a:endParaRPr>
          </a:p>
          <a:p>
            <a:pPr algn="ctr"/>
            <a:r>
              <a:rPr lang="en-US" sz="800" b="1" dirty="0">
                <a:highlight>
                  <a:srgbClr val="25EE32"/>
                </a:highlight>
                <a:latin typeface="TSTAR PRO" panose="02000806030000020004" pitchFamily="50" charset="0"/>
              </a:rPr>
              <a:t>Three types</a:t>
            </a:r>
            <a:r>
              <a:rPr lang="en-US" sz="800" dirty="0">
                <a:latin typeface="TSTAR PRO" panose="02000806030000020004" pitchFamily="50" charset="0"/>
              </a:rPr>
              <a:t>:  Arithmetic Aggregation, </a:t>
            </a:r>
          </a:p>
          <a:p>
            <a:pPr algn="ctr"/>
            <a:r>
              <a:rPr lang="en-US" sz="800" dirty="0">
                <a:latin typeface="TSTAR PRO" panose="02000806030000020004" pitchFamily="50" charset="0"/>
              </a:rPr>
              <a:t>Attack Graph-based Aggregation</a:t>
            </a:r>
          </a:p>
          <a:p>
            <a:pPr algn="ctr"/>
            <a:r>
              <a:rPr lang="en-US" sz="800" dirty="0">
                <a:latin typeface="TSTAR PRO" panose="02000806030000020004" pitchFamily="50" charset="0"/>
              </a:rPr>
              <a:t>Bayesian Network-based Aggregation</a:t>
            </a:r>
          </a:p>
          <a:p>
            <a:pPr algn="ctr"/>
            <a:endParaRPr lang="en-US" sz="800" b="1" dirty="0">
              <a:latin typeface="TSTAR PRO" panose="02000806030000020004" pitchFamily="50" charset="0"/>
            </a:endParaRPr>
          </a:p>
          <a:p>
            <a:pPr algn="ctr"/>
            <a:r>
              <a:rPr lang="en-US" sz="800" b="1" dirty="0">
                <a:highlight>
                  <a:srgbClr val="25EE32"/>
                </a:highlight>
                <a:latin typeface="TSTAR PRO" panose="02000806030000020004" pitchFamily="50" charset="0"/>
              </a:rPr>
              <a:t>Context</a:t>
            </a:r>
            <a:r>
              <a:rPr lang="en-US" sz="800" dirty="0">
                <a:latin typeface="TSTAR PRO" panose="02000806030000020004" pitchFamily="50" charset="0"/>
              </a:rPr>
              <a:t> in not considered</a:t>
            </a:r>
          </a:p>
        </p:txBody>
      </p:sp>
      <p:sp>
        <p:nvSpPr>
          <p:cNvPr id="134" name="CuadroTexto 133">
            <a:extLst>
              <a:ext uri="{FF2B5EF4-FFF2-40B4-BE49-F238E27FC236}">
                <a16:creationId xmlns:a16="http://schemas.microsoft.com/office/drawing/2014/main" id="{F200419B-189A-3272-1452-28CB7336B75C}"/>
              </a:ext>
            </a:extLst>
          </p:cNvPr>
          <p:cNvSpPr txBox="1"/>
          <p:nvPr/>
        </p:nvSpPr>
        <p:spPr>
          <a:xfrm>
            <a:off x="6206785" y="878848"/>
            <a:ext cx="1667423" cy="954107"/>
          </a:xfrm>
          <a:prstGeom prst="rect">
            <a:avLst/>
          </a:prstGeom>
          <a:noFill/>
        </p:spPr>
        <p:txBody>
          <a:bodyPr wrap="square">
            <a:spAutoFit/>
          </a:bodyPr>
          <a:lstStyle/>
          <a:p>
            <a:pPr algn="ctr"/>
            <a:r>
              <a:rPr lang="en-US" sz="800" b="1" dirty="0">
                <a:highlight>
                  <a:srgbClr val="25EE32"/>
                </a:highlight>
                <a:latin typeface="TSTAR PRO" panose="02000806030000020004" pitchFamily="50" charset="0"/>
              </a:rPr>
              <a:t>High-level</a:t>
            </a:r>
            <a:r>
              <a:rPr lang="en-US" sz="800" dirty="0">
                <a:latin typeface="TSTAR PRO" panose="02000806030000020004" pitchFamily="50" charset="0"/>
              </a:rPr>
              <a:t> evaluation</a:t>
            </a:r>
          </a:p>
          <a:p>
            <a:pPr algn="ctr"/>
            <a:endParaRPr lang="en-US" sz="800" dirty="0">
              <a:latin typeface="TSTAR PRO" panose="02000806030000020004" pitchFamily="50" charset="0"/>
            </a:endParaRPr>
          </a:p>
          <a:p>
            <a:pPr algn="ctr"/>
            <a:r>
              <a:rPr lang="en-GB" sz="800" dirty="0">
                <a:latin typeface="TSTAR PRO" panose="02000806030000020004" pitchFamily="50" charset="0"/>
              </a:rPr>
              <a:t>High </a:t>
            </a:r>
            <a:r>
              <a:rPr lang="en-GB" sz="800" b="1" dirty="0">
                <a:highlight>
                  <a:srgbClr val="25EE32"/>
                </a:highlight>
                <a:latin typeface="TSTAR PRO" panose="02000806030000020004" pitchFamily="50" charset="0"/>
              </a:rPr>
              <a:t>cost and time</a:t>
            </a:r>
          </a:p>
          <a:p>
            <a:pPr algn="ctr"/>
            <a:endParaRPr lang="en-GB" sz="800" dirty="0">
              <a:latin typeface="TSTAR PRO" panose="02000806030000020004" pitchFamily="50" charset="0"/>
            </a:endParaRPr>
          </a:p>
          <a:p>
            <a:pPr algn="ctr"/>
            <a:r>
              <a:rPr lang="en-GB" sz="800" dirty="0">
                <a:latin typeface="TSTAR PRO" panose="02000806030000020004" pitchFamily="50" charset="0"/>
              </a:rPr>
              <a:t>Dependence on the evaluator</a:t>
            </a:r>
          </a:p>
          <a:p>
            <a:pPr algn="ctr"/>
            <a:endParaRPr lang="en-GB" sz="800" dirty="0">
              <a:latin typeface="TSTAR PRO" panose="02000806030000020004" pitchFamily="50" charset="0"/>
            </a:endParaRPr>
          </a:p>
          <a:p>
            <a:pPr algn="ctr"/>
            <a:r>
              <a:rPr lang="en-GB" sz="800" b="1" dirty="0">
                <a:highlight>
                  <a:srgbClr val="25EE32"/>
                </a:highlight>
                <a:latin typeface="TSTAR PRO" panose="02000806030000020004" pitchFamily="50" charset="0"/>
              </a:rPr>
              <a:t>No comparable results</a:t>
            </a:r>
          </a:p>
        </p:txBody>
      </p:sp>
    </p:spTree>
    <p:extLst>
      <p:ext uri="{BB962C8B-B14F-4D97-AF65-F5344CB8AC3E}">
        <p14:creationId xmlns:p14="http://schemas.microsoft.com/office/powerpoint/2010/main" val="27077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1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9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124" grpId="0"/>
      <p:bldP spid="126" grpId="0"/>
      <p:bldP spid="128" grpId="0"/>
      <p:bldP spid="130" grpId="0"/>
      <p:bldP spid="132" grpId="0"/>
      <p:bldP spid="1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20"/>
          </p:nvPr>
        </p:nvSpPr>
        <p:spPr/>
        <p:txBody>
          <a:bodyPr/>
          <a:lstStyle/>
          <a:p>
            <a:pPr>
              <a:defRPr/>
            </a:pPr>
            <a:fld id="{573902B0-774B-DB47-85FF-5E7A4BB2BF29}" type="slidenum">
              <a:rPr lang="en-US" smtClean="0"/>
              <a:pPr>
                <a:defRPr/>
              </a:pPr>
              <a:t>15</a:t>
            </a:fld>
            <a:endParaRPr lang="en-US" dirty="0"/>
          </a:p>
        </p:txBody>
      </p:sp>
      <p:pic>
        <p:nvPicPr>
          <p:cNvPr id="73734" name="Picture 6" descr="Resultado de imagen de UML whiteboard programming"/>
          <p:cNvPicPr>
            <a:picLocks noChangeAspect="1" noChangeArrowheads="1"/>
          </p:cNvPicPr>
          <p:nvPr/>
        </p:nvPicPr>
        <p:blipFill>
          <a:blip r:embed="rId3" cstate="print"/>
          <a:srcRect/>
          <a:stretch>
            <a:fillRect/>
          </a:stretch>
        </p:blipFill>
        <p:spPr bwMode="auto">
          <a:xfrm>
            <a:off x="0" y="-20538"/>
            <a:ext cx="9144000" cy="5256584"/>
          </a:xfrm>
          <a:prstGeom prst="rect">
            <a:avLst/>
          </a:prstGeom>
          <a:noFill/>
        </p:spPr>
      </p:pic>
      <p:sp>
        <p:nvSpPr>
          <p:cNvPr id="11" name="Shape 213"/>
          <p:cNvSpPr txBox="1">
            <a:spLocks/>
          </p:cNvSpPr>
          <p:nvPr/>
        </p:nvSpPr>
        <p:spPr>
          <a:xfrm>
            <a:off x="0" y="430178"/>
            <a:ext cx="9144000" cy="720000"/>
          </a:xfrm>
          <a:prstGeom prst="rect">
            <a:avLst/>
          </a:prstGeom>
          <a:solidFill>
            <a:schemeClr val="bg1">
              <a:alpha val="89000"/>
            </a:schemeClr>
          </a:solidFill>
        </p:spPr>
        <p:txBody>
          <a:bodyPr vert="horz" lIns="91440" tIns="45720" rIns="91440" bIns="45720" rtlCol="0" anchor="ctr">
            <a:noAutofit/>
          </a:bodyPr>
          <a:lstStyle>
            <a:lvl1pPr>
              <a:defRPr>
                <a:latin typeface="Impact"/>
                <a:ea typeface="Impact"/>
                <a:cs typeface="Impact"/>
                <a:sym typeface="Impact"/>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GB" sz="4800" b="1" dirty="0">
                <a:latin typeface="TSTAR PRO Medium" pitchFamily="50" charset="0"/>
              </a:rPr>
              <a:t>Research Methodology</a:t>
            </a:r>
            <a:endParaRPr kumimoji="0" lang="en-GB" sz="4800" b="1" i="0" u="none" strike="noStrike" kern="1200" cap="none" normalizeH="0" baseline="0" dirty="0">
              <a:ln>
                <a:noFill/>
              </a:ln>
              <a:solidFill>
                <a:schemeClr val="tx1"/>
              </a:solidFill>
              <a:effectLst/>
              <a:uLnTx/>
              <a:uFillTx/>
              <a:latin typeface="TSTAR PRO Medium" pitchFamily="50" charset="0"/>
              <a:sym typeface="Impact"/>
            </a:endParaRPr>
          </a:p>
        </p:txBody>
      </p:sp>
      <p:sp>
        <p:nvSpPr>
          <p:cNvPr id="14" name="13 Pentágono"/>
          <p:cNvSpPr/>
          <p:nvPr/>
        </p:nvSpPr>
        <p:spPr>
          <a:xfrm>
            <a:off x="1331640" y="430178"/>
            <a:ext cx="1152128" cy="720080"/>
          </a:xfrm>
          <a:prstGeom prst="homePlate">
            <a:avLst/>
          </a:prstGeom>
          <a:solidFill>
            <a:srgbClr val="2CF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17 Rectángulo"/>
          <p:cNvSpPr/>
          <p:nvPr/>
        </p:nvSpPr>
        <p:spPr>
          <a:xfrm>
            <a:off x="1717720" y="267494"/>
            <a:ext cx="583814" cy="1015663"/>
          </a:xfrm>
          <a:prstGeom prst="rect">
            <a:avLst/>
          </a:prstGeom>
        </p:spPr>
        <p:txBody>
          <a:bodyPr wrap="none">
            <a:spAutoFit/>
          </a:bodyPr>
          <a:lstStyle/>
          <a:p>
            <a:r>
              <a:rPr lang="es-ES" sz="6000" dirty="0">
                <a:latin typeface="TSTAR PRO Headline" pitchFamily="50" charset="0"/>
              </a:rPr>
              <a:t>2</a:t>
            </a:r>
          </a:p>
        </p:txBody>
      </p:sp>
      <p:grpSp>
        <p:nvGrpSpPr>
          <p:cNvPr id="19" name="18 Grupo"/>
          <p:cNvGrpSpPr/>
          <p:nvPr/>
        </p:nvGrpSpPr>
        <p:grpSpPr>
          <a:xfrm>
            <a:off x="107504" y="551334"/>
            <a:ext cx="1138555" cy="479992"/>
            <a:chOff x="457200" y="123478"/>
            <a:chExt cx="1138555" cy="479992"/>
          </a:xfrm>
        </p:grpSpPr>
        <p:sp>
          <p:nvSpPr>
            <p:cNvPr id="20" name="object 2"/>
            <p:cNvSpPr txBox="1"/>
            <p:nvPr/>
          </p:nvSpPr>
          <p:spPr>
            <a:xfrm>
              <a:off x="457200" y="201515"/>
              <a:ext cx="1138555" cy="401955"/>
            </a:xfrm>
            <a:prstGeom prst="rect">
              <a:avLst/>
            </a:prstGeom>
          </p:spPr>
          <p:txBody>
            <a:bodyPr vert="horz" wrap="square" lIns="0" tIns="0" rIns="0" bIns="0" rtlCol="0">
              <a:spAutoFit/>
            </a:bodyPr>
            <a:lstStyle/>
            <a:p>
              <a:pPr marL="12700">
                <a:lnSpc>
                  <a:spcPts val="1045"/>
                </a:lnSpc>
              </a:pPr>
              <a:r>
                <a:rPr sz="950" b="1" spc="50" dirty="0">
                  <a:latin typeface="TSTAR PRO"/>
                  <a:cs typeface="TSTAR PRO"/>
                </a:rPr>
                <a:t>IKERLAN.</a:t>
              </a:r>
              <a:endParaRPr sz="950" dirty="0">
                <a:latin typeface="TSTAR PRO"/>
                <a:cs typeface="TSTAR PRO"/>
              </a:endParaRPr>
            </a:p>
            <a:p>
              <a:pPr marL="12700" marR="5080">
                <a:lnSpc>
                  <a:spcPts val="950"/>
                </a:lnSpc>
                <a:spcBef>
                  <a:spcPts val="95"/>
                </a:spcBef>
              </a:pPr>
              <a:r>
                <a:rPr sz="950" spc="35" dirty="0">
                  <a:latin typeface="TSTARPRO-Medium"/>
                  <a:cs typeface="TSTARPRO-Medium"/>
                </a:rPr>
                <a:t>WHERE </a:t>
              </a:r>
              <a:r>
                <a:rPr sz="950" spc="40" dirty="0">
                  <a:latin typeface="TSTARPRO-Medium"/>
                  <a:cs typeface="TSTARPRO-Medium"/>
                </a:rPr>
                <a:t>TECHNOLOGY  </a:t>
              </a:r>
              <a:r>
                <a:rPr sz="950" spc="20" dirty="0">
                  <a:latin typeface="TSTARPRO-Medium"/>
                  <a:cs typeface="TSTARPRO-Medium"/>
                </a:rPr>
                <a:t>IS AN</a:t>
              </a:r>
              <a:r>
                <a:rPr sz="950" spc="80" dirty="0">
                  <a:latin typeface="TSTARPRO-Medium"/>
                  <a:cs typeface="TSTARPRO-Medium"/>
                </a:rPr>
                <a:t> </a:t>
              </a:r>
              <a:r>
                <a:rPr sz="950" spc="40" dirty="0">
                  <a:latin typeface="TSTARPRO-Medium"/>
                  <a:cs typeface="TSTARPRO-Medium"/>
                </a:rPr>
                <a:t>ATTITUDE</a:t>
              </a:r>
              <a:endParaRPr sz="950" dirty="0">
                <a:latin typeface="TSTARPRO-Medium"/>
                <a:cs typeface="TSTARPRO-Medium"/>
              </a:endParaRPr>
            </a:p>
          </p:txBody>
        </p:sp>
        <p:sp>
          <p:nvSpPr>
            <p:cNvPr id="21" name="object 7"/>
            <p:cNvSpPr/>
            <p:nvPr/>
          </p:nvSpPr>
          <p:spPr>
            <a:xfrm>
              <a:off x="476592" y="123478"/>
              <a:ext cx="446405" cy="0"/>
            </a:xfrm>
            <a:custGeom>
              <a:avLst/>
              <a:gdLst/>
              <a:ahLst/>
              <a:cxnLst/>
              <a:rect l="l" t="t" r="r" b="b"/>
              <a:pathLst>
                <a:path w="446405">
                  <a:moveTo>
                    <a:pt x="0" y="0"/>
                  </a:moveTo>
                  <a:lnTo>
                    <a:pt x="446151" y="0"/>
                  </a:lnTo>
                </a:path>
              </a:pathLst>
            </a:custGeom>
            <a:ln w="12052">
              <a:solidFill>
                <a:srgbClr val="25EE32"/>
              </a:solidFill>
            </a:ln>
          </p:spPr>
          <p:txBody>
            <a:bodyPr wrap="square" lIns="0" tIns="0" rIns="0" bIns="0" rtlCol="0"/>
            <a:lstStyle/>
            <a:p>
              <a:endParaRPr dirty="0"/>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9E7182-A3C7-4946-BF93-C2051017B543}"/>
              </a:ext>
            </a:extLst>
          </p:cNvPr>
          <p:cNvSpPr>
            <a:spLocks noGrp="1"/>
          </p:cNvSpPr>
          <p:nvPr>
            <p:ph type="title"/>
          </p:nvPr>
        </p:nvSpPr>
        <p:spPr/>
        <p:txBody>
          <a:bodyPr/>
          <a:lstStyle/>
          <a:p>
            <a:r>
              <a:rPr lang="en-GB" dirty="0"/>
              <a:t>Hypothesis</a:t>
            </a:r>
          </a:p>
        </p:txBody>
      </p:sp>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16</a:t>
            </a:fld>
            <a:endParaRPr lang="en-US" dirty="0"/>
          </a:p>
        </p:txBody>
      </p:sp>
      <p:sp>
        <p:nvSpPr>
          <p:cNvPr id="42" name="Elipse 41">
            <a:extLst>
              <a:ext uri="{FF2B5EF4-FFF2-40B4-BE49-F238E27FC236}">
                <a16:creationId xmlns:a16="http://schemas.microsoft.com/office/drawing/2014/main" id="{16472F43-112F-4959-9F14-DD965D6099F8}"/>
              </a:ext>
            </a:extLst>
          </p:cNvPr>
          <p:cNvSpPr/>
          <p:nvPr/>
        </p:nvSpPr>
        <p:spPr>
          <a:xfrm>
            <a:off x="467544" y="3113716"/>
            <a:ext cx="1254738" cy="12547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p>
        </p:txBody>
      </p:sp>
      <p:sp>
        <p:nvSpPr>
          <p:cNvPr id="43" name="Google Shape;187;p21">
            <a:extLst>
              <a:ext uri="{FF2B5EF4-FFF2-40B4-BE49-F238E27FC236}">
                <a16:creationId xmlns:a16="http://schemas.microsoft.com/office/drawing/2014/main" id="{756228E7-6E3F-4D4E-81EB-9E313F8E3896}"/>
              </a:ext>
            </a:extLst>
          </p:cNvPr>
          <p:cNvSpPr/>
          <p:nvPr/>
        </p:nvSpPr>
        <p:spPr>
          <a:xfrm>
            <a:off x="674461" y="3326967"/>
            <a:ext cx="835484" cy="835484"/>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5" name="Rectángulo 44">
            <a:extLst>
              <a:ext uri="{FF2B5EF4-FFF2-40B4-BE49-F238E27FC236}">
                <a16:creationId xmlns:a16="http://schemas.microsoft.com/office/drawing/2014/main" id="{B5F06FFC-6A05-41DB-873E-A5A033F34382}"/>
              </a:ext>
            </a:extLst>
          </p:cNvPr>
          <p:cNvSpPr/>
          <p:nvPr/>
        </p:nvSpPr>
        <p:spPr>
          <a:xfrm>
            <a:off x="539028" y="3069228"/>
            <a:ext cx="1111910" cy="1220822"/>
          </a:xfrm>
          <a:prstGeom prst="rect">
            <a:avLst/>
          </a:prstGeom>
          <a:noFill/>
        </p:spPr>
        <p:txBody>
          <a:bodyPr wrap="none" lIns="91440" tIns="45720" rIns="91440" bIns="45720">
            <a:prstTxWarp prst="textArchDown">
              <a:avLst>
                <a:gd name="adj" fmla="val 2439528"/>
              </a:avLst>
            </a:prstTxWarp>
            <a:spAutoFit/>
          </a:bodyPr>
          <a:lstStyle/>
          <a:p>
            <a:pPr algn="ctr"/>
            <a:r>
              <a:rPr lang="es-ES" sz="6000" b="1" dirty="0">
                <a:ln w="0"/>
                <a:latin typeface="Trebuchet MS" panose="020B0603020202020204" pitchFamily="34" charset="0"/>
              </a:rPr>
              <a:t>HYPOTHESIS</a:t>
            </a:r>
            <a:endParaRPr lang="es-ES" sz="7200" b="1" cap="none" spc="0" dirty="0">
              <a:ln w="0"/>
              <a:solidFill>
                <a:schemeClr val="tx1"/>
              </a:solidFill>
              <a:latin typeface="Trebuchet MS" panose="020B0603020202020204" pitchFamily="34" charset="0"/>
            </a:endParaRPr>
          </a:p>
        </p:txBody>
      </p:sp>
      <p:sp>
        <p:nvSpPr>
          <p:cNvPr id="101" name="object 41">
            <a:extLst>
              <a:ext uri="{FF2B5EF4-FFF2-40B4-BE49-F238E27FC236}">
                <a16:creationId xmlns:a16="http://schemas.microsoft.com/office/drawing/2014/main" id="{035B5E48-B2CD-42F1-A3D9-AEC6F2029F76}"/>
              </a:ext>
            </a:extLst>
          </p:cNvPr>
          <p:cNvSpPr txBox="1"/>
          <p:nvPr/>
        </p:nvSpPr>
        <p:spPr>
          <a:xfrm>
            <a:off x="2222021" y="796023"/>
            <a:ext cx="6329904" cy="443070"/>
          </a:xfrm>
          <a:prstGeom prst="rect">
            <a:avLst/>
          </a:prstGeom>
        </p:spPr>
        <p:txBody>
          <a:bodyPr vert="horz" wrap="square" lIns="0" tIns="12065" rIns="0" bIns="0" rtlCol="0">
            <a:spAutoFit/>
          </a:bodyPr>
          <a:lstStyle/>
          <a:p>
            <a:pPr algn="just"/>
            <a:r>
              <a:rPr lang="en-US" sz="1400" i="0" u="none" strike="noStrike" baseline="0" dirty="0">
                <a:latin typeface="TSTAR PRO" panose="02000806030000020004" pitchFamily="50" charset="0"/>
              </a:rPr>
              <a:t>THE </a:t>
            </a:r>
            <a:r>
              <a:rPr lang="en-US" sz="1400" b="1" i="0" u="none" strike="noStrike" baseline="0" dirty="0">
                <a:highlight>
                  <a:srgbClr val="25EE32"/>
                </a:highlight>
                <a:latin typeface="TSTAR PRO" panose="02000806030000020004" pitchFamily="50" charset="0"/>
              </a:rPr>
              <a:t>INTRINSIC CHARACTERISTICS OF EMBEDDED SYSTEMS</a:t>
            </a:r>
            <a:r>
              <a:rPr lang="en-US" sz="1400" i="0" u="none" strike="noStrike" baseline="0" dirty="0">
                <a:latin typeface="TSTAR PRO" panose="02000806030000020004" pitchFamily="50" charset="0"/>
              </a:rPr>
              <a:t> MAKE IT NECESSARY TO CREATE A TAILORED SECURITY </a:t>
            </a:r>
            <a:r>
              <a:rPr lang="en-US" sz="1400" b="1" i="0" u="none" strike="noStrike" baseline="0" dirty="0">
                <a:highlight>
                  <a:srgbClr val="25EE32"/>
                </a:highlight>
                <a:latin typeface="TSTAR PRO" panose="02000806030000020004" pitchFamily="50" charset="0"/>
              </a:rPr>
              <a:t>EVALUATION METHODOLOGY</a:t>
            </a:r>
            <a:r>
              <a:rPr lang="en-US" sz="1400" i="0" u="none" strike="noStrike" baseline="0" dirty="0">
                <a:latin typeface="TSTAR PRO" panose="02000806030000020004" pitchFamily="50" charset="0"/>
              </a:rPr>
              <a:t>.</a:t>
            </a:r>
            <a:endParaRPr lang="en-GB" sz="1400" dirty="0">
              <a:latin typeface="TSTAR PRO" panose="02000806030000020004" pitchFamily="50" charset="0"/>
              <a:cs typeface="Trebuchet MS"/>
            </a:endParaRPr>
          </a:p>
        </p:txBody>
      </p:sp>
      <p:sp>
        <p:nvSpPr>
          <p:cNvPr id="102" name="object 41">
            <a:extLst>
              <a:ext uri="{FF2B5EF4-FFF2-40B4-BE49-F238E27FC236}">
                <a16:creationId xmlns:a16="http://schemas.microsoft.com/office/drawing/2014/main" id="{4DD0F8AA-D34A-42E6-BED7-4C0C61384C5B}"/>
              </a:ext>
            </a:extLst>
          </p:cNvPr>
          <p:cNvSpPr txBox="1"/>
          <p:nvPr/>
        </p:nvSpPr>
        <p:spPr>
          <a:xfrm>
            <a:off x="2222021" y="2726189"/>
            <a:ext cx="6329903" cy="658514"/>
          </a:xfrm>
          <a:prstGeom prst="rect">
            <a:avLst/>
          </a:prstGeom>
        </p:spPr>
        <p:txBody>
          <a:bodyPr vert="horz" wrap="square" lIns="0" tIns="12065" rIns="0" bIns="0" rtlCol="0">
            <a:spAutoFit/>
          </a:bodyPr>
          <a:lstStyle/>
          <a:p>
            <a:pPr algn="just"/>
            <a:r>
              <a:rPr lang="en-US" sz="1400" i="0" u="none" strike="noStrike" baseline="0" dirty="0">
                <a:latin typeface="TSTAR PRO" panose="02000806030000020004" pitchFamily="50" charset="0"/>
              </a:rPr>
              <a:t>NOT ALL EXISTING SECURITY METRICS PROVIDE A </a:t>
            </a:r>
            <a:r>
              <a:rPr lang="en-US" sz="1400" b="1" i="0" u="none" strike="noStrike" baseline="0" dirty="0">
                <a:highlight>
                  <a:srgbClr val="25EE32"/>
                </a:highlight>
                <a:latin typeface="TSTAR PRO" panose="02000806030000020004" pitchFamily="50" charset="0"/>
              </a:rPr>
              <a:t>QUANTITATIVE, REPEATABLE AND REPRODUCIBLE </a:t>
            </a:r>
            <a:r>
              <a:rPr lang="en-US" sz="1400" i="0" u="none" strike="noStrike" baseline="0" dirty="0">
                <a:latin typeface="TSTAR PRO" panose="02000806030000020004" pitchFamily="50" charset="0"/>
              </a:rPr>
              <a:t>VALUE THAT REFLECTS THE SECURITY LEVEL OF THE EMBEDDED SYSTEMS.</a:t>
            </a:r>
            <a:endParaRPr lang="en-GB" sz="1400" dirty="0">
              <a:latin typeface="TSTAR PRO" panose="02000806030000020004" pitchFamily="50" charset="0"/>
              <a:cs typeface="Trebuchet MS"/>
            </a:endParaRPr>
          </a:p>
        </p:txBody>
      </p:sp>
      <p:cxnSp>
        <p:nvCxnSpPr>
          <p:cNvPr id="14" name="Conector: angular 13">
            <a:extLst>
              <a:ext uri="{FF2B5EF4-FFF2-40B4-BE49-F238E27FC236}">
                <a16:creationId xmlns:a16="http://schemas.microsoft.com/office/drawing/2014/main" id="{70DF8EC6-9835-4C45-806C-A5C3D1F5A71B}"/>
              </a:ext>
            </a:extLst>
          </p:cNvPr>
          <p:cNvCxnSpPr>
            <a:cxnSpLocks/>
            <a:stCxn id="28" idx="6"/>
            <a:endCxn id="101" idx="1"/>
          </p:cNvCxnSpPr>
          <p:nvPr/>
        </p:nvCxnSpPr>
        <p:spPr>
          <a:xfrm flipV="1">
            <a:off x="1722282" y="1017558"/>
            <a:ext cx="499739" cy="455504"/>
          </a:xfrm>
          <a:prstGeom prst="bentConnector3">
            <a:avLst>
              <a:gd name="adj1" fmla="val 50000"/>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angular 15">
            <a:extLst>
              <a:ext uri="{FF2B5EF4-FFF2-40B4-BE49-F238E27FC236}">
                <a16:creationId xmlns:a16="http://schemas.microsoft.com/office/drawing/2014/main" id="{8EBAAB30-8A4E-4AB0-B6B8-6297FF4DEBF9}"/>
              </a:ext>
            </a:extLst>
          </p:cNvPr>
          <p:cNvCxnSpPr>
            <a:cxnSpLocks/>
            <a:stCxn id="42" idx="6"/>
            <a:endCxn id="102" idx="1"/>
          </p:cNvCxnSpPr>
          <p:nvPr/>
        </p:nvCxnSpPr>
        <p:spPr>
          <a:xfrm flipV="1">
            <a:off x="1722282" y="3055446"/>
            <a:ext cx="499739" cy="685640"/>
          </a:xfrm>
          <a:prstGeom prst="bentConnector3">
            <a:avLst>
              <a:gd name="adj1" fmla="val 50000"/>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CuadroTexto 56">
            <a:extLst>
              <a:ext uri="{FF2B5EF4-FFF2-40B4-BE49-F238E27FC236}">
                <a16:creationId xmlns:a16="http://schemas.microsoft.com/office/drawing/2014/main" id="{A54ACD20-8465-4C0F-B700-621C6F597A31}"/>
              </a:ext>
            </a:extLst>
          </p:cNvPr>
          <p:cNvSpPr txBox="1"/>
          <p:nvPr/>
        </p:nvSpPr>
        <p:spPr>
          <a:xfrm>
            <a:off x="2222021" y="1688490"/>
            <a:ext cx="6329903" cy="523220"/>
          </a:xfrm>
          <a:prstGeom prst="rect">
            <a:avLst/>
          </a:prstGeom>
          <a:noFill/>
        </p:spPr>
        <p:txBody>
          <a:bodyPr wrap="square">
            <a:spAutoFit/>
          </a:bodyPr>
          <a:lstStyle/>
          <a:p>
            <a:pPr algn="just"/>
            <a:r>
              <a:rPr lang="en-US" sz="1400" i="0" u="none" strike="noStrike" baseline="0" dirty="0">
                <a:latin typeface="TSTAR PRO" panose="02000806030000020004" pitchFamily="50" charset="0"/>
              </a:rPr>
              <a:t>THE </a:t>
            </a:r>
            <a:r>
              <a:rPr lang="en-US" sz="1400" b="1" i="0" u="none" strike="noStrike" baseline="0" dirty="0">
                <a:highlight>
                  <a:srgbClr val="25EE32"/>
                </a:highlight>
                <a:latin typeface="TSTAR PRO" panose="02000806030000020004" pitchFamily="50" charset="0"/>
              </a:rPr>
              <a:t>RESULT OF THE EVALUATION </a:t>
            </a:r>
            <a:r>
              <a:rPr lang="en-US" sz="1400" i="0" u="none" strike="noStrike" baseline="0" dirty="0">
                <a:latin typeface="TSTAR PRO" panose="02000806030000020004" pitchFamily="50" charset="0"/>
              </a:rPr>
              <a:t>PROCESS SHOULD BE A COMBINATION OF A </a:t>
            </a:r>
            <a:r>
              <a:rPr lang="en-US" sz="1400" b="1" i="0" u="none" strike="noStrike" baseline="0" dirty="0">
                <a:highlight>
                  <a:srgbClr val="25EE32"/>
                </a:highlight>
                <a:latin typeface="TSTAR PRO" panose="02000806030000020004" pitchFamily="50" charset="0"/>
              </a:rPr>
              <a:t>NUMERIC VALUE </a:t>
            </a:r>
            <a:r>
              <a:rPr lang="en-US" sz="1400" i="0" u="none" strike="noStrike" baseline="0" dirty="0">
                <a:latin typeface="TSTAR PRO" panose="02000806030000020004" pitchFamily="50" charset="0"/>
              </a:rPr>
              <a:t>AND A DETAILED </a:t>
            </a:r>
            <a:r>
              <a:rPr lang="en-US" sz="1400" b="1" i="0" u="none" strike="noStrike" baseline="0" dirty="0">
                <a:highlight>
                  <a:srgbClr val="25EE32"/>
                </a:highlight>
                <a:latin typeface="TSTAR PRO" panose="02000806030000020004" pitchFamily="50" charset="0"/>
              </a:rPr>
              <a:t>DESCRIPTION</a:t>
            </a:r>
            <a:r>
              <a:rPr lang="en-US" sz="1400" i="0" u="none" strike="noStrike" baseline="0" dirty="0">
                <a:latin typeface="TSTAR PRO" panose="02000806030000020004" pitchFamily="50" charset="0"/>
              </a:rPr>
              <a:t>.</a:t>
            </a:r>
            <a:endParaRPr lang="en-GB" sz="1400" dirty="0">
              <a:latin typeface="TSTAR PRO" panose="02000806030000020004" pitchFamily="50" charset="0"/>
            </a:endParaRPr>
          </a:p>
        </p:txBody>
      </p:sp>
      <p:cxnSp>
        <p:nvCxnSpPr>
          <p:cNvPr id="24" name="Conector recto de flecha 23">
            <a:extLst>
              <a:ext uri="{FF2B5EF4-FFF2-40B4-BE49-F238E27FC236}">
                <a16:creationId xmlns:a16="http://schemas.microsoft.com/office/drawing/2014/main" id="{856A0649-7272-4012-B82D-14D8CC1C4E0C}"/>
              </a:ext>
            </a:extLst>
          </p:cNvPr>
          <p:cNvCxnSpPr>
            <a:cxnSpLocks/>
            <a:stCxn id="28" idx="6"/>
            <a:endCxn id="57" idx="1"/>
          </p:cNvCxnSpPr>
          <p:nvPr/>
        </p:nvCxnSpPr>
        <p:spPr>
          <a:xfrm>
            <a:off x="1722282" y="1473062"/>
            <a:ext cx="499739" cy="477038"/>
          </a:xfrm>
          <a:prstGeom prst="bentConnector3">
            <a:avLst>
              <a:gd name="adj1" fmla="val 50000"/>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Gráfico 13" descr="Cerebro en la cabeza">
            <a:extLst>
              <a:ext uri="{FF2B5EF4-FFF2-40B4-BE49-F238E27FC236}">
                <a16:creationId xmlns:a16="http://schemas.microsoft.com/office/drawing/2014/main" id="{210E2AF8-8273-463A-868A-6CC97D9ECCE4}"/>
              </a:ext>
            </a:extLst>
          </p:cNvPr>
          <p:cNvSpPr/>
          <p:nvPr/>
        </p:nvSpPr>
        <p:spPr>
          <a:xfrm>
            <a:off x="849906" y="3411874"/>
            <a:ext cx="534022" cy="627984"/>
          </a:xfrm>
          <a:custGeom>
            <a:avLst/>
            <a:gdLst>
              <a:gd name="connsiteX0" fmla="*/ 627834 w 934196"/>
              <a:gd name="connsiteY0" fmla="*/ 450414 h 1098570"/>
              <a:gd name="connsiteX1" fmla="*/ 505618 w 934196"/>
              <a:gd name="connsiteY1" fmla="*/ 450414 h 1098570"/>
              <a:gd name="connsiteX2" fmla="*/ 410866 w 934196"/>
              <a:gd name="connsiteY2" fmla="*/ 543792 h 1098570"/>
              <a:gd name="connsiteX3" fmla="*/ 410866 w 934196"/>
              <a:gd name="connsiteY3" fmla="*/ 645410 h 1098570"/>
              <a:gd name="connsiteX4" fmla="*/ 349072 w 934196"/>
              <a:gd name="connsiteY4" fmla="*/ 645410 h 1098570"/>
              <a:gd name="connsiteX5" fmla="*/ 349072 w 934196"/>
              <a:gd name="connsiteY5" fmla="*/ 564390 h 1098570"/>
              <a:gd name="connsiteX6" fmla="*/ 329847 w 934196"/>
              <a:gd name="connsiteY6" fmla="*/ 475132 h 1098570"/>
              <a:gd name="connsiteX7" fmla="*/ 288650 w 934196"/>
              <a:gd name="connsiteY7" fmla="*/ 439428 h 1098570"/>
              <a:gd name="connsiteX8" fmla="*/ 258440 w 934196"/>
              <a:gd name="connsiteY8" fmla="*/ 413337 h 1098570"/>
              <a:gd name="connsiteX9" fmla="*/ 248827 w 934196"/>
              <a:gd name="connsiteY9" fmla="*/ 394112 h 1098570"/>
              <a:gd name="connsiteX10" fmla="*/ 299636 w 934196"/>
              <a:gd name="connsiteY10" fmla="*/ 387246 h 1098570"/>
              <a:gd name="connsiteX11" fmla="*/ 314741 w 934196"/>
              <a:gd name="connsiteY11" fmla="*/ 373514 h 1098570"/>
              <a:gd name="connsiteX12" fmla="*/ 303756 w 934196"/>
              <a:gd name="connsiteY12" fmla="*/ 355662 h 1098570"/>
              <a:gd name="connsiteX13" fmla="*/ 240588 w 934196"/>
              <a:gd name="connsiteY13" fmla="*/ 362528 h 1098570"/>
              <a:gd name="connsiteX14" fmla="*/ 239215 w 934196"/>
              <a:gd name="connsiteY14" fmla="*/ 355662 h 1098570"/>
              <a:gd name="connsiteX15" fmla="*/ 243334 w 934196"/>
              <a:gd name="connsiteY15" fmla="*/ 318585 h 1098570"/>
              <a:gd name="connsiteX16" fmla="*/ 307875 w 934196"/>
              <a:gd name="connsiteY16" fmla="*/ 267776 h 1098570"/>
              <a:gd name="connsiteX17" fmla="*/ 324354 w 934196"/>
              <a:gd name="connsiteY17" fmla="*/ 263657 h 1098570"/>
              <a:gd name="connsiteX18" fmla="*/ 328474 w 934196"/>
              <a:gd name="connsiteY18" fmla="*/ 262284 h 1098570"/>
              <a:gd name="connsiteX19" fmla="*/ 329847 w 934196"/>
              <a:gd name="connsiteY19" fmla="*/ 262284 h 1098570"/>
              <a:gd name="connsiteX20" fmla="*/ 347698 w 934196"/>
              <a:gd name="connsiteY20" fmla="*/ 266403 h 1098570"/>
              <a:gd name="connsiteX21" fmla="*/ 354565 w 934196"/>
              <a:gd name="connsiteY21" fmla="*/ 267776 h 1098570"/>
              <a:gd name="connsiteX22" fmla="*/ 362804 w 934196"/>
              <a:gd name="connsiteY22" fmla="*/ 269150 h 1098570"/>
              <a:gd name="connsiteX23" fmla="*/ 382029 w 934196"/>
              <a:gd name="connsiteY23" fmla="*/ 326825 h 1098570"/>
              <a:gd name="connsiteX24" fmla="*/ 354565 w 934196"/>
              <a:gd name="connsiteY24" fmla="*/ 380380 h 1098570"/>
              <a:gd name="connsiteX25" fmla="*/ 353191 w 934196"/>
              <a:gd name="connsiteY25" fmla="*/ 402351 h 1098570"/>
              <a:gd name="connsiteX26" fmla="*/ 373790 w 934196"/>
              <a:gd name="connsiteY26" fmla="*/ 403725 h 1098570"/>
              <a:gd name="connsiteX27" fmla="*/ 397134 w 934196"/>
              <a:gd name="connsiteY27" fmla="*/ 374887 h 1098570"/>
              <a:gd name="connsiteX28" fmla="*/ 398507 w 934196"/>
              <a:gd name="connsiteY28" fmla="*/ 374887 h 1098570"/>
              <a:gd name="connsiteX29" fmla="*/ 465795 w 934196"/>
              <a:gd name="connsiteY29" fmla="*/ 354289 h 1098570"/>
              <a:gd name="connsiteX30" fmla="*/ 472661 w 934196"/>
              <a:gd name="connsiteY30" fmla="*/ 344676 h 1098570"/>
              <a:gd name="connsiteX31" fmla="*/ 469914 w 934196"/>
              <a:gd name="connsiteY31" fmla="*/ 333691 h 1098570"/>
              <a:gd name="connsiteX32" fmla="*/ 449316 w 934196"/>
              <a:gd name="connsiteY32" fmla="*/ 329571 h 1098570"/>
              <a:gd name="connsiteX33" fmla="*/ 409493 w 934196"/>
              <a:gd name="connsiteY33" fmla="*/ 343303 h 1098570"/>
              <a:gd name="connsiteX34" fmla="*/ 412239 w 934196"/>
              <a:gd name="connsiteY34" fmla="*/ 329571 h 1098570"/>
              <a:gd name="connsiteX35" fmla="*/ 404000 w 934196"/>
              <a:gd name="connsiteY35" fmla="*/ 278762 h 1098570"/>
              <a:gd name="connsiteX36" fmla="*/ 436957 w 934196"/>
              <a:gd name="connsiteY36" fmla="*/ 281509 h 1098570"/>
              <a:gd name="connsiteX37" fmla="*/ 465795 w 934196"/>
              <a:gd name="connsiteY37" fmla="*/ 278762 h 1098570"/>
              <a:gd name="connsiteX38" fmla="*/ 534455 w 934196"/>
              <a:gd name="connsiteY38" fmla="*/ 322705 h 1098570"/>
              <a:gd name="connsiteX39" fmla="*/ 603116 w 934196"/>
              <a:gd name="connsiteY39" fmla="*/ 402351 h 1098570"/>
              <a:gd name="connsiteX40" fmla="*/ 609982 w 934196"/>
              <a:gd name="connsiteY40" fmla="*/ 417457 h 1098570"/>
              <a:gd name="connsiteX41" fmla="*/ 626461 w 934196"/>
              <a:gd name="connsiteY41" fmla="*/ 417457 h 1098570"/>
              <a:gd name="connsiteX42" fmla="*/ 633327 w 934196"/>
              <a:gd name="connsiteY42" fmla="*/ 402351 h 1098570"/>
              <a:gd name="connsiteX43" fmla="*/ 596250 w 934196"/>
              <a:gd name="connsiteY43" fmla="*/ 326825 h 1098570"/>
              <a:gd name="connsiteX44" fmla="*/ 644312 w 934196"/>
              <a:gd name="connsiteY44" fmla="*/ 302107 h 1098570"/>
              <a:gd name="connsiteX45" fmla="*/ 642939 w 934196"/>
              <a:gd name="connsiteY45" fmla="*/ 280135 h 1098570"/>
              <a:gd name="connsiteX46" fmla="*/ 620968 w 934196"/>
              <a:gd name="connsiteY46" fmla="*/ 281509 h 1098570"/>
              <a:gd name="connsiteX47" fmla="*/ 570159 w 934196"/>
              <a:gd name="connsiteY47" fmla="*/ 295241 h 1098570"/>
              <a:gd name="connsiteX48" fmla="*/ 498752 w 934196"/>
              <a:gd name="connsiteY48" fmla="*/ 269150 h 1098570"/>
              <a:gd name="connsiteX49" fmla="*/ 552307 w 934196"/>
              <a:gd name="connsiteY49" fmla="*/ 222460 h 1098570"/>
              <a:gd name="connsiteX50" fmla="*/ 546814 w 934196"/>
              <a:gd name="connsiteY50" fmla="*/ 200489 h 1098570"/>
              <a:gd name="connsiteX51" fmla="*/ 526216 w 934196"/>
              <a:gd name="connsiteY51" fmla="*/ 205982 h 1098570"/>
              <a:gd name="connsiteX52" fmla="*/ 375163 w 934196"/>
              <a:gd name="connsiteY52" fmla="*/ 241685 h 1098570"/>
              <a:gd name="connsiteX53" fmla="*/ 398507 w 934196"/>
              <a:gd name="connsiteY53" fmla="*/ 179891 h 1098570"/>
              <a:gd name="connsiteX54" fmla="*/ 390268 w 934196"/>
              <a:gd name="connsiteY54" fmla="*/ 166159 h 1098570"/>
              <a:gd name="connsiteX55" fmla="*/ 373790 w 934196"/>
              <a:gd name="connsiteY55" fmla="*/ 167532 h 1098570"/>
              <a:gd name="connsiteX56" fmla="*/ 366923 w 934196"/>
              <a:gd name="connsiteY56" fmla="*/ 182637 h 1098570"/>
              <a:gd name="connsiteX57" fmla="*/ 317488 w 934196"/>
              <a:gd name="connsiteY57" fmla="*/ 234819 h 1098570"/>
              <a:gd name="connsiteX58" fmla="*/ 303756 w 934196"/>
              <a:gd name="connsiteY58" fmla="*/ 238939 h 1098570"/>
              <a:gd name="connsiteX59" fmla="*/ 257066 w 934196"/>
              <a:gd name="connsiteY59" fmla="*/ 199116 h 1098570"/>
              <a:gd name="connsiteX60" fmla="*/ 241961 w 934196"/>
              <a:gd name="connsiteY60" fmla="*/ 203235 h 1098570"/>
              <a:gd name="connsiteX61" fmla="*/ 237841 w 934196"/>
              <a:gd name="connsiteY61" fmla="*/ 219714 h 1098570"/>
              <a:gd name="connsiteX62" fmla="*/ 250200 w 934196"/>
              <a:gd name="connsiteY62" fmla="*/ 230700 h 1098570"/>
              <a:gd name="connsiteX63" fmla="*/ 274918 w 934196"/>
              <a:gd name="connsiteY63" fmla="*/ 251298 h 1098570"/>
              <a:gd name="connsiteX64" fmla="*/ 274918 w 934196"/>
              <a:gd name="connsiteY64" fmla="*/ 252671 h 1098570"/>
              <a:gd name="connsiteX65" fmla="*/ 218617 w 934196"/>
              <a:gd name="connsiteY65" fmla="*/ 310346 h 1098570"/>
              <a:gd name="connsiteX66" fmla="*/ 214497 w 934196"/>
              <a:gd name="connsiteY66" fmla="*/ 329571 h 1098570"/>
              <a:gd name="connsiteX67" fmla="*/ 207631 w 934196"/>
              <a:gd name="connsiteY67" fmla="*/ 319959 h 1098570"/>
              <a:gd name="connsiteX68" fmla="*/ 196645 w 934196"/>
              <a:gd name="connsiteY68" fmla="*/ 282882 h 1098570"/>
              <a:gd name="connsiteX69" fmla="*/ 187033 w 934196"/>
              <a:gd name="connsiteY69" fmla="*/ 270523 h 1098570"/>
              <a:gd name="connsiteX70" fmla="*/ 171927 w 934196"/>
              <a:gd name="connsiteY70" fmla="*/ 273269 h 1098570"/>
              <a:gd name="connsiteX71" fmla="*/ 167808 w 934196"/>
              <a:gd name="connsiteY71" fmla="*/ 288375 h 1098570"/>
              <a:gd name="connsiteX72" fmla="*/ 182913 w 934196"/>
              <a:gd name="connsiteY72" fmla="*/ 333691 h 1098570"/>
              <a:gd name="connsiteX73" fmla="*/ 217243 w 934196"/>
              <a:gd name="connsiteY73" fmla="*/ 365275 h 1098570"/>
              <a:gd name="connsiteX74" fmla="*/ 235095 w 934196"/>
              <a:gd name="connsiteY74" fmla="*/ 421576 h 1098570"/>
              <a:gd name="connsiteX75" fmla="*/ 199392 w 934196"/>
              <a:gd name="connsiteY75" fmla="*/ 451787 h 1098570"/>
              <a:gd name="connsiteX76" fmla="*/ 191152 w 934196"/>
              <a:gd name="connsiteY76" fmla="*/ 465519 h 1098570"/>
              <a:gd name="connsiteX77" fmla="*/ 199392 w 934196"/>
              <a:gd name="connsiteY77" fmla="*/ 479251 h 1098570"/>
              <a:gd name="connsiteX78" fmla="*/ 214497 w 934196"/>
              <a:gd name="connsiteY78" fmla="*/ 477878 h 1098570"/>
              <a:gd name="connsiteX79" fmla="*/ 251574 w 934196"/>
              <a:gd name="connsiteY79" fmla="*/ 446294 h 1098570"/>
              <a:gd name="connsiteX80" fmla="*/ 276291 w 934196"/>
              <a:gd name="connsiteY80" fmla="*/ 464146 h 1098570"/>
              <a:gd name="connsiteX81" fmla="*/ 311995 w 934196"/>
              <a:gd name="connsiteY81" fmla="*/ 494357 h 1098570"/>
              <a:gd name="connsiteX82" fmla="*/ 324354 w 934196"/>
              <a:gd name="connsiteY82" fmla="*/ 563017 h 1098570"/>
              <a:gd name="connsiteX83" fmla="*/ 324354 w 934196"/>
              <a:gd name="connsiteY83" fmla="*/ 645410 h 1098570"/>
              <a:gd name="connsiteX84" fmla="*/ 261186 w 934196"/>
              <a:gd name="connsiteY84" fmla="*/ 645410 h 1098570"/>
              <a:gd name="connsiteX85" fmla="*/ 206258 w 934196"/>
              <a:gd name="connsiteY85" fmla="*/ 535553 h 1098570"/>
              <a:gd name="connsiteX86" fmla="*/ 119745 w 934196"/>
              <a:gd name="connsiteY86" fmla="*/ 443548 h 1098570"/>
              <a:gd name="connsiteX87" fmla="*/ 118372 w 934196"/>
              <a:gd name="connsiteY87" fmla="*/ 433935 h 1098570"/>
              <a:gd name="connsiteX88" fmla="*/ 122492 w 934196"/>
              <a:gd name="connsiteY88" fmla="*/ 324078 h 1098570"/>
              <a:gd name="connsiteX89" fmla="*/ 118372 w 934196"/>
              <a:gd name="connsiteY89" fmla="*/ 295241 h 1098570"/>
              <a:gd name="connsiteX90" fmla="*/ 193899 w 934196"/>
              <a:gd name="connsiteY90" fmla="*/ 204609 h 1098570"/>
              <a:gd name="connsiteX91" fmla="*/ 283157 w 934196"/>
              <a:gd name="connsiteY91" fmla="*/ 141441 h 1098570"/>
              <a:gd name="connsiteX92" fmla="*/ 305129 w 934196"/>
              <a:gd name="connsiteY92" fmla="*/ 144187 h 1098570"/>
              <a:gd name="connsiteX93" fmla="*/ 371043 w 934196"/>
              <a:gd name="connsiteY93" fmla="*/ 111230 h 1098570"/>
              <a:gd name="connsiteX94" fmla="*/ 441077 w 934196"/>
              <a:gd name="connsiteY94" fmla="*/ 135948 h 1098570"/>
              <a:gd name="connsiteX95" fmla="*/ 523470 w 934196"/>
              <a:gd name="connsiteY95" fmla="*/ 123589 h 1098570"/>
              <a:gd name="connsiteX96" fmla="*/ 583891 w 934196"/>
              <a:gd name="connsiteY96" fmla="*/ 181264 h 1098570"/>
              <a:gd name="connsiteX97" fmla="*/ 589384 w 934196"/>
              <a:gd name="connsiteY97" fmla="*/ 181264 h 1098570"/>
              <a:gd name="connsiteX98" fmla="*/ 684136 w 934196"/>
              <a:gd name="connsiteY98" fmla="*/ 274643 h 1098570"/>
              <a:gd name="connsiteX99" fmla="*/ 684136 w 934196"/>
              <a:gd name="connsiteY99" fmla="*/ 278762 h 1098570"/>
              <a:gd name="connsiteX100" fmla="*/ 730825 w 934196"/>
              <a:gd name="connsiteY100" fmla="*/ 366648 h 1098570"/>
              <a:gd name="connsiteX101" fmla="*/ 627834 w 934196"/>
              <a:gd name="connsiteY101" fmla="*/ 450414 h 1098570"/>
              <a:gd name="connsiteX102" fmla="*/ 920328 w 934196"/>
              <a:gd name="connsiteY102" fmla="*/ 594601 h 1098570"/>
              <a:gd name="connsiteX103" fmla="*/ 825576 w 934196"/>
              <a:gd name="connsiteY103" fmla="*/ 431189 h 1098570"/>
              <a:gd name="connsiteX104" fmla="*/ 825576 w 934196"/>
              <a:gd name="connsiteY104" fmla="*/ 425696 h 1098570"/>
              <a:gd name="connsiteX105" fmla="*/ 623714 w 934196"/>
              <a:gd name="connsiteY105" fmla="*/ 57675 h 1098570"/>
              <a:gd name="connsiteX106" fmla="*/ 202138 w 934196"/>
              <a:gd name="connsiteY106" fmla="*/ 57675 h 1098570"/>
              <a:gd name="connsiteX107" fmla="*/ 276 w 934196"/>
              <a:gd name="connsiteY107" fmla="*/ 425696 h 1098570"/>
              <a:gd name="connsiteX108" fmla="*/ 162315 w 934196"/>
              <a:gd name="connsiteY108" fmla="*/ 755267 h 1098570"/>
              <a:gd name="connsiteX109" fmla="*/ 162315 w 934196"/>
              <a:gd name="connsiteY109" fmla="*/ 1098570 h 1098570"/>
              <a:gd name="connsiteX110" fmla="*/ 596250 w 934196"/>
              <a:gd name="connsiteY110" fmla="*/ 1098570 h 1098570"/>
              <a:gd name="connsiteX111" fmla="*/ 596250 w 934196"/>
              <a:gd name="connsiteY111" fmla="*/ 935158 h 1098570"/>
              <a:gd name="connsiteX112" fmla="*/ 663537 w 934196"/>
              <a:gd name="connsiteY112" fmla="*/ 935158 h 1098570"/>
              <a:gd name="connsiteX113" fmla="*/ 778887 w 934196"/>
              <a:gd name="connsiteY113" fmla="*/ 887095 h 1098570"/>
              <a:gd name="connsiteX114" fmla="*/ 825576 w 934196"/>
              <a:gd name="connsiteY114" fmla="*/ 771745 h 1098570"/>
              <a:gd name="connsiteX115" fmla="*/ 825576 w 934196"/>
              <a:gd name="connsiteY115" fmla="*/ 689353 h 1098570"/>
              <a:gd name="connsiteX116" fmla="*/ 885998 w 934196"/>
              <a:gd name="connsiteY116" fmla="*/ 689353 h 1098570"/>
              <a:gd name="connsiteX117" fmla="*/ 920328 w 934196"/>
              <a:gd name="connsiteY117" fmla="*/ 594601 h 10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934196" h="1098570">
                <a:moveTo>
                  <a:pt x="627834" y="450414"/>
                </a:moveTo>
                <a:lnTo>
                  <a:pt x="505618" y="450414"/>
                </a:lnTo>
                <a:cubicBezTo>
                  <a:pt x="453436" y="450414"/>
                  <a:pt x="410866" y="491610"/>
                  <a:pt x="410866" y="543792"/>
                </a:cubicBezTo>
                <a:lnTo>
                  <a:pt x="410866" y="645410"/>
                </a:lnTo>
                <a:lnTo>
                  <a:pt x="349072" y="645410"/>
                </a:lnTo>
                <a:lnTo>
                  <a:pt x="349072" y="564390"/>
                </a:lnTo>
                <a:cubicBezTo>
                  <a:pt x="349072" y="535553"/>
                  <a:pt x="350445" y="498476"/>
                  <a:pt x="329847" y="475132"/>
                </a:cubicBezTo>
                <a:cubicBezTo>
                  <a:pt x="317488" y="461399"/>
                  <a:pt x="303756" y="450414"/>
                  <a:pt x="288650" y="439428"/>
                </a:cubicBezTo>
                <a:cubicBezTo>
                  <a:pt x="277665" y="432562"/>
                  <a:pt x="266679" y="424323"/>
                  <a:pt x="258440" y="413337"/>
                </a:cubicBezTo>
                <a:cubicBezTo>
                  <a:pt x="254320" y="407844"/>
                  <a:pt x="251574" y="400978"/>
                  <a:pt x="248827" y="394112"/>
                </a:cubicBezTo>
                <a:cubicBezTo>
                  <a:pt x="265306" y="387246"/>
                  <a:pt x="283157" y="385873"/>
                  <a:pt x="299636" y="387246"/>
                </a:cubicBezTo>
                <a:cubicBezTo>
                  <a:pt x="307875" y="387246"/>
                  <a:pt x="314741" y="381753"/>
                  <a:pt x="314741" y="373514"/>
                </a:cubicBezTo>
                <a:cubicBezTo>
                  <a:pt x="316115" y="365275"/>
                  <a:pt x="310622" y="358408"/>
                  <a:pt x="303756" y="355662"/>
                </a:cubicBezTo>
                <a:cubicBezTo>
                  <a:pt x="283157" y="352916"/>
                  <a:pt x="261186" y="355662"/>
                  <a:pt x="240588" y="362528"/>
                </a:cubicBezTo>
                <a:cubicBezTo>
                  <a:pt x="240588" y="359782"/>
                  <a:pt x="240588" y="357035"/>
                  <a:pt x="239215" y="355662"/>
                </a:cubicBezTo>
                <a:cubicBezTo>
                  <a:pt x="237841" y="343303"/>
                  <a:pt x="240588" y="330944"/>
                  <a:pt x="243334" y="318585"/>
                </a:cubicBezTo>
                <a:cubicBezTo>
                  <a:pt x="254320" y="289748"/>
                  <a:pt x="281784" y="277389"/>
                  <a:pt x="307875" y="267776"/>
                </a:cubicBezTo>
                <a:cubicBezTo>
                  <a:pt x="311995" y="266403"/>
                  <a:pt x="317488" y="265030"/>
                  <a:pt x="324354" y="263657"/>
                </a:cubicBezTo>
                <a:lnTo>
                  <a:pt x="328474" y="262284"/>
                </a:lnTo>
                <a:lnTo>
                  <a:pt x="329847" y="262284"/>
                </a:lnTo>
                <a:cubicBezTo>
                  <a:pt x="336713" y="263657"/>
                  <a:pt x="342206" y="265030"/>
                  <a:pt x="347698" y="266403"/>
                </a:cubicBezTo>
                <a:lnTo>
                  <a:pt x="354565" y="267776"/>
                </a:lnTo>
                <a:lnTo>
                  <a:pt x="362804" y="269150"/>
                </a:lnTo>
                <a:cubicBezTo>
                  <a:pt x="376536" y="285628"/>
                  <a:pt x="383402" y="306226"/>
                  <a:pt x="382029" y="326825"/>
                </a:cubicBezTo>
                <a:cubicBezTo>
                  <a:pt x="380656" y="347423"/>
                  <a:pt x="371043" y="366648"/>
                  <a:pt x="354565" y="380380"/>
                </a:cubicBezTo>
                <a:cubicBezTo>
                  <a:pt x="349072" y="385873"/>
                  <a:pt x="347698" y="395485"/>
                  <a:pt x="353191" y="402351"/>
                </a:cubicBezTo>
                <a:cubicBezTo>
                  <a:pt x="358684" y="407844"/>
                  <a:pt x="366923" y="409217"/>
                  <a:pt x="373790" y="403725"/>
                </a:cubicBezTo>
                <a:cubicBezTo>
                  <a:pt x="383402" y="395485"/>
                  <a:pt x="391641" y="385873"/>
                  <a:pt x="397134" y="374887"/>
                </a:cubicBezTo>
                <a:lnTo>
                  <a:pt x="398507" y="374887"/>
                </a:lnTo>
                <a:cubicBezTo>
                  <a:pt x="421852" y="372141"/>
                  <a:pt x="445197" y="365275"/>
                  <a:pt x="465795" y="354289"/>
                </a:cubicBezTo>
                <a:cubicBezTo>
                  <a:pt x="468541" y="351542"/>
                  <a:pt x="471288" y="348796"/>
                  <a:pt x="472661" y="344676"/>
                </a:cubicBezTo>
                <a:cubicBezTo>
                  <a:pt x="474034" y="340557"/>
                  <a:pt x="472661" y="336437"/>
                  <a:pt x="469914" y="333691"/>
                </a:cubicBezTo>
                <a:cubicBezTo>
                  <a:pt x="464422" y="326825"/>
                  <a:pt x="456182" y="325451"/>
                  <a:pt x="449316" y="329571"/>
                </a:cubicBezTo>
                <a:cubicBezTo>
                  <a:pt x="436957" y="336437"/>
                  <a:pt x="424598" y="341930"/>
                  <a:pt x="409493" y="343303"/>
                </a:cubicBezTo>
                <a:cubicBezTo>
                  <a:pt x="410866" y="339184"/>
                  <a:pt x="412239" y="333691"/>
                  <a:pt x="412239" y="329571"/>
                </a:cubicBezTo>
                <a:cubicBezTo>
                  <a:pt x="413613" y="311719"/>
                  <a:pt x="410866" y="293867"/>
                  <a:pt x="404000" y="278762"/>
                </a:cubicBezTo>
                <a:cubicBezTo>
                  <a:pt x="414986" y="280135"/>
                  <a:pt x="425972" y="281509"/>
                  <a:pt x="436957" y="281509"/>
                </a:cubicBezTo>
                <a:cubicBezTo>
                  <a:pt x="446570" y="281509"/>
                  <a:pt x="456182" y="280135"/>
                  <a:pt x="465795" y="278762"/>
                </a:cubicBezTo>
                <a:cubicBezTo>
                  <a:pt x="483647" y="300734"/>
                  <a:pt x="506991" y="315839"/>
                  <a:pt x="534455" y="322705"/>
                </a:cubicBezTo>
                <a:cubicBezTo>
                  <a:pt x="570159" y="340557"/>
                  <a:pt x="603116" y="363901"/>
                  <a:pt x="603116" y="402351"/>
                </a:cubicBezTo>
                <a:cubicBezTo>
                  <a:pt x="603116" y="407844"/>
                  <a:pt x="605862" y="414710"/>
                  <a:pt x="609982" y="417457"/>
                </a:cubicBezTo>
                <a:cubicBezTo>
                  <a:pt x="615475" y="420203"/>
                  <a:pt x="620968" y="420203"/>
                  <a:pt x="626461" y="417457"/>
                </a:cubicBezTo>
                <a:cubicBezTo>
                  <a:pt x="631954" y="414710"/>
                  <a:pt x="634700" y="407844"/>
                  <a:pt x="633327" y="402351"/>
                </a:cubicBezTo>
                <a:cubicBezTo>
                  <a:pt x="633327" y="372141"/>
                  <a:pt x="619595" y="344676"/>
                  <a:pt x="596250" y="326825"/>
                </a:cubicBezTo>
                <a:cubicBezTo>
                  <a:pt x="615475" y="325451"/>
                  <a:pt x="631954" y="315839"/>
                  <a:pt x="644312" y="302107"/>
                </a:cubicBezTo>
                <a:cubicBezTo>
                  <a:pt x="649805" y="295241"/>
                  <a:pt x="648432" y="285628"/>
                  <a:pt x="642939" y="280135"/>
                </a:cubicBezTo>
                <a:cubicBezTo>
                  <a:pt x="636073" y="274643"/>
                  <a:pt x="626461" y="276016"/>
                  <a:pt x="620968" y="281509"/>
                </a:cubicBezTo>
                <a:cubicBezTo>
                  <a:pt x="614102" y="289748"/>
                  <a:pt x="596250" y="296614"/>
                  <a:pt x="570159" y="295241"/>
                </a:cubicBezTo>
                <a:cubicBezTo>
                  <a:pt x="544068" y="295241"/>
                  <a:pt x="517977" y="285628"/>
                  <a:pt x="498752" y="269150"/>
                </a:cubicBezTo>
                <a:cubicBezTo>
                  <a:pt x="520723" y="259537"/>
                  <a:pt x="539948" y="243059"/>
                  <a:pt x="552307" y="222460"/>
                </a:cubicBezTo>
                <a:cubicBezTo>
                  <a:pt x="556427" y="215594"/>
                  <a:pt x="553680" y="205982"/>
                  <a:pt x="546814" y="200489"/>
                </a:cubicBezTo>
                <a:cubicBezTo>
                  <a:pt x="539948" y="196369"/>
                  <a:pt x="530336" y="199116"/>
                  <a:pt x="526216" y="205982"/>
                </a:cubicBezTo>
                <a:cubicBezTo>
                  <a:pt x="502871" y="248551"/>
                  <a:pt x="453436" y="260910"/>
                  <a:pt x="375163" y="241685"/>
                </a:cubicBezTo>
                <a:cubicBezTo>
                  <a:pt x="393014" y="226580"/>
                  <a:pt x="401254" y="203235"/>
                  <a:pt x="398507" y="179891"/>
                </a:cubicBezTo>
                <a:cubicBezTo>
                  <a:pt x="398507" y="174398"/>
                  <a:pt x="395761" y="168905"/>
                  <a:pt x="390268" y="166159"/>
                </a:cubicBezTo>
                <a:cubicBezTo>
                  <a:pt x="384775" y="163412"/>
                  <a:pt x="379282" y="163412"/>
                  <a:pt x="373790" y="167532"/>
                </a:cubicBezTo>
                <a:cubicBezTo>
                  <a:pt x="368297" y="170278"/>
                  <a:pt x="366923" y="177144"/>
                  <a:pt x="366923" y="182637"/>
                </a:cubicBezTo>
                <a:cubicBezTo>
                  <a:pt x="368297" y="218341"/>
                  <a:pt x="349072" y="225207"/>
                  <a:pt x="317488" y="234819"/>
                </a:cubicBezTo>
                <a:cubicBezTo>
                  <a:pt x="313368" y="236193"/>
                  <a:pt x="307875" y="237566"/>
                  <a:pt x="303756" y="238939"/>
                </a:cubicBezTo>
                <a:cubicBezTo>
                  <a:pt x="295516" y="219714"/>
                  <a:pt x="277665" y="204609"/>
                  <a:pt x="257066" y="199116"/>
                </a:cubicBezTo>
                <a:cubicBezTo>
                  <a:pt x="251574" y="197743"/>
                  <a:pt x="246081" y="199116"/>
                  <a:pt x="241961" y="203235"/>
                </a:cubicBezTo>
                <a:cubicBezTo>
                  <a:pt x="237841" y="207355"/>
                  <a:pt x="236468" y="212848"/>
                  <a:pt x="237841" y="219714"/>
                </a:cubicBezTo>
                <a:cubicBezTo>
                  <a:pt x="239215" y="225207"/>
                  <a:pt x="243334" y="229327"/>
                  <a:pt x="250200" y="230700"/>
                </a:cubicBezTo>
                <a:cubicBezTo>
                  <a:pt x="261186" y="233446"/>
                  <a:pt x="269425" y="241685"/>
                  <a:pt x="274918" y="251298"/>
                </a:cubicBezTo>
                <a:lnTo>
                  <a:pt x="274918" y="252671"/>
                </a:lnTo>
                <a:cubicBezTo>
                  <a:pt x="248827" y="263657"/>
                  <a:pt x="228229" y="284255"/>
                  <a:pt x="218617" y="310346"/>
                </a:cubicBezTo>
                <a:cubicBezTo>
                  <a:pt x="215870" y="315839"/>
                  <a:pt x="214497" y="322705"/>
                  <a:pt x="214497" y="329571"/>
                </a:cubicBezTo>
                <a:cubicBezTo>
                  <a:pt x="211750" y="326825"/>
                  <a:pt x="209004" y="324078"/>
                  <a:pt x="207631" y="319959"/>
                </a:cubicBezTo>
                <a:cubicBezTo>
                  <a:pt x="202138" y="308973"/>
                  <a:pt x="198018" y="295241"/>
                  <a:pt x="196645" y="282882"/>
                </a:cubicBezTo>
                <a:cubicBezTo>
                  <a:pt x="195272" y="277389"/>
                  <a:pt x="191152" y="271896"/>
                  <a:pt x="187033" y="270523"/>
                </a:cubicBezTo>
                <a:cubicBezTo>
                  <a:pt x="181540" y="267776"/>
                  <a:pt x="176047" y="269150"/>
                  <a:pt x="171927" y="273269"/>
                </a:cubicBezTo>
                <a:cubicBezTo>
                  <a:pt x="167808" y="277389"/>
                  <a:pt x="165061" y="282882"/>
                  <a:pt x="167808" y="288375"/>
                </a:cubicBezTo>
                <a:cubicBezTo>
                  <a:pt x="170554" y="304853"/>
                  <a:pt x="174674" y="319959"/>
                  <a:pt x="182913" y="333691"/>
                </a:cubicBezTo>
                <a:cubicBezTo>
                  <a:pt x="191152" y="347423"/>
                  <a:pt x="202138" y="358408"/>
                  <a:pt x="217243" y="365275"/>
                </a:cubicBezTo>
                <a:cubicBezTo>
                  <a:pt x="218617" y="384500"/>
                  <a:pt x="225483" y="403725"/>
                  <a:pt x="235095" y="421576"/>
                </a:cubicBezTo>
                <a:cubicBezTo>
                  <a:pt x="225483" y="433935"/>
                  <a:pt x="213124" y="443548"/>
                  <a:pt x="199392" y="451787"/>
                </a:cubicBezTo>
                <a:cubicBezTo>
                  <a:pt x="195272" y="454533"/>
                  <a:pt x="192525" y="460026"/>
                  <a:pt x="191152" y="465519"/>
                </a:cubicBezTo>
                <a:cubicBezTo>
                  <a:pt x="191152" y="471012"/>
                  <a:pt x="193899" y="476505"/>
                  <a:pt x="199392" y="479251"/>
                </a:cubicBezTo>
                <a:cubicBezTo>
                  <a:pt x="204884" y="481998"/>
                  <a:pt x="210377" y="481998"/>
                  <a:pt x="214497" y="477878"/>
                </a:cubicBezTo>
                <a:cubicBezTo>
                  <a:pt x="228229" y="468265"/>
                  <a:pt x="240588" y="458653"/>
                  <a:pt x="251574" y="446294"/>
                </a:cubicBezTo>
                <a:cubicBezTo>
                  <a:pt x="259813" y="453160"/>
                  <a:pt x="268052" y="458653"/>
                  <a:pt x="276291" y="464146"/>
                </a:cubicBezTo>
                <a:cubicBezTo>
                  <a:pt x="290024" y="472385"/>
                  <a:pt x="301009" y="481998"/>
                  <a:pt x="311995" y="494357"/>
                </a:cubicBezTo>
                <a:cubicBezTo>
                  <a:pt x="324354" y="509462"/>
                  <a:pt x="324354" y="538299"/>
                  <a:pt x="324354" y="563017"/>
                </a:cubicBezTo>
                <a:lnTo>
                  <a:pt x="324354" y="645410"/>
                </a:lnTo>
                <a:lnTo>
                  <a:pt x="261186" y="645410"/>
                </a:lnTo>
                <a:cubicBezTo>
                  <a:pt x="261186" y="543792"/>
                  <a:pt x="211750" y="538299"/>
                  <a:pt x="206258" y="535553"/>
                </a:cubicBezTo>
                <a:cubicBezTo>
                  <a:pt x="185659" y="530060"/>
                  <a:pt x="132104" y="501223"/>
                  <a:pt x="119745" y="443548"/>
                </a:cubicBezTo>
                <a:cubicBezTo>
                  <a:pt x="118372" y="440801"/>
                  <a:pt x="118372" y="436682"/>
                  <a:pt x="118372" y="433935"/>
                </a:cubicBezTo>
                <a:cubicBezTo>
                  <a:pt x="95027" y="400978"/>
                  <a:pt x="96401" y="355662"/>
                  <a:pt x="122492" y="324078"/>
                </a:cubicBezTo>
                <a:cubicBezTo>
                  <a:pt x="119745" y="314466"/>
                  <a:pt x="118372" y="304853"/>
                  <a:pt x="118372" y="295241"/>
                </a:cubicBezTo>
                <a:cubicBezTo>
                  <a:pt x="118372" y="251298"/>
                  <a:pt x="149956" y="212848"/>
                  <a:pt x="193899" y="204609"/>
                </a:cubicBezTo>
                <a:cubicBezTo>
                  <a:pt x="207631" y="166159"/>
                  <a:pt x="243334" y="140068"/>
                  <a:pt x="283157" y="141441"/>
                </a:cubicBezTo>
                <a:cubicBezTo>
                  <a:pt x="290024" y="141441"/>
                  <a:pt x="298263" y="142814"/>
                  <a:pt x="305129" y="144187"/>
                </a:cubicBezTo>
                <a:cubicBezTo>
                  <a:pt x="321607" y="124962"/>
                  <a:pt x="344952" y="113977"/>
                  <a:pt x="371043" y="111230"/>
                </a:cubicBezTo>
                <a:cubicBezTo>
                  <a:pt x="397134" y="109857"/>
                  <a:pt x="421852" y="118096"/>
                  <a:pt x="441077" y="135948"/>
                </a:cubicBezTo>
                <a:cubicBezTo>
                  <a:pt x="465795" y="119470"/>
                  <a:pt x="496005" y="115350"/>
                  <a:pt x="523470" y="123589"/>
                </a:cubicBezTo>
                <a:cubicBezTo>
                  <a:pt x="552307" y="131828"/>
                  <a:pt x="574279" y="153800"/>
                  <a:pt x="583891" y="181264"/>
                </a:cubicBezTo>
                <a:lnTo>
                  <a:pt x="589384" y="181264"/>
                </a:lnTo>
                <a:cubicBezTo>
                  <a:pt x="641566" y="181264"/>
                  <a:pt x="682762" y="222460"/>
                  <a:pt x="684136" y="274643"/>
                </a:cubicBezTo>
                <a:lnTo>
                  <a:pt x="684136" y="278762"/>
                </a:lnTo>
                <a:cubicBezTo>
                  <a:pt x="715719" y="296614"/>
                  <a:pt x="733571" y="330944"/>
                  <a:pt x="730825" y="366648"/>
                </a:cubicBezTo>
                <a:cubicBezTo>
                  <a:pt x="719839" y="414710"/>
                  <a:pt x="677270" y="451787"/>
                  <a:pt x="627834" y="450414"/>
                </a:cubicBezTo>
                <a:close/>
                <a:moveTo>
                  <a:pt x="920328" y="594601"/>
                </a:moveTo>
                <a:lnTo>
                  <a:pt x="825576" y="431189"/>
                </a:lnTo>
                <a:lnTo>
                  <a:pt x="825576" y="425696"/>
                </a:lnTo>
                <a:cubicBezTo>
                  <a:pt x="831069" y="274643"/>
                  <a:pt x="754169" y="133202"/>
                  <a:pt x="623714" y="57675"/>
                </a:cubicBezTo>
                <a:cubicBezTo>
                  <a:pt x="493259" y="-19225"/>
                  <a:pt x="332593" y="-19225"/>
                  <a:pt x="202138" y="57675"/>
                </a:cubicBezTo>
                <a:cubicBezTo>
                  <a:pt x="71683" y="133202"/>
                  <a:pt x="-5217" y="274643"/>
                  <a:pt x="276" y="425696"/>
                </a:cubicBezTo>
                <a:cubicBezTo>
                  <a:pt x="276" y="554778"/>
                  <a:pt x="59324" y="676994"/>
                  <a:pt x="162315" y="755267"/>
                </a:cubicBezTo>
                <a:lnTo>
                  <a:pt x="162315" y="1098570"/>
                </a:lnTo>
                <a:lnTo>
                  <a:pt x="596250" y="1098570"/>
                </a:lnTo>
                <a:lnTo>
                  <a:pt x="596250" y="935158"/>
                </a:lnTo>
                <a:lnTo>
                  <a:pt x="663537" y="935158"/>
                </a:lnTo>
                <a:cubicBezTo>
                  <a:pt x="707480" y="935158"/>
                  <a:pt x="748677" y="918679"/>
                  <a:pt x="778887" y="887095"/>
                </a:cubicBezTo>
                <a:cubicBezTo>
                  <a:pt x="809098" y="856885"/>
                  <a:pt x="825576" y="814315"/>
                  <a:pt x="825576" y="771745"/>
                </a:cubicBezTo>
                <a:lnTo>
                  <a:pt x="825576" y="689353"/>
                </a:lnTo>
                <a:lnTo>
                  <a:pt x="885998" y="689353"/>
                </a:lnTo>
                <a:cubicBezTo>
                  <a:pt x="921701" y="686606"/>
                  <a:pt x="953285" y="645410"/>
                  <a:pt x="920328" y="594601"/>
                </a:cubicBezTo>
                <a:close/>
              </a:path>
            </a:pathLst>
          </a:custGeom>
          <a:solidFill>
            <a:srgbClr val="000000"/>
          </a:solidFill>
          <a:ln w="13692" cap="flat">
            <a:noFill/>
            <a:prstDash val="solid"/>
            <a:miter/>
          </a:ln>
        </p:spPr>
        <p:txBody>
          <a:bodyPr rtlCol="0" anchor="ctr"/>
          <a:lstStyle/>
          <a:p>
            <a:endParaRPr lang="en-GB"/>
          </a:p>
        </p:txBody>
      </p:sp>
      <p:sp>
        <p:nvSpPr>
          <p:cNvPr id="17" name="object 41">
            <a:extLst>
              <a:ext uri="{FF2B5EF4-FFF2-40B4-BE49-F238E27FC236}">
                <a16:creationId xmlns:a16="http://schemas.microsoft.com/office/drawing/2014/main" id="{2D89B93C-468C-BAF4-08B1-F1F309802A80}"/>
              </a:ext>
            </a:extLst>
          </p:cNvPr>
          <p:cNvSpPr txBox="1"/>
          <p:nvPr/>
        </p:nvSpPr>
        <p:spPr>
          <a:xfrm>
            <a:off x="2222021" y="3517964"/>
            <a:ext cx="6329903" cy="443070"/>
          </a:xfrm>
          <a:prstGeom prst="rect">
            <a:avLst/>
          </a:prstGeom>
        </p:spPr>
        <p:txBody>
          <a:bodyPr vert="horz" wrap="square" lIns="0" tIns="12065" rIns="0" bIns="0" rtlCol="0">
            <a:spAutoFit/>
          </a:bodyPr>
          <a:lstStyle/>
          <a:p>
            <a:pPr algn="just"/>
            <a:r>
              <a:rPr lang="en-US" sz="1400" b="1" i="0" dirty="0">
                <a:effectLst/>
                <a:highlight>
                  <a:srgbClr val="25EE32"/>
                </a:highlight>
                <a:latin typeface="TSTAR PRO" panose="02000806030000020004" pitchFamily="50" charset="0"/>
              </a:rPr>
              <a:t>BREAKING DOWN THE ES</a:t>
            </a:r>
            <a:r>
              <a:rPr lang="en-US" sz="1400" i="0" dirty="0">
                <a:effectLst/>
                <a:latin typeface="TSTAR PRO" panose="02000806030000020004" pitchFamily="50" charset="0"/>
              </a:rPr>
              <a:t> INTO ITS ASSETS MAKES THE SECURITY EVALUATION MORE</a:t>
            </a:r>
            <a:br>
              <a:rPr lang="en-US" sz="1400" dirty="0">
                <a:latin typeface="TSTAR PRO" panose="02000806030000020004" pitchFamily="50" charset="0"/>
              </a:rPr>
            </a:br>
            <a:r>
              <a:rPr lang="en-US" sz="1400" b="1" i="0" dirty="0">
                <a:effectLst/>
                <a:highlight>
                  <a:srgbClr val="25EE32"/>
                </a:highlight>
                <a:latin typeface="TSTAR PRO" panose="02000806030000020004" pitchFamily="50" charset="0"/>
              </a:rPr>
              <a:t>REPEATABLE</a:t>
            </a:r>
            <a:r>
              <a:rPr lang="en-US" sz="1400" i="0" dirty="0">
                <a:effectLst/>
                <a:latin typeface="TSTAR PRO" panose="02000806030000020004" pitchFamily="50" charset="0"/>
              </a:rPr>
              <a:t>.</a:t>
            </a:r>
            <a:endParaRPr lang="en-GB" sz="1400" dirty="0">
              <a:latin typeface="TSTAR PRO" panose="02000806030000020004" pitchFamily="50" charset="0"/>
              <a:cs typeface="Trebuchet MS"/>
            </a:endParaRPr>
          </a:p>
        </p:txBody>
      </p:sp>
      <p:sp>
        <p:nvSpPr>
          <p:cNvPr id="18" name="object 41">
            <a:extLst>
              <a:ext uri="{FF2B5EF4-FFF2-40B4-BE49-F238E27FC236}">
                <a16:creationId xmlns:a16="http://schemas.microsoft.com/office/drawing/2014/main" id="{C3ACC3F8-B496-35CC-3005-AC5A49AD68F0}"/>
              </a:ext>
            </a:extLst>
          </p:cNvPr>
          <p:cNvSpPr txBox="1"/>
          <p:nvPr/>
        </p:nvSpPr>
        <p:spPr>
          <a:xfrm>
            <a:off x="2222021" y="4145484"/>
            <a:ext cx="6329903" cy="658514"/>
          </a:xfrm>
          <a:prstGeom prst="rect">
            <a:avLst/>
          </a:prstGeom>
        </p:spPr>
        <p:txBody>
          <a:bodyPr vert="horz" wrap="square" lIns="0" tIns="12065" rIns="0" bIns="0" rtlCol="0">
            <a:spAutoFit/>
          </a:bodyPr>
          <a:lstStyle/>
          <a:p>
            <a:pPr algn="just"/>
            <a:r>
              <a:rPr lang="en-US" sz="1400" i="0" dirty="0">
                <a:effectLst/>
                <a:latin typeface="TSTAR PRO" panose="02000806030000020004" pitchFamily="50" charset="0"/>
              </a:rPr>
              <a:t>THE </a:t>
            </a:r>
            <a:r>
              <a:rPr lang="en-US" sz="1400" b="1" i="0" dirty="0">
                <a:effectLst/>
                <a:highlight>
                  <a:srgbClr val="25EE32"/>
                </a:highlight>
                <a:latin typeface="TSTAR PRO" panose="02000806030000020004" pitchFamily="50" charset="0"/>
              </a:rPr>
              <a:t>AGGREGATION</a:t>
            </a:r>
            <a:r>
              <a:rPr lang="en-US" sz="1400" i="0" dirty="0">
                <a:effectLst/>
                <a:latin typeface="TSTAR PRO" panose="02000806030000020004" pitchFamily="50" charset="0"/>
              </a:rPr>
              <a:t> OF METRICS CAN SERVE TO IDENTIFY THE MORE </a:t>
            </a:r>
            <a:r>
              <a:rPr lang="en-US" sz="1400" b="1" i="0" dirty="0">
                <a:effectLst/>
                <a:highlight>
                  <a:srgbClr val="25EE32"/>
                </a:highlight>
                <a:latin typeface="TSTAR PRO" panose="02000806030000020004" pitchFamily="50" charset="0"/>
              </a:rPr>
              <a:t>CRITICAL ELEMENTS</a:t>
            </a:r>
            <a:br>
              <a:rPr lang="en-US" sz="1400" dirty="0">
                <a:latin typeface="TSTAR PRO" panose="02000806030000020004" pitchFamily="50" charset="0"/>
              </a:rPr>
            </a:br>
            <a:r>
              <a:rPr lang="en-US" sz="1400" i="0" dirty="0">
                <a:effectLst/>
                <a:latin typeface="TSTAR PRO" panose="02000806030000020004" pitchFamily="50" charset="0"/>
              </a:rPr>
              <a:t>IN AN ES, WHILE HELPING TO MAKE DECISIONS ABOUT THE SECURITY STATUS OF THE</a:t>
            </a:r>
            <a:br>
              <a:rPr lang="en-US" sz="1400" dirty="0">
                <a:latin typeface="TSTAR PRO" panose="02000806030000020004" pitchFamily="50" charset="0"/>
              </a:rPr>
            </a:br>
            <a:r>
              <a:rPr lang="en-US" sz="1400" i="0" dirty="0">
                <a:effectLst/>
                <a:latin typeface="TSTAR PRO" panose="02000806030000020004" pitchFamily="50" charset="0"/>
              </a:rPr>
              <a:t>DEVICE.</a:t>
            </a:r>
            <a:endParaRPr lang="en-GB" sz="1400" dirty="0">
              <a:latin typeface="TSTAR PRO" panose="02000806030000020004" pitchFamily="50" charset="0"/>
              <a:cs typeface="Trebuchet MS"/>
            </a:endParaRPr>
          </a:p>
        </p:txBody>
      </p:sp>
      <p:cxnSp>
        <p:nvCxnSpPr>
          <p:cNvPr id="11" name="Conector: angular 10">
            <a:extLst>
              <a:ext uri="{FF2B5EF4-FFF2-40B4-BE49-F238E27FC236}">
                <a16:creationId xmlns:a16="http://schemas.microsoft.com/office/drawing/2014/main" id="{F5CC138E-CA81-A957-5423-35276A691E3B}"/>
              </a:ext>
            </a:extLst>
          </p:cNvPr>
          <p:cNvCxnSpPr>
            <a:stCxn id="42" idx="6"/>
            <a:endCxn id="17" idx="1"/>
          </p:cNvCxnSpPr>
          <p:nvPr/>
        </p:nvCxnSpPr>
        <p:spPr>
          <a:xfrm flipV="1">
            <a:off x="1722282" y="3739499"/>
            <a:ext cx="499739" cy="15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angular 12">
            <a:extLst>
              <a:ext uri="{FF2B5EF4-FFF2-40B4-BE49-F238E27FC236}">
                <a16:creationId xmlns:a16="http://schemas.microsoft.com/office/drawing/2014/main" id="{F70E22DA-3B21-7360-2FF0-823BF24764E5}"/>
              </a:ext>
            </a:extLst>
          </p:cNvPr>
          <p:cNvCxnSpPr>
            <a:stCxn id="42" idx="6"/>
            <a:endCxn id="18" idx="1"/>
          </p:cNvCxnSpPr>
          <p:nvPr/>
        </p:nvCxnSpPr>
        <p:spPr>
          <a:xfrm>
            <a:off x="1722282" y="3741086"/>
            <a:ext cx="499739" cy="733655"/>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Elipse 27">
            <a:extLst>
              <a:ext uri="{FF2B5EF4-FFF2-40B4-BE49-F238E27FC236}">
                <a16:creationId xmlns:a16="http://schemas.microsoft.com/office/drawing/2014/main" id="{D0A8414A-84D5-4C9C-30BC-9F79508AF0E8}"/>
              </a:ext>
            </a:extLst>
          </p:cNvPr>
          <p:cNvSpPr/>
          <p:nvPr/>
        </p:nvSpPr>
        <p:spPr>
          <a:xfrm>
            <a:off x="467544" y="845692"/>
            <a:ext cx="1254738" cy="12547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p>
        </p:txBody>
      </p:sp>
      <p:sp>
        <p:nvSpPr>
          <p:cNvPr id="29" name="Google Shape;187;p21">
            <a:extLst>
              <a:ext uri="{FF2B5EF4-FFF2-40B4-BE49-F238E27FC236}">
                <a16:creationId xmlns:a16="http://schemas.microsoft.com/office/drawing/2014/main" id="{093962DA-D962-53CA-52A5-C699B04E6BEE}"/>
              </a:ext>
            </a:extLst>
          </p:cNvPr>
          <p:cNvSpPr/>
          <p:nvPr/>
        </p:nvSpPr>
        <p:spPr>
          <a:xfrm>
            <a:off x="674461" y="1058943"/>
            <a:ext cx="835484" cy="835484"/>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0" name="Rectángulo 29">
            <a:extLst>
              <a:ext uri="{FF2B5EF4-FFF2-40B4-BE49-F238E27FC236}">
                <a16:creationId xmlns:a16="http://schemas.microsoft.com/office/drawing/2014/main" id="{92A1E8A6-0E0A-B70C-5FB2-7E7A1BF215FE}"/>
              </a:ext>
            </a:extLst>
          </p:cNvPr>
          <p:cNvSpPr/>
          <p:nvPr/>
        </p:nvSpPr>
        <p:spPr>
          <a:xfrm>
            <a:off x="539028" y="801204"/>
            <a:ext cx="1111910" cy="1220822"/>
          </a:xfrm>
          <a:prstGeom prst="rect">
            <a:avLst/>
          </a:prstGeom>
          <a:noFill/>
        </p:spPr>
        <p:txBody>
          <a:bodyPr wrap="none" lIns="91440" tIns="45720" rIns="91440" bIns="45720">
            <a:prstTxWarp prst="textArchDown">
              <a:avLst>
                <a:gd name="adj" fmla="val 165988"/>
              </a:avLst>
            </a:prstTxWarp>
            <a:spAutoFit/>
          </a:bodyPr>
          <a:lstStyle/>
          <a:p>
            <a:pPr algn="ctr"/>
            <a:r>
              <a:rPr lang="es-ES" sz="6000" b="1" dirty="0">
                <a:ln w="0"/>
                <a:latin typeface="Trebuchet MS" panose="020B0603020202020204" pitchFamily="34" charset="0"/>
              </a:rPr>
              <a:t>PRELIMINAR CONSIDERATIONS</a:t>
            </a:r>
            <a:endParaRPr lang="es-ES" sz="7200" b="1" cap="none" spc="0" dirty="0">
              <a:ln w="0"/>
              <a:solidFill>
                <a:schemeClr val="tx1"/>
              </a:solidFill>
              <a:latin typeface="Trebuchet MS" panose="020B0603020202020204" pitchFamily="34" charset="0"/>
            </a:endParaRPr>
          </a:p>
        </p:txBody>
      </p:sp>
      <p:pic>
        <p:nvPicPr>
          <p:cNvPr id="22" name="Gráfico 21" descr="Comienzo con relleno sólido">
            <a:extLst>
              <a:ext uri="{FF2B5EF4-FFF2-40B4-BE49-F238E27FC236}">
                <a16:creationId xmlns:a16="http://schemas.microsoft.com/office/drawing/2014/main" id="{9900C5FD-80AA-9B37-19DB-0F7F2B0BA2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1624" y="1104546"/>
            <a:ext cx="737032" cy="737032"/>
          </a:xfrm>
          <a:prstGeom prst="rect">
            <a:avLst/>
          </a:prstGeom>
        </p:spPr>
      </p:pic>
    </p:spTree>
    <p:extLst>
      <p:ext uri="{BB962C8B-B14F-4D97-AF65-F5344CB8AC3E}">
        <p14:creationId xmlns:p14="http://schemas.microsoft.com/office/powerpoint/2010/main" val="151346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2" grpId="0"/>
      <p:bldP spid="57"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ector: angular 7">
            <a:extLst>
              <a:ext uri="{FF2B5EF4-FFF2-40B4-BE49-F238E27FC236}">
                <a16:creationId xmlns:a16="http://schemas.microsoft.com/office/drawing/2014/main" id="{30EAE913-0749-41DC-86DB-0B04C735464F}"/>
              </a:ext>
            </a:extLst>
          </p:cNvPr>
          <p:cNvCxnSpPr>
            <a:cxnSpLocks/>
            <a:stCxn id="2" idx="2"/>
            <a:endCxn id="6" idx="0"/>
          </p:cNvCxnSpPr>
          <p:nvPr/>
        </p:nvCxnSpPr>
        <p:spPr>
          <a:xfrm rot="5400000">
            <a:off x="3340861" y="813841"/>
            <a:ext cx="286292" cy="2077400"/>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angular 9">
            <a:extLst>
              <a:ext uri="{FF2B5EF4-FFF2-40B4-BE49-F238E27FC236}">
                <a16:creationId xmlns:a16="http://schemas.microsoft.com/office/drawing/2014/main" id="{1F77C006-89D2-46AA-B92A-1584DC3A9F35}"/>
              </a:ext>
            </a:extLst>
          </p:cNvPr>
          <p:cNvCxnSpPr>
            <a:stCxn id="2" idx="2"/>
            <a:endCxn id="45" idx="0"/>
          </p:cNvCxnSpPr>
          <p:nvPr/>
        </p:nvCxnSpPr>
        <p:spPr>
          <a:xfrm rot="16200000" flipH="1">
            <a:off x="5399032" y="833070"/>
            <a:ext cx="286291" cy="2038940"/>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17</a:t>
            </a:fld>
            <a:endParaRPr lang="en-US" dirty="0"/>
          </a:p>
        </p:txBody>
      </p:sp>
      <p:sp>
        <p:nvSpPr>
          <p:cNvPr id="68" name="Título 2">
            <a:extLst>
              <a:ext uri="{FF2B5EF4-FFF2-40B4-BE49-F238E27FC236}">
                <a16:creationId xmlns:a16="http://schemas.microsoft.com/office/drawing/2014/main" id="{999268AD-06AC-439B-92B0-54FD2CB08117}"/>
              </a:ext>
            </a:extLst>
          </p:cNvPr>
          <p:cNvSpPr>
            <a:spLocks noGrp="1"/>
          </p:cNvSpPr>
          <p:nvPr>
            <p:ph type="title"/>
          </p:nvPr>
        </p:nvSpPr>
        <p:spPr>
          <a:xfrm>
            <a:off x="2123728" y="-20538"/>
            <a:ext cx="6563072" cy="576064"/>
          </a:xfrm>
        </p:spPr>
        <p:txBody>
          <a:bodyPr/>
          <a:lstStyle/>
          <a:p>
            <a:r>
              <a:rPr lang="en-GB" dirty="0"/>
              <a:t>Objectives</a:t>
            </a:r>
          </a:p>
        </p:txBody>
      </p:sp>
      <p:sp>
        <p:nvSpPr>
          <p:cNvPr id="2" name="Rectángulo: esquinas redondeadas 1">
            <a:extLst>
              <a:ext uri="{FF2B5EF4-FFF2-40B4-BE49-F238E27FC236}">
                <a16:creationId xmlns:a16="http://schemas.microsoft.com/office/drawing/2014/main" id="{EFB756B0-4929-44AB-8891-D225A8E61AAF}"/>
              </a:ext>
            </a:extLst>
          </p:cNvPr>
          <p:cNvSpPr/>
          <p:nvPr/>
        </p:nvSpPr>
        <p:spPr>
          <a:xfrm>
            <a:off x="899592" y="773291"/>
            <a:ext cx="7246230" cy="936104"/>
          </a:xfrm>
          <a:prstGeom prst="round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39" name="object 41">
            <a:extLst>
              <a:ext uri="{FF2B5EF4-FFF2-40B4-BE49-F238E27FC236}">
                <a16:creationId xmlns:a16="http://schemas.microsoft.com/office/drawing/2014/main" id="{1D95F97B-B9CF-4379-A67B-45AFA718371C}"/>
              </a:ext>
            </a:extLst>
          </p:cNvPr>
          <p:cNvSpPr txBox="1"/>
          <p:nvPr/>
        </p:nvSpPr>
        <p:spPr>
          <a:xfrm>
            <a:off x="1017030" y="845299"/>
            <a:ext cx="6984776" cy="227626"/>
          </a:xfrm>
          <a:prstGeom prst="rect">
            <a:avLst/>
          </a:prstGeom>
        </p:spPr>
        <p:txBody>
          <a:bodyPr vert="horz" wrap="square" lIns="0" tIns="12065" rIns="0" bIns="0" rtlCol="0">
            <a:spAutoFit/>
          </a:bodyPr>
          <a:lstStyle/>
          <a:p>
            <a:pPr marL="12700">
              <a:lnSpc>
                <a:spcPct val="100000"/>
              </a:lnSpc>
              <a:spcBef>
                <a:spcPts val="95"/>
              </a:spcBef>
              <a:buClr>
                <a:srgbClr val="2CF026"/>
              </a:buClr>
            </a:pPr>
            <a:r>
              <a:rPr lang="en-GB" sz="1400" b="1" spc="-80" dirty="0">
                <a:latin typeface="Trebuchet MS"/>
                <a:cs typeface="Trebuchet MS"/>
              </a:rPr>
              <a:t>MAIN OBJECTIVE</a:t>
            </a:r>
            <a:endParaRPr lang="en-GB" sz="1400" b="1" dirty="0">
              <a:latin typeface="Trebuchet MS"/>
              <a:cs typeface="Trebuchet MS"/>
            </a:endParaRPr>
          </a:p>
        </p:txBody>
      </p:sp>
      <p:sp>
        <p:nvSpPr>
          <p:cNvPr id="42" name="CuadroTexto 41">
            <a:extLst>
              <a:ext uri="{FF2B5EF4-FFF2-40B4-BE49-F238E27FC236}">
                <a16:creationId xmlns:a16="http://schemas.microsoft.com/office/drawing/2014/main" id="{9852CF2E-FA2C-4F14-9DB6-7CFBB9BE313A}"/>
              </a:ext>
            </a:extLst>
          </p:cNvPr>
          <p:cNvSpPr txBox="1"/>
          <p:nvPr/>
        </p:nvSpPr>
        <p:spPr>
          <a:xfrm>
            <a:off x="1017030" y="1088314"/>
            <a:ext cx="7128792" cy="523220"/>
          </a:xfrm>
          <a:prstGeom prst="rect">
            <a:avLst/>
          </a:prstGeom>
          <a:noFill/>
        </p:spPr>
        <p:txBody>
          <a:bodyPr wrap="square">
            <a:spAutoFit/>
          </a:bodyPr>
          <a:lstStyle/>
          <a:p>
            <a:r>
              <a:rPr lang="en-US" sz="1400" i="0" u="none" strike="noStrike" baseline="0" dirty="0">
                <a:latin typeface="TSTAR PRO" panose="02000806030000020004" pitchFamily="50" charset="0"/>
              </a:rPr>
              <a:t>Design, implementation and validation of an embedded system tailored security evaluation methodology.</a:t>
            </a:r>
            <a:endParaRPr lang="en-GB" sz="1400" dirty="0"/>
          </a:p>
        </p:txBody>
      </p:sp>
      <p:sp>
        <p:nvSpPr>
          <p:cNvPr id="6" name="object 41">
            <a:extLst>
              <a:ext uri="{FF2B5EF4-FFF2-40B4-BE49-F238E27FC236}">
                <a16:creationId xmlns:a16="http://schemas.microsoft.com/office/drawing/2014/main" id="{12836950-A598-4BCA-960B-0C42D89437FF}"/>
              </a:ext>
            </a:extLst>
          </p:cNvPr>
          <p:cNvSpPr txBox="1"/>
          <p:nvPr/>
        </p:nvSpPr>
        <p:spPr>
          <a:xfrm>
            <a:off x="811038" y="1995687"/>
            <a:ext cx="3268538" cy="227626"/>
          </a:xfrm>
          <a:prstGeom prst="rect">
            <a:avLst/>
          </a:prstGeom>
        </p:spPr>
        <p:txBody>
          <a:bodyPr vert="horz" wrap="square" lIns="0" tIns="12065" rIns="0" bIns="0" rtlCol="0">
            <a:spAutoFit/>
          </a:bodyPr>
          <a:lstStyle/>
          <a:p>
            <a:pPr marL="12700">
              <a:lnSpc>
                <a:spcPct val="100000"/>
              </a:lnSpc>
              <a:spcBef>
                <a:spcPts val="95"/>
              </a:spcBef>
              <a:buClr>
                <a:srgbClr val="2CF026"/>
              </a:buClr>
            </a:pPr>
            <a:r>
              <a:rPr lang="en-GB" sz="1400" b="1" u="sng" spc="-80" dirty="0">
                <a:latin typeface="Trebuchet MS"/>
                <a:cs typeface="Trebuchet MS"/>
              </a:rPr>
              <a:t>EVALUATION METHODOLOGY OBJECTIVE</a:t>
            </a:r>
            <a:endParaRPr lang="en-GB" sz="1400" b="1" u="sng" dirty="0">
              <a:latin typeface="Trebuchet MS"/>
              <a:cs typeface="Trebuchet MS"/>
            </a:endParaRPr>
          </a:p>
        </p:txBody>
      </p:sp>
      <p:sp>
        <p:nvSpPr>
          <p:cNvPr id="45" name="object 41">
            <a:extLst>
              <a:ext uri="{FF2B5EF4-FFF2-40B4-BE49-F238E27FC236}">
                <a16:creationId xmlns:a16="http://schemas.microsoft.com/office/drawing/2014/main" id="{65B787E3-28B0-4409-A430-381DFE076C0A}"/>
              </a:ext>
            </a:extLst>
          </p:cNvPr>
          <p:cNvSpPr txBox="1"/>
          <p:nvPr/>
        </p:nvSpPr>
        <p:spPr>
          <a:xfrm>
            <a:off x="5337511" y="1995686"/>
            <a:ext cx="2448272" cy="227626"/>
          </a:xfrm>
          <a:prstGeom prst="rect">
            <a:avLst/>
          </a:prstGeom>
        </p:spPr>
        <p:txBody>
          <a:bodyPr vert="horz" wrap="square" lIns="0" tIns="12065" rIns="0" bIns="0" rtlCol="0">
            <a:spAutoFit/>
          </a:bodyPr>
          <a:lstStyle/>
          <a:p>
            <a:pPr marL="12700">
              <a:lnSpc>
                <a:spcPct val="100000"/>
              </a:lnSpc>
              <a:spcBef>
                <a:spcPts val="95"/>
              </a:spcBef>
              <a:buClr>
                <a:srgbClr val="2CF026"/>
              </a:buClr>
            </a:pPr>
            <a:r>
              <a:rPr lang="en-GB" sz="1400" b="1" u="sng" spc="-80" dirty="0">
                <a:latin typeface="Trebuchet MS"/>
                <a:cs typeface="Trebuchet MS"/>
              </a:rPr>
              <a:t>SECURITY METRICS OBJECTIVE</a:t>
            </a:r>
            <a:endParaRPr lang="en-GB" sz="1400" b="1" u="sng" dirty="0">
              <a:latin typeface="Trebuchet MS"/>
              <a:cs typeface="Trebuchet MS"/>
            </a:endParaRPr>
          </a:p>
        </p:txBody>
      </p:sp>
      <p:sp>
        <p:nvSpPr>
          <p:cNvPr id="51" name="CuadroTexto 50">
            <a:extLst>
              <a:ext uri="{FF2B5EF4-FFF2-40B4-BE49-F238E27FC236}">
                <a16:creationId xmlns:a16="http://schemas.microsoft.com/office/drawing/2014/main" id="{49737330-FD16-4177-9628-365C1B345F94}"/>
              </a:ext>
            </a:extLst>
          </p:cNvPr>
          <p:cNvSpPr txBox="1"/>
          <p:nvPr/>
        </p:nvSpPr>
        <p:spPr>
          <a:xfrm>
            <a:off x="634195" y="2382718"/>
            <a:ext cx="3544048" cy="430887"/>
          </a:xfrm>
          <a:prstGeom prst="rect">
            <a:avLst/>
          </a:prstGeom>
          <a:noFill/>
        </p:spPr>
        <p:txBody>
          <a:bodyPr wrap="square">
            <a:spAutoFit/>
          </a:bodyPr>
          <a:lstStyle/>
          <a:p>
            <a:pPr marL="228600" indent="-228600" algn="just">
              <a:buFont typeface="+mj-lt"/>
              <a:buAutoNum type="arabicParenR"/>
            </a:pPr>
            <a:r>
              <a:rPr lang="en-US" sz="1100" i="0" u="none" strike="noStrike" baseline="0" dirty="0">
                <a:latin typeface="TSTAR PRO" panose="02000806030000020004" pitchFamily="50" charset="0"/>
              </a:rPr>
              <a:t>IDENTIFY THE MAIN </a:t>
            </a:r>
            <a:r>
              <a:rPr lang="en-US" sz="1100" b="1" i="0" u="none" strike="noStrike" baseline="0" dirty="0">
                <a:highlight>
                  <a:srgbClr val="25EE32"/>
                </a:highlight>
                <a:latin typeface="TSTAR PRO" panose="02000806030000020004" pitchFamily="50" charset="0"/>
              </a:rPr>
              <a:t>DIFFERENCES</a:t>
            </a:r>
            <a:r>
              <a:rPr lang="en-US" sz="1100" i="0" u="none" strike="noStrike" baseline="0" dirty="0">
                <a:latin typeface="TSTAR PRO" panose="02000806030000020004" pitchFamily="50" charset="0"/>
              </a:rPr>
              <a:t> BETWEEN EVALUATING AN </a:t>
            </a:r>
            <a:r>
              <a:rPr lang="en-US" sz="1100" b="1" i="0" u="none" strike="noStrike" baseline="0" dirty="0">
                <a:highlight>
                  <a:srgbClr val="25EE32"/>
                </a:highlight>
                <a:latin typeface="TSTAR PRO" panose="02000806030000020004" pitchFamily="50" charset="0"/>
              </a:rPr>
              <a:t>ES</a:t>
            </a:r>
            <a:r>
              <a:rPr lang="en-US" sz="1100" i="0" u="none" strike="noStrike" baseline="0" dirty="0">
                <a:latin typeface="TSTAR PRO" panose="02000806030000020004" pitchFamily="50" charset="0"/>
              </a:rPr>
              <a:t> AND A TRADITIONAL </a:t>
            </a:r>
            <a:r>
              <a:rPr lang="en-US" sz="1100" b="1" i="0" u="none" strike="noStrike" baseline="0" dirty="0">
                <a:highlight>
                  <a:srgbClr val="25EE32"/>
                </a:highlight>
                <a:latin typeface="TSTAR PRO" panose="02000806030000020004" pitchFamily="50" charset="0"/>
              </a:rPr>
              <a:t>IT</a:t>
            </a:r>
            <a:r>
              <a:rPr lang="en-US" sz="1100" i="0" u="none" strike="noStrike" baseline="0" dirty="0">
                <a:latin typeface="TSTAR PRO" panose="02000806030000020004" pitchFamily="50" charset="0"/>
              </a:rPr>
              <a:t> </a:t>
            </a:r>
            <a:r>
              <a:rPr lang="en-GB" sz="1100" i="0" u="none" strike="noStrike" baseline="0" dirty="0">
                <a:latin typeface="TSTAR PRO" panose="02000806030000020004" pitchFamily="50" charset="0"/>
              </a:rPr>
              <a:t>SYSTEM.</a:t>
            </a:r>
            <a:endParaRPr lang="en-GB" sz="1100" dirty="0">
              <a:latin typeface="TSTAR PRO" panose="02000806030000020004" pitchFamily="50" charset="0"/>
            </a:endParaRPr>
          </a:p>
        </p:txBody>
      </p:sp>
      <p:sp>
        <p:nvSpPr>
          <p:cNvPr id="55" name="CuadroTexto 54">
            <a:extLst>
              <a:ext uri="{FF2B5EF4-FFF2-40B4-BE49-F238E27FC236}">
                <a16:creationId xmlns:a16="http://schemas.microsoft.com/office/drawing/2014/main" id="{E59C933F-074D-4305-A582-11E5457DAFCC}"/>
              </a:ext>
            </a:extLst>
          </p:cNvPr>
          <p:cNvSpPr txBox="1"/>
          <p:nvPr/>
        </p:nvSpPr>
        <p:spPr>
          <a:xfrm>
            <a:off x="4789623" y="3706823"/>
            <a:ext cx="3544048" cy="600164"/>
          </a:xfrm>
          <a:prstGeom prst="rect">
            <a:avLst/>
          </a:prstGeom>
          <a:noFill/>
        </p:spPr>
        <p:txBody>
          <a:bodyPr wrap="square">
            <a:spAutoFit/>
          </a:bodyPr>
          <a:lstStyle/>
          <a:p>
            <a:pPr marL="228600" indent="-228600" algn="just">
              <a:buFont typeface="+mj-lt"/>
              <a:buAutoNum type="arabicParenR" startAt="3"/>
            </a:pPr>
            <a:r>
              <a:rPr lang="en-GB" sz="1100" dirty="0">
                <a:latin typeface="TSTAR PRO" panose="02000806030000020004" pitchFamily="50" charset="0"/>
              </a:rPr>
              <a:t>IDENTIFY </a:t>
            </a:r>
            <a:r>
              <a:rPr lang="en-GB" sz="1100" b="1" dirty="0">
                <a:highlight>
                  <a:srgbClr val="25EE32"/>
                </a:highlight>
                <a:latin typeface="TSTAR PRO" panose="02000806030000020004" pitchFamily="50" charset="0"/>
              </a:rPr>
              <a:t>REPEATABLE, REPRODUCIBLE AND QUANTITATIVE</a:t>
            </a:r>
            <a:r>
              <a:rPr lang="en-GB" sz="1100" dirty="0">
                <a:latin typeface="TSTAR PRO" panose="02000806030000020004" pitchFamily="50" charset="0"/>
              </a:rPr>
              <a:t> SECURITY METRICS, CONSIDERING DIMENSIONS SUCH A MONETARY COST AND TIME.</a:t>
            </a:r>
          </a:p>
        </p:txBody>
      </p:sp>
      <p:sp>
        <p:nvSpPr>
          <p:cNvPr id="60" name="CuadroTexto 59">
            <a:extLst>
              <a:ext uri="{FF2B5EF4-FFF2-40B4-BE49-F238E27FC236}">
                <a16:creationId xmlns:a16="http://schemas.microsoft.com/office/drawing/2014/main" id="{98A3A05F-B2BA-4FCB-B963-CD024A87ED84}"/>
              </a:ext>
            </a:extLst>
          </p:cNvPr>
          <p:cNvSpPr txBox="1"/>
          <p:nvPr/>
        </p:nvSpPr>
        <p:spPr>
          <a:xfrm>
            <a:off x="634195" y="2837093"/>
            <a:ext cx="3544048" cy="600164"/>
          </a:xfrm>
          <a:prstGeom prst="rect">
            <a:avLst/>
          </a:prstGeom>
          <a:noFill/>
        </p:spPr>
        <p:txBody>
          <a:bodyPr wrap="square">
            <a:spAutoFit/>
          </a:bodyPr>
          <a:lstStyle/>
          <a:p>
            <a:pPr marL="228600" indent="-228600" algn="just">
              <a:buFont typeface="+mj-lt"/>
              <a:buAutoNum type="arabicParenR" startAt="2"/>
            </a:pPr>
            <a:r>
              <a:rPr lang="en-US" sz="1100" i="0" u="none" strike="noStrike" baseline="0" dirty="0">
                <a:latin typeface="TSTAR PRO" panose="02000806030000020004" pitchFamily="50" charset="0"/>
              </a:rPr>
              <a:t>IDENTIFY AND DEFINE THE </a:t>
            </a:r>
            <a:r>
              <a:rPr lang="en-US" sz="1100" b="1" dirty="0">
                <a:highlight>
                  <a:srgbClr val="25EE32"/>
                </a:highlight>
                <a:latin typeface="TSTAR PRO" panose="02000806030000020004" pitchFamily="50" charset="0"/>
              </a:rPr>
              <a:t>SECURITY EVALUATION METHODOLOGY</a:t>
            </a:r>
            <a:r>
              <a:rPr lang="en-US" sz="1100" dirty="0">
                <a:latin typeface="TSTAR PRO" panose="02000806030000020004" pitchFamily="50" charset="0"/>
              </a:rPr>
              <a:t>, AND </a:t>
            </a:r>
            <a:r>
              <a:rPr lang="en-US" sz="1100" i="0" u="none" strike="noStrike" baseline="0" dirty="0">
                <a:latin typeface="TSTAR PRO" panose="02000806030000020004" pitchFamily="50" charset="0"/>
              </a:rPr>
              <a:t>HOW THE SECURITY EVALUATION PROCESS WILL BE </a:t>
            </a:r>
            <a:r>
              <a:rPr lang="en-US" sz="1100" b="1" i="0" u="none" strike="noStrike" baseline="0" dirty="0">
                <a:highlight>
                  <a:srgbClr val="25EE32"/>
                </a:highlight>
                <a:latin typeface="TSTAR PRO" panose="02000806030000020004" pitchFamily="50" charset="0"/>
              </a:rPr>
              <a:t>DOCUMENTED</a:t>
            </a:r>
            <a:r>
              <a:rPr lang="en-US" sz="1100" b="1" i="0" u="none" strike="noStrike" baseline="0" dirty="0">
                <a:latin typeface="TSTAR PRO" panose="02000806030000020004" pitchFamily="50" charset="0"/>
              </a:rPr>
              <a:t>.</a:t>
            </a:r>
            <a:endParaRPr lang="en-GB" sz="1100" b="1" dirty="0">
              <a:latin typeface="TSTAR PRO" panose="02000806030000020004" pitchFamily="50" charset="0"/>
            </a:endParaRPr>
          </a:p>
        </p:txBody>
      </p:sp>
      <p:sp>
        <p:nvSpPr>
          <p:cNvPr id="61" name="CuadroTexto 60">
            <a:extLst>
              <a:ext uri="{FF2B5EF4-FFF2-40B4-BE49-F238E27FC236}">
                <a16:creationId xmlns:a16="http://schemas.microsoft.com/office/drawing/2014/main" id="{96497D64-48C2-4735-8D53-6B02E775F9EF}"/>
              </a:ext>
            </a:extLst>
          </p:cNvPr>
          <p:cNvSpPr txBox="1"/>
          <p:nvPr/>
        </p:nvSpPr>
        <p:spPr>
          <a:xfrm>
            <a:off x="4788024" y="2408027"/>
            <a:ext cx="3528394" cy="600164"/>
          </a:xfrm>
          <a:prstGeom prst="rect">
            <a:avLst/>
          </a:prstGeom>
          <a:noFill/>
        </p:spPr>
        <p:txBody>
          <a:bodyPr wrap="square">
            <a:spAutoFit/>
          </a:bodyPr>
          <a:lstStyle/>
          <a:p>
            <a:pPr marL="228600" indent="-228600" algn="just">
              <a:buFont typeface="+mj-lt"/>
              <a:buAutoNum type="arabicParenR"/>
            </a:pPr>
            <a:r>
              <a:rPr lang="en-US" sz="1100" i="0" u="none" strike="noStrike" baseline="0" dirty="0">
                <a:latin typeface="TSTAR PRO" panose="02000806030000020004" pitchFamily="50" charset="0"/>
              </a:rPr>
              <a:t>CHECK THE </a:t>
            </a:r>
            <a:r>
              <a:rPr lang="en-US" sz="1100" b="1" i="0" u="none" strike="noStrike" baseline="0" dirty="0">
                <a:highlight>
                  <a:srgbClr val="25EE32"/>
                </a:highlight>
                <a:latin typeface="TSTAR PRO" panose="02000806030000020004" pitchFamily="50" charset="0"/>
              </a:rPr>
              <a:t>APPLICABILITY</a:t>
            </a:r>
            <a:r>
              <a:rPr lang="en-US" sz="1100" i="0" u="none" strike="noStrike" baseline="0" dirty="0">
                <a:latin typeface="TSTAR PRO" panose="02000806030000020004" pitchFamily="50" charset="0"/>
              </a:rPr>
              <a:t> OF THE EXISTING SECURITY METRICS, AND THE PROPOSED </a:t>
            </a:r>
            <a:r>
              <a:rPr lang="en-GB" sz="1100" b="1" i="0" u="none" strike="noStrike" baseline="0" dirty="0">
                <a:highlight>
                  <a:srgbClr val="25EE32"/>
                </a:highlight>
                <a:latin typeface="TSTAR PRO" panose="02000806030000020004" pitchFamily="50" charset="0"/>
              </a:rPr>
              <a:t>TAXONOMIES</a:t>
            </a:r>
            <a:r>
              <a:rPr lang="en-GB" sz="1100" i="0" u="none" strike="noStrike" baseline="0" dirty="0">
                <a:latin typeface="TSTAR PRO" panose="02000806030000020004" pitchFamily="50" charset="0"/>
              </a:rPr>
              <a:t> FOR CLASSIFYING THEM.</a:t>
            </a:r>
            <a:endParaRPr lang="en-GB" sz="1100" dirty="0">
              <a:latin typeface="TSTAR PRO" panose="02000806030000020004" pitchFamily="50" charset="0"/>
            </a:endParaRPr>
          </a:p>
        </p:txBody>
      </p:sp>
      <p:sp>
        <p:nvSpPr>
          <p:cNvPr id="62" name="CuadroTexto 61">
            <a:extLst>
              <a:ext uri="{FF2B5EF4-FFF2-40B4-BE49-F238E27FC236}">
                <a16:creationId xmlns:a16="http://schemas.microsoft.com/office/drawing/2014/main" id="{122ABC23-3F17-4D2F-9932-25B9E81CFFCA}"/>
              </a:ext>
            </a:extLst>
          </p:cNvPr>
          <p:cNvSpPr txBox="1"/>
          <p:nvPr/>
        </p:nvSpPr>
        <p:spPr>
          <a:xfrm>
            <a:off x="4790765" y="3075806"/>
            <a:ext cx="3461248" cy="430887"/>
          </a:xfrm>
          <a:prstGeom prst="rect">
            <a:avLst/>
          </a:prstGeom>
          <a:noFill/>
        </p:spPr>
        <p:txBody>
          <a:bodyPr wrap="square">
            <a:spAutoFit/>
          </a:bodyPr>
          <a:lstStyle/>
          <a:p>
            <a:pPr marL="228600" indent="-228600" algn="just">
              <a:buFont typeface="+mj-lt"/>
              <a:buAutoNum type="arabicParenR" startAt="2"/>
            </a:pPr>
            <a:r>
              <a:rPr lang="en-US" sz="1100" i="0" u="none" strike="noStrike" baseline="0" dirty="0">
                <a:latin typeface="TSTAR PRO" panose="02000806030000020004" pitchFamily="50" charset="0"/>
              </a:rPr>
              <a:t>DEVELOP A MEANINGFUL METHOD FOR </a:t>
            </a:r>
            <a:r>
              <a:rPr lang="en-US" sz="1100" b="1" i="0" u="none" strike="noStrike" baseline="0" dirty="0">
                <a:highlight>
                  <a:srgbClr val="25EE32"/>
                </a:highlight>
                <a:latin typeface="TSTAR PRO" panose="02000806030000020004" pitchFamily="50" charset="0"/>
              </a:rPr>
              <a:t>METRIC AGGREGATION</a:t>
            </a:r>
            <a:r>
              <a:rPr lang="en-US" sz="1100" i="0" u="none" strike="noStrike" baseline="0" dirty="0">
                <a:latin typeface="TSTAR PRO" panose="02000806030000020004" pitchFamily="50" charset="0"/>
              </a:rPr>
              <a:t>.</a:t>
            </a:r>
            <a:endParaRPr lang="en-GB" sz="1100" dirty="0">
              <a:latin typeface="TSTAR PRO" panose="02000806030000020004" pitchFamily="50" charset="0"/>
            </a:endParaRPr>
          </a:p>
        </p:txBody>
      </p:sp>
      <p:sp>
        <p:nvSpPr>
          <p:cNvPr id="16" name="CuadroTexto 15">
            <a:extLst>
              <a:ext uri="{FF2B5EF4-FFF2-40B4-BE49-F238E27FC236}">
                <a16:creationId xmlns:a16="http://schemas.microsoft.com/office/drawing/2014/main" id="{6A28702C-6864-8D5E-5F32-6AB8F983E5F5}"/>
              </a:ext>
            </a:extLst>
          </p:cNvPr>
          <p:cNvSpPr txBox="1"/>
          <p:nvPr/>
        </p:nvSpPr>
        <p:spPr>
          <a:xfrm>
            <a:off x="634195" y="3460745"/>
            <a:ext cx="3544048" cy="430887"/>
          </a:xfrm>
          <a:prstGeom prst="rect">
            <a:avLst/>
          </a:prstGeom>
          <a:noFill/>
        </p:spPr>
        <p:txBody>
          <a:bodyPr wrap="square">
            <a:spAutoFit/>
          </a:bodyPr>
          <a:lstStyle/>
          <a:p>
            <a:pPr marL="228600" indent="-228600" algn="just">
              <a:buFont typeface="+mj-lt"/>
              <a:buAutoNum type="arabicParenR" startAt="3"/>
            </a:pPr>
            <a:r>
              <a:rPr lang="en-GB" sz="1100" dirty="0">
                <a:latin typeface="TSTAR PRO" panose="02000806030000020004" pitchFamily="50" charset="0"/>
              </a:rPr>
              <a:t>EXPLORE POTENTIAL IMPLICATION OF </a:t>
            </a:r>
            <a:r>
              <a:rPr lang="en-GB" sz="1100" b="1" dirty="0">
                <a:highlight>
                  <a:srgbClr val="25EE32"/>
                </a:highlight>
                <a:latin typeface="TSTAR PRO" panose="02000806030000020004" pitchFamily="50" charset="0"/>
              </a:rPr>
              <a:t>BREAKING DOWN </a:t>
            </a:r>
            <a:r>
              <a:rPr lang="en-GB" sz="1100" dirty="0">
                <a:latin typeface="TSTAR PRO" panose="02000806030000020004" pitchFamily="50" charset="0"/>
              </a:rPr>
              <a:t>AN ES INTO ITS BASIC </a:t>
            </a:r>
            <a:r>
              <a:rPr lang="en-GB" sz="1100" b="1" dirty="0">
                <a:highlight>
                  <a:srgbClr val="25EE32"/>
                </a:highlight>
                <a:latin typeface="TSTAR PRO" panose="02000806030000020004" pitchFamily="50" charset="0"/>
              </a:rPr>
              <a:t>ASSETS</a:t>
            </a:r>
            <a:r>
              <a:rPr lang="en-GB" sz="1100" dirty="0">
                <a:latin typeface="TSTAR PRO" panose="02000806030000020004" pitchFamily="50" charset="0"/>
              </a:rPr>
              <a:t>.</a:t>
            </a:r>
          </a:p>
        </p:txBody>
      </p:sp>
      <p:sp>
        <p:nvSpPr>
          <p:cNvPr id="17" name="CuadroTexto 16">
            <a:extLst>
              <a:ext uri="{FF2B5EF4-FFF2-40B4-BE49-F238E27FC236}">
                <a16:creationId xmlns:a16="http://schemas.microsoft.com/office/drawing/2014/main" id="{0D3E640B-3150-6FB4-AB2C-271D809AAA68}"/>
              </a:ext>
            </a:extLst>
          </p:cNvPr>
          <p:cNvSpPr txBox="1"/>
          <p:nvPr/>
        </p:nvSpPr>
        <p:spPr>
          <a:xfrm>
            <a:off x="634195" y="3924381"/>
            <a:ext cx="3544048" cy="261610"/>
          </a:xfrm>
          <a:prstGeom prst="rect">
            <a:avLst/>
          </a:prstGeom>
          <a:noFill/>
        </p:spPr>
        <p:txBody>
          <a:bodyPr wrap="square">
            <a:spAutoFit/>
          </a:bodyPr>
          <a:lstStyle/>
          <a:p>
            <a:pPr marL="228600" indent="-228600" algn="just">
              <a:buFont typeface="+mj-lt"/>
              <a:buAutoNum type="arabicParenR" startAt="4"/>
            </a:pPr>
            <a:r>
              <a:rPr lang="en-GB" sz="1100" b="1" dirty="0">
                <a:highlight>
                  <a:srgbClr val="25EE32"/>
                </a:highlight>
                <a:latin typeface="TSTAR PRO" panose="02000806030000020004" pitchFamily="50" charset="0"/>
              </a:rPr>
              <a:t>RE-EVALUATION</a:t>
            </a:r>
            <a:r>
              <a:rPr lang="en-GB" sz="1100" dirty="0">
                <a:latin typeface="TSTAR PRO" panose="02000806030000020004" pitchFamily="50" charset="0"/>
              </a:rPr>
              <a:t> OVER TIME AND TRACKING.</a:t>
            </a:r>
          </a:p>
        </p:txBody>
      </p:sp>
    </p:spTree>
    <p:extLst>
      <p:ext uri="{BB962C8B-B14F-4D97-AF65-F5344CB8AC3E}">
        <p14:creationId xmlns:p14="http://schemas.microsoft.com/office/powerpoint/2010/main" val="136285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5" grpId="0"/>
      <p:bldP spid="51" grpId="0"/>
      <p:bldP spid="55" grpId="0"/>
      <p:bldP spid="60" grpId="0"/>
      <p:bldP spid="61" grpId="0"/>
      <p:bldP spid="62"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3FBAD9E-94D5-4A93-8CD3-3B9405FFED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330" b="9708"/>
          <a:stretch/>
        </p:blipFill>
        <p:spPr bwMode="auto">
          <a:xfrm>
            <a:off x="0" y="0"/>
            <a:ext cx="9144000" cy="4957539"/>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20"/>
          </p:nvPr>
        </p:nvSpPr>
        <p:spPr/>
        <p:txBody>
          <a:bodyPr/>
          <a:lstStyle/>
          <a:p>
            <a:pPr>
              <a:defRPr/>
            </a:pPr>
            <a:fld id="{573902B0-774B-DB47-85FF-5E7A4BB2BF29}" type="slidenum">
              <a:rPr lang="en-US" smtClean="0"/>
              <a:pPr>
                <a:defRPr/>
              </a:pPr>
              <a:t>18</a:t>
            </a:fld>
            <a:endParaRPr lang="en-US" dirty="0"/>
          </a:p>
        </p:txBody>
      </p:sp>
      <p:sp>
        <p:nvSpPr>
          <p:cNvPr id="4" name="Shape 213"/>
          <p:cNvSpPr txBox="1">
            <a:spLocks/>
          </p:cNvSpPr>
          <p:nvPr/>
        </p:nvSpPr>
        <p:spPr>
          <a:xfrm>
            <a:off x="0" y="430178"/>
            <a:ext cx="9144000" cy="720000"/>
          </a:xfrm>
          <a:prstGeom prst="rect">
            <a:avLst/>
          </a:prstGeom>
          <a:solidFill>
            <a:schemeClr val="bg1">
              <a:alpha val="89000"/>
            </a:schemeClr>
          </a:solidFill>
        </p:spPr>
        <p:txBody>
          <a:bodyPr vert="horz" lIns="91440" tIns="45720" rIns="91440" bIns="45720" rtlCol="0" anchor="ctr">
            <a:noAutofit/>
          </a:bodyPr>
          <a:lstStyle>
            <a:lvl1pPr>
              <a:defRPr>
                <a:latin typeface="Impact"/>
                <a:ea typeface="Impact"/>
                <a:cs typeface="Impact"/>
                <a:sym typeface="Impact"/>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GB" sz="4800" b="1" dirty="0">
                <a:latin typeface="TSTAR PRO Medium" pitchFamily="50" charset="0"/>
              </a:rPr>
              <a:t>Contributions</a:t>
            </a:r>
            <a:endParaRPr kumimoji="0" lang="en-GB" sz="4800" b="1" i="0" u="none" strike="noStrike" kern="1200" cap="none" normalizeH="0" baseline="0" dirty="0">
              <a:ln>
                <a:noFill/>
              </a:ln>
              <a:solidFill>
                <a:schemeClr val="tx1"/>
              </a:solidFill>
              <a:effectLst/>
              <a:uLnTx/>
              <a:uFillTx/>
              <a:latin typeface="TSTAR PRO Medium" pitchFamily="50" charset="0"/>
              <a:sym typeface="Impact"/>
            </a:endParaRPr>
          </a:p>
        </p:txBody>
      </p:sp>
      <p:sp>
        <p:nvSpPr>
          <p:cNvPr id="9" name="8 Pentágono"/>
          <p:cNvSpPr/>
          <p:nvPr/>
        </p:nvSpPr>
        <p:spPr>
          <a:xfrm>
            <a:off x="1331640" y="430178"/>
            <a:ext cx="1152128" cy="720080"/>
          </a:xfrm>
          <a:prstGeom prst="homePlate">
            <a:avLst/>
          </a:prstGeom>
          <a:solidFill>
            <a:srgbClr val="2CF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Rectángulo"/>
          <p:cNvSpPr/>
          <p:nvPr/>
        </p:nvSpPr>
        <p:spPr>
          <a:xfrm>
            <a:off x="1717720" y="267494"/>
            <a:ext cx="593432" cy="1015663"/>
          </a:xfrm>
          <a:prstGeom prst="rect">
            <a:avLst/>
          </a:prstGeom>
        </p:spPr>
        <p:txBody>
          <a:bodyPr wrap="none">
            <a:spAutoFit/>
          </a:bodyPr>
          <a:lstStyle/>
          <a:p>
            <a:r>
              <a:rPr lang="es-ES" sz="6000" dirty="0">
                <a:latin typeface="TSTAR PRO Headline" pitchFamily="50" charset="0"/>
              </a:rPr>
              <a:t>4</a:t>
            </a:r>
          </a:p>
        </p:txBody>
      </p:sp>
      <p:grpSp>
        <p:nvGrpSpPr>
          <p:cNvPr id="3" name="10 Grupo"/>
          <p:cNvGrpSpPr/>
          <p:nvPr/>
        </p:nvGrpSpPr>
        <p:grpSpPr>
          <a:xfrm>
            <a:off x="107504" y="551334"/>
            <a:ext cx="1138555" cy="479992"/>
            <a:chOff x="457200" y="123478"/>
            <a:chExt cx="1138555" cy="479992"/>
          </a:xfrm>
        </p:grpSpPr>
        <p:sp>
          <p:nvSpPr>
            <p:cNvPr id="12" name="object 2"/>
            <p:cNvSpPr txBox="1"/>
            <p:nvPr/>
          </p:nvSpPr>
          <p:spPr>
            <a:xfrm>
              <a:off x="457200" y="201515"/>
              <a:ext cx="1138555" cy="401955"/>
            </a:xfrm>
            <a:prstGeom prst="rect">
              <a:avLst/>
            </a:prstGeom>
          </p:spPr>
          <p:txBody>
            <a:bodyPr vert="horz" wrap="square" lIns="0" tIns="0" rIns="0" bIns="0" rtlCol="0">
              <a:spAutoFit/>
            </a:bodyPr>
            <a:lstStyle/>
            <a:p>
              <a:pPr marL="12700">
                <a:lnSpc>
                  <a:spcPts val="1045"/>
                </a:lnSpc>
              </a:pPr>
              <a:r>
                <a:rPr sz="950" b="1" spc="50" dirty="0">
                  <a:latin typeface="TSTAR PRO"/>
                  <a:cs typeface="TSTAR PRO"/>
                </a:rPr>
                <a:t>IKERLAN.</a:t>
              </a:r>
              <a:endParaRPr sz="950" dirty="0">
                <a:latin typeface="TSTAR PRO"/>
                <a:cs typeface="TSTAR PRO"/>
              </a:endParaRPr>
            </a:p>
            <a:p>
              <a:pPr marL="12700" marR="5080">
                <a:lnSpc>
                  <a:spcPts val="950"/>
                </a:lnSpc>
                <a:spcBef>
                  <a:spcPts val="95"/>
                </a:spcBef>
              </a:pPr>
              <a:r>
                <a:rPr sz="950" spc="35" dirty="0">
                  <a:latin typeface="TSTARPRO-Medium"/>
                  <a:cs typeface="TSTARPRO-Medium"/>
                </a:rPr>
                <a:t>WHERE </a:t>
              </a:r>
              <a:r>
                <a:rPr sz="950" spc="40" dirty="0">
                  <a:latin typeface="TSTARPRO-Medium"/>
                  <a:cs typeface="TSTARPRO-Medium"/>
                </a:rPr>
                <a:t>TECHNOLOGY  </a:t>
              </a:r>
              <a:r>
                <a:rPr sz="950" spc="20" dirty="0">
                  <a:latin typeface="TSTARPRO-Medium"/>
                  <a:cs typeface="TSTARPRO-Medium"/>
                </a:rPr>
                <a:t>IS AN</a:t>
              </a:r>
              <a:r>
                <a:rPr sz="950" spc="80" dirty="0">
                  <a:latin typeface="TSTARPRO-Medium"/>
                  <a:cs typeface="TSTARPRO-Medium"/>
                </a:rPr>
                <a:t> </a:t>
              </a:r>
              <a:r>
                <a:rPr sz="950" spc="40" dirty="0">
                  <a:latin typeface="TSTARPRO-Medium"/>
                  <a:cs typeface="TSTARPRO-Medium"/>
                </a:rPr>
                <a:t>ATTITUDE</a:t>
              </a:r>
              <a:endParaRPr sz="950" dirty="0">
                <a:latin typeface="TSTARPRO-Medium"/>
                <a:cs typeface="TSTARPRO-Medium"/>
              </a:endParaRPr>
            </a:p>
          </p:txBody>
        </p:sp>
        <p:sp>
          <p:nvSpPr>
            <p:cNvPr id="13" name="object 7"/>
            <p:cNvSpPr/>
            <p:nvPr/>
          </p:nvSpPr>
          <p:spPr>
            <a:xfrm>
              <a:off x="476592" y="123478"/>
              <a:ext cx="446405" cy="0"/>
            </a:xfrm>
            <a:custGeom>
              <a:avLst/>
              <a:gdLst/>
              <a:ahLst/>
              <a:cxnLst/>
              <a:rect l="l" t="t" r="r" b="b"/>
              <a:pathLst>
                <a:path w="446405">
                  <a:moveTo>
                    <a:pt x="0" y="0"/>
                  </a:moveTo>
                  <a:lnTo>
                    <a:pt x="446151" y="0"/>
                  </a:lnTo>
                </a:path>
              </a:pathLst>
            </a:custGeom>
            <a:ln w="12052">
              <a:solidFill>
                <a:srgbClr val="25EE32"/>
              </a:solidFill>
            </a:ln>
          </p:spPr>
          <p:txBody>
            <a:bodyPr wrap="square" lIns="0" tIns="0" rIns="0" bIns="0" rtlCol="0"/>
            <a:lstStyle/>
            <a:p>
              <a:endParaRPr dirty="0"/>
            </a:p>
          </p:txBody>
        </p:sp>
      </p:grpSp>
    </p:spTree>
    <p:extLst>
      <p:ext uri="{BB962C8B-B14F-4D97-AF65-F5344CB8AC3E}">
        <p14:creationId xmlns:p14="http://schemas.microsoft.com/office/powerpoint/2010/main" val="199034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Conector recto 13">
            <a:extLst>
              <a:ext uri="{FF2B5EF4-FFF2-40B4-BE49-F238E27FC236}">
                <a16:creationId xmlns:a16="http://schemas.microsoft.com/office/drawing/2014/main" id="{EA90135D-0FEA-DBA8-F2C4-8DB18175FB97}"/>
              </a:ext>
            </a:extLst>
          </p:cNvPr>
          <p:cNvCxnSpPr>
            <a:cxnSpLocks/>
            <a:endCxn id="34" idx="1"/>
          </p:cNvCxnSpPr>
          <p:nvPr/>
        </p:nvCxnSpPr>
        <p:spPr>
          <a:xfrm>
            <a:off x="2411760" y="1822827"/>
            <a:ext cx="0" cy="149784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CAE07E2E-EF0F-AD35-452A-F16BF463EEB6}"/>
              </a:ext>
            </a:extLst>
          </p:cNvPr>
          <p:cNvCxnSpPr/>
          <p:nvPr/>
        </p:nvCxnSpPr>
        <p:spPr>
          <a:xfrm>
            <a:off x="2411760" y="1822827"/>
            <a:ext cx="106202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6F228CEC-246E-6299-7244-158140957250}"/>
              </a:ext>
            </a:extLst>
          </p:cNvPr>
          <p:cNvCxnSpPr>
            <a:cxnSpLocks/>
          </p:cNvCxnSpPr>
          <p:nvPr/>
        </p:nvCxnSpPr>
        <p:spPr>
          <a:xfrm>
            <a:off x="5969084" y="1822827"/>
            <a:ext cx="0" cy="149784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0D598DB2-EDEE-D998-8B1E-F53855C6250C}"/>
              </a:ext>
            </a:extLst>
          </p:cNvPr>
          <p:cNvCxnSpPr/>
          <p:nvPr/>
        </p:nvCxnSpPr>
        <p:spPr>
          <a:xfrm>
            <a:off x="5969084" y="1822827"/>
            <a:ext cx="106202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Conector recto 58">
            <a:extLst>
              <a:ext uri="{FF2B5EF4-FFF2-40B4-BE49-F238E27FC236}">
                <a16:creationId xmlns:a16="http://schemas.microsoft.com/office/drawing/2014/main" id="{9BA85360-4138-7677-0DF9-4FB77C8C2431}"/>
              </a:ext>
            </a:extLst>
          </p:cNvPr>
          <p:cNvCxnSpPr>
            <a:cxnSpLocks/>
          </p:cNvCxnSpPr>
          <p:nvPr/>
        </p:nvCxnSpPr>
        <p:spPr>
          <a:xfrm>
            <a:off x="4210418" y="1822827"/>
            <a:ext cx="0" cy="149784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onector recto 59">
            <a:extLst>
              <a:ext uri="{FF2B5EF4-FFF2-40B4-BE49-F238E27FC236}">
                <a16:creationId xmlns:a16="http://schemas.microsoft.com/office/drawing/2014/main" id="{DC17F073-2473-4E99-29FE-80F859CBBA73}"/>
              </a:ext>
            </a:extLst>
          </p:cNvPr>
          <p:cNvCxnSpPr/>
          <p:nvPr/>
        </p:nvCxnSpPr>
        <p:spPr>
          <a:xfrm>
            <a:off x="4210418" y="1822827"/>
            <a:ext cx="106202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19</a:t>
            </a:fld>
            <a:endParaRPr lang="en-US" dirty="0"/>
          </a:p>
        </p:txBody>
      </p:sp>
      <p:sp>
        <p:nvSpPr>
          <p:cNvPr id="68" name="Título 2">
            <a:extLst>
              <a:ext uri="{FF2B5EF4-FFF2-40B4-BE49-F238E27FC236}">
                <a16:creationId xmlns:a16="http://schemas.microsoft.com/office/drawing/2014/main" id="{999268AD-06AC-439B-92B0-54FD2CB08117}"/>
              </a:ext>
            </a:extLst>
          </p:cNvPr>
          <p:cNvSpPr>
            <a:spLocks noGrp="1"/>
          </p:cNvSpPr>
          <p:nvPr>
            <p:ph type="title"/>
          </p:nvPr>
        </p:nvSpPr>
        <p:spPr>
          <a:xfrm>
            <a:off x="2123728" y="-20538"/>
            <a:ext cx="6563072" cy="576064"/>
          </a:xfrm>
        </p:spPr>
        <p:txBody>
          <a:bodyPr/>
          <a:lstStyle/>
          <a:p>
            <a:r>
              <a:rPr lang="en-GB" dirty="0"/>
              <a:t>Contributions</a:t>
            </a:r>
          </a:p>
        </p:txBody>
      </p:sp>
      <p:grpSp>
        <p:nvGrpSpPr>
          <p:cNvPr id="6" name="Grupo 5">
            <a:extLst>
              <a:ext uri="{FF2B5EF4-FFF2-40B4-BE49-F238E27FC236}">
                <a16:creationId xmlns:a16="http://schemas.microsoft.com/office/drawing/2014/main" id="{E569DE1A-D68A-264A-82C4-120910C5ECFA}"/>
              </a:ext>
            </a:extLst>
          </p:cNvPr>
          <p:cNvGrpSpPr/>
          <p:nvPr/>
        </p:nvGrpSpPr>
        <p:grpSpPr>
          <a:xfrm>
            <a:off x="7616236" y="2786869"/>
            <a:ext cx="1067606" cy="1067606"/>
            <a:chOff x="6722013" y="1835503"/>
            <a:chExt cx="585542" cy="585542"/>
          </a:xfrm>
        </p:grpSpPr>
        <p:sp>
          <p:nvSpPr>
            <p:cNvPr id="10" name="Google Shape;187;p21">
              <a:extLst>
                <a:ext uri="{FF2B5EF4-FFF2-40B4-BE49-F238E27FC236}">
                  <a16:creationId xmlns:a16="http://schemas.microsoft.com/office/drawing/2014/main" id="{53414787-AAC3-4159-A1C3-BC4BC5796053}"/>
                </a:ext>
              </a:extLst>
            </p:cNvPr>
            <p:cNvSpPr/>
            <p:nvPr/>
          </p:nvSpPr>
          <p:spPr>
            <a:xfrm>
              <a:off x="6722013" y="1835503"/>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1" name="Gráfico 10" descr="Flujo de trabajo">
              <a:extLst>
                <a:ext uri="{FF2B5EF4-FFF2-40B4-BE49-F238E27FC236}">
                  <a16:creationId xmlns:a16="http://schemas.microsoft.com/office/drawing/2014/main" id="{75C92BA1-DE39-4E16-98DD-B29127FE35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3513" y="1857003"/>
              <a:ext cx="542542" cy="542542"/>
            </a:xfrm>
            <a:prstGeom prst="rect">
              <a:avLst/>
            </a:prstGeom>
          </p:spPr>
        </p:pic>
      </p:grpSp>
      <p:sp>
        <p:nvSpPr>
          <p:cNvPr id="12" name="object 41">
            <a:extLst>
              <a:ext uri="{FF2B5EF4-FFF2-40B4-BE49-F238E27FC236}">
                <a16:creationId xmlns:a16="http://schemas.microsoft.com/office/drawing/2014/main" id="{3251BE82-BFE3-4150-A2D1-A7E6EC707E82}"/>
              </a:ext>
            </a:extLst>
          </p:cNvPr>
          <p:cNvSpPr txBox="1"/>
          <p:nvPr/>
        </p:nvSpPr>
        <p:spPr>
          <a:xfrm>
            <a:off x="7583999" y="2255777"/>
            <a:ext cx="1132077" cy="443070"/>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latin typeface="TSTAR PRO" panose="02000806030000020004" pitchFamily="50" charset="0"/>
                <a:cs typeface="Trebuchet MS"/>
              </a:rPr>
              <a:t>VULNERABILITY ASSESSMENT</a:t>
            </a:r>
            <a:endParaRPr lang="en-GB" sz="1400" b="1" dirty="0">
              <a:latin typeface="TSTAR PRO" panose="02000806030000020004" pitchFamily="50" charset="0"/>
              <a:cs typeface="Trebuchet MS"/>
            </a:endParaRPr>
          </a:p>
        </p:txBody>
      </p:sp>
      <p:sp>
        <p:nvSpPr>
          <p:cNvPr id="19" name="object 41">
            <a:extLst>
              <a:ext uri="{FF2B5EF4-FFF2-40B4-BE49-F238E27FC236}">
                <a16:creationId xmlns:a16="http://schemas.microsoft.com/office/drawing/2014/main" id="{B5ED6932-BB0C-4768-9112-82BD8AE93D1B}"/>
              </a:ext>
            </a:extLst>
          </p:cNvPr>
          <p:cNvSpPr txBox="1"/>
          <p:nvPr/>
        </p:nvSpPr>
        <p:spPr>
          <a:xfrm>
            <a:off x="4189152" y="1313495"/>
            <a:ext cx="1092704" cy="443070"/>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latin typeface="TSTAR PRO" panose="02000806030000020004" pitchFamily="50" charset="0"/>
                <a:cs typeface="Trebuchet MS"/>
              </a:rPr>
              <a:t>GRAPH-BASED ANALYSIS</a:t>
            </a:r>
            <a:endParaRPr lang="en-GB" sz="1400" b="1" dirty="0">
              <a:latin typeface="TSTAR PRO" panose="02000806030000020004" pitchFamily="50" charset="0"/>
              <a:cs typeface="Trebuchet MS"/>
            </a:endParaRPr>
          </a:p>
        </p:txBody>
      </p:sp>
      <p:sp>
        <p:nvSpPr>
          <p:cNvPr id="24" name="object 41">
            <a:extLst>
              <a:ext uri="{FF2B5EF4-FFF2-40B4-BE49-F238E27FC236}">
                <a16:creationId xmlns:a16="http://schemas.microsoft.com/office/drawing/2014/main" id="{A6020728-A750-46EB-8B2B-A4933652D696}"/>
              </a:ext>
            </a:extLst>
          </p:cNvPr>
          <p:cNvSpPr txBox="1"/>
          <p:nvPr/>
        </p:nvSpPr>
        <p:spPr>
          <a:xfrm>
            <a:off x="529692" y="2255777"/>
            <a:ext cx="1027628" cy="443070"/>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latin typeface="TSTAR PRO" panose="02000806030000020004" pitchFamily="50" charset="0"/>
                <a:cs typeface="Trebuchet MS"/>
              </a:rPr>
              <a:t>SYSTEM UNDER TEST (SUT)</a:t>
            </a:r>
            <a:endParaRPr lang="en-GB" sz="1400" b="1" dirty="0">
              <a:latin typeface="TSTAR PRO" panose="02000806030000020004" pitchFamily="50" charset="0"/>
              <a:cs typeface="Trebuchet MS"/>
            </a:endParaRPr>
          </a:p>
        </p:txBody>
      </p:sp>
      <p:sp>
        <p:nvSpPr>
          <p:cNvPr id="32" name="object 41">
            <a:extLst>
              <a:ext uri="{FF2B5EF4-FFF2-40B4-BE49-F238E27FC236}">
                <a16:creationId xmlns:a16="http://schemas.microsoft.com/office/drawing/2014/main" id="{28A871B9-77AF-4843-AFD3-8C4BDC27D92A}"/>
              </a:ext>
            </a:extLst>
          </p:cNvPr>
          <p:cNvSpPr txBox="1"/>
          <p:nvPr/>
        </p:nvSpPr>
        <p:spPr>
          <a:xfrm>
            <a:off x="2396419" y="1313495"/>
            <a:ext cx="1092704" cy="443070"/>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latin typeface="TSTAR PRO" panose="02000806030000020004" pitchFamily="50" charset="0"/>
                <a:cs typeface="Trebuchet MS"/>
              </a:rPr>
              <a:t>METRICS ANALYSIS</a:t>
            </a:r>
            <a:endParaRPr lang="en-GB" sz="1400" b="1" dirty="0">
              <a:latin typeface="TSTAR PRO" panose="02000806030000020004" pitchFamily="50" charset="0"/>
              <a:cs typeface="Trebuchet MS"/>
            </a:endParaRPr>
          </a:p>
        </p:txBody>
      </p:sp>
      <p:grpSp>
        <p:nvGrpSpPr>
          <p:cNvPr id="4" name="Grupo 3">
            <a:extLst>
              <a:ext uri="{FF2B5EF4-FFF2-40B4-BE49-F238E27FC236}">
                <a16:creationId xmlns:a16="http://schemas.microsoft.com/office/drawing/2014/main" id="{1FEAAED2-7DD8-6D29-7C8B-FFDC1E95FD9D}"/>
              </a:ext>
            </a:extLst>
          </p:cNvPr>
          <p:cNvGrpSpPr/>
          <p:nvPr/>
        </p:nvGrpSpPr>
        <p:grpSpPr>
          <a:xfrm>
            <a:off x="2292908" y="2784302"/>
            <a:ext cx="1072740" cy="1072740"/>
            <a:chOff x="4039337" y="3075806"/>
            <a:chExt cx="585542" cy="585542"/>
          </a:xfrm>
        </p:grpSpPr>
        <p:sp>
          <p:nvSpPr>
            <p:cNvPr id="31" name="Google Shape;187;p21">
              <a:extLst>
                <a:ext uri="{FF2B5EF4-FFF2-40B4-BE49-F238E27FC236}">
                  <a16:creationId xmlns:a16="http://schemas.microsoft.com/office/drawing/2014/main" id="{85702136-B1DE-4CB0-81EA-0B763E9AD48C}"/>
                </a:ext>
              </a:extLst>
            </p:cNvPr>
            <p:cNvSpPr/>
            <p:nvPr/>
          </p:nvSpPr>
          <p:spPr>
            <a:xfrm>
              <a:off x="4039337" y="3075806"/>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34" name="Gráfico 33" descr="Regla">
              <a:extLst>
                <a:ext uri="{FF2B5EF4-FFF2-40B4-BE49-F238E27FC236}">
                  <a16:creationId xmlns:a16="http://schemas.microsoft.com/office/drawing/2014/main" id="{407D3901-5085-4597-BDF3-99DE5C6AD5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04211" y="3146524"/>
              <a:ext cx="444106" cy="444106"/>
            </a:xfrm>
            <a:prstGeom prst="rect">
              <a:avLst/>
            </a:prstGeom>
          </p:spPr>
        </p:pic>
      </p:grpSp>
      <p:grpSp>
        <p:nvGrpSpPr>
          <p:cNvPr id="8" name="Grupo 7">
            <a:extLst>
              <a:ext uri="{FF2B5EF4-FFF2-40B4-BE49-F238E27FC236}">
                <a16:creationId xmlns:a16="http://schemas.microsoft.com/office/drawing/2014/main" id="{0A2EF06B-45CA-0EC6-B474-5A4D225DBD4A}"/>
              </a:ext>
            </a:extLst>
          </p:cNvPr>
          <p:cNvGrpSpPr/>
          <p:nvPr/>
        </p:nvGrpSpPr>
        <p:grpSpPr>
          <a:xfrm flipH="1">
            <a:off x="4061846" y="2784301"/>
            <a:ext cx="1072742" cy="1072742"/>
            <a:chOff x="2016942" y="1794232"/>
            <a:chExt cx="1528914" cy="1528914"/>
          </a:xfrm>
        </p:grpSpPr>
        <p:sp>
          <p:nvSpPr>
            <p:cNvPr id="18" name="Google Shape;187;p21">
              <a:extLst>
                <a:ext uri="{FF2B5EF4-FFF2-40B4-BE49-F238E27FC236}">
                  <a16:creationId xmlns:a16="http://schemas.microsoft.com/office/drawing/2014/main" id="{15D74E21-ABAE-4CCD-9ACD-115C1A3E58AB}"/>
                </a:ext>
              </a:extLst>
            </p:cNvPr>
            <p:cNvSpPr/>
            <p:nvPr/>
          </p:nvSpPr>
          <p:spPr>
            <a:xfrm>
              <a:off x="2016942" y="1794232"/>
              <a:ext cx="1528914" cy="1528914"/>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7" name="Gráfico 105" descr="Jerarquía">
              <a:extLst>
                <a:ext uri="{FF2B5EF4-FFF2-40B4-BE49-F238E27FC236}">
                  <a16:creationId xmlns:a16="http://schemas.microsoft.com/office/drawing/2014/main" id="{C80FFE47-4F5A-4395-ABB4-A275C719F6B1}"/>
                </a:ext>
              </a:extLst>
            </p:cNvPr>
            <p:cNvGrpSpPr/>
            <p:nvPr/>
          </p:nvGrpSpPr>
          <p:grpSpPr>
            <a:xfrm>
              <a:off x="2228692" y="2023102"/>
              <a:ext cx="1105414" cy="939602"/>
              <a:chOff x="5455479" y="3158599"/>
              <a:chExt cx="762000" cy="647700"/>
            </a:xfrm>
            <a:solidFill>
              <a:srgbClr val="000000"/>
            </a:solidFill>
          </p:grpSpPr>
          <p:sp>
            <p:nvSpPr>
              <p:cNvPr id="49" name="Forma libre: forma 48">
                <a:extLst>
                  <a:ext uri="{FF2B5EF4-FFF2-40B4-BE49-F238E27FC236}">
                    <a16:creationId xmlns:a16="http://schemas.microsoft.com/office/drawing/2014/main" id="{F4DD66FA-297F-450F-A50E-4700F800F190}"/>
                  </a:ext>
                </a:extLst>
              </p:cNvPr>
              <p:cNvSpPr/>
              <p:nvPr/>
            </p:nvSpPr>
            <p:spPr>
              <a:xfrm>
                <a:off x="574122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50" name="Forma libre: forma 49">
                <a:extLst>
                  <a:ext uri="{FF2B5EF4-FFF2-40B4-BE49-F238E27FC236}">
                    <a16:creationId xmlns:a16="http://schemas.microsoft.com/office/drawing/2014/main" id="{A6EEC395-B3C4-479E-A532-29BF3A0331FD}"/>
                  </a:ext>
                </a:extLst>
              </p:cNvPr>
              <p:cNvSpPr/>
              <p:nvPr/>
            </p:nvSpPr>
            <p:spPr>
              <a:xfrm>
                <a:off x="5741229" y="315859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51" name="Forma libre: forma 50">
                <a:extLst>
                  <a:ext uri="{FF2B5EF4-FFF2-40B4-BE49-F238E27FC236}">
                    <a16:creationId xmlns:a16="http://schemas.microsoft.com/office/drawing/2014/main" id="{FC6038F8-EDB0-49CB-A130-3B547FF2D031}"/>
                  </a:ext>
                </a:extLst>
              </p:cNvPr>
              <p:cNvSpPr/>
              <p:nvPr/>
            </p:nvSpPr>
            <p:spPr>
              <a:xfrm>
                <a:off x="545547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52" name="Forma libre: forma 51">
                <a:extLst>
                  <a:ext uri="{FF2B5EF4-FFF2-40B4-BE49-F238E27FC236}">
                    <a16:creationId xmlns:a16="http://schemas.microsoft.com/office/drawing/2014/main" id="{7C8AF633-651E-4AA3-A0F1-A77771099188}"/>
                  </a:ext>
                </a:extLst>
              </p:cNvPr>
              <p:cNvSpPr/>
              <p:nvPr/>
            </p:nvSpPr>
            <p:spPr>
              <a:xfrm>
                <a:off x="602697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53" name="Forma libre: forma 52">
                <a:extLst>
                  <a:ext uri="{FF2B5EF4-FFF2-40B4-BE49-F238E27FC236}">
                    <a16:creationId xmlns:a16="http://schemas.microsoft.com/office/drawing/2014/main" id="{4DE54ED7-416D-4BF1-AC9F-3814ED956264}"/>
                  </a:ext>
                </a:extLst>
              </p:cNvPr>
              <p:cNvSpPr/>
              <p:nvPr/>
            </p:nvSpPr>
            <p:spPr>
              <a:xfrm>
                <a:off x="5531679" y="3330049"/>
                <a:ext cx="609600" cy="304800"/>
              </a:xfrm>
              <a:custGeom>
                <a:avLst/>
                <a:gdLst>
                  <a:gd name="connsiteX0" fmla="*/ 323850 w 609600"/>
                  <a:gd name="connsiteY0" fmla="*/ 133350 h 304800"/>
                  <a:gd name="connsiteX1" fmla="*/ 323850 w 609600"/>
                  <a:gd name="connsiteY1" fmla="*/ 0 h 304800"/>
                  <a:gd name="connsiteX2" fmla="*/ 285750 w 609600"/>
                  <a:gd name="connsiteY2" fmla="*/ 0 h 304800"/>
                  <a:gd name="connsiteX3" fmla="*/ 285750 w 609600"/>
                  <a:gd name="connsiteY3" fmla="*/ 133350 h 304800"/>
                  <a:gd name="connsiteX4" fmla="*/ 0 w 609600"/>
                  <a:gd name="connsiteY4" fmla="*/ 133350 h 304800"/>
                  <a:gd name="connsiteX5" fmla="*/ 0 w 609600"/>
                  <a:gd name="connsiteY5" fmla="*/ 304800 h 304800"/>
                  <a:gd name="connsiteX6" fmla="*/ 38100 w 609600"/>
                  <a:gd name="connsiteY6" fmla="*/ 304800 h 304800"/>
                  <a:gd name="connsiteX7" fmla="*/ 38100 w 609600"/>
                  <a:gd name="connsiteY7" fmla="*/ 171450 h 304800"/>
                  <a:gd name="connsiteX8" fmla="*/ 285750 w 609600"/>
                  <a:gd name="connsiteY8" fmla="*/ 171450 h 304800"/>
                  <a:gd name="connsiteX9" fmla="*/ 285750 w 609600"/>
                  <a:gd name="connsiteY9" fmla="*/ 304800 h 304800"/>
                  <a:gd name="connsiteX10" fmla="*/ 323850 w 609600"/>
                  <a:gd name="connsiteY10" fmla="*/ 304800 h 304800"/>
                  <a:gd name="connsiteX11" fmla="*/ 323850 w 609600"/>
                  <a:gd name="connsiteY11" fmla="*/ 171450 h 304800"/>
                  <a:gd name="connsiteX12" fmla="*/ 571500 w 609600"/>
                  <a:gd name="connsiteY12" fmla="*/ 171450 h 304800"/>
                  <a:gd name="connsiteX13" fmla="*/ 571500 w 609600"/>
                  <a:gd name="connsiteY13" fmla="*/ 304800 h 304800"/>
                  <a:gd name="connsiteX14" fmla="*/ 609600 w 609600"/>
                  <a:gd name="connsiteY14" fmla="*/ 304800 h 304800"/>
                  <a:gd name="connsiteX15" fmla="*/ 609600 w 609600"/>
                  <a:gd name="connsiteY15" fmla="*/ 1333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 h="304800">
                    <a:moveTo>
                      <a:pt x="323850" y="133350"/>
                    </a:moveTo>
                    <a:lnTo>
                      <a:pt x="323850" y="0"/>
                    </a:lnTo>
                    <a:lnTo>
                      <a:pt x="285750" y="0"/>
                    </a:lnTo>
                    <a:lnTo>
                      <a:pt x="285750" y="133350"/>
                    </a:lnTo>
                    <a:lnTo>
                      <a:pt x="0" y="133350"/>
                    </a:lnTo>
                    <a:lnTo>
                      <a:pt x="0" y="304800"/>
                    </a:lnTo>
                    <a:lnTo>
                      <a:pt x="38100" y="304800"/>
                    </a:lnTo>
                    <a:lnTo>
                      <a:pt x="38100" y="171450"/>
                    </a:lnTo>
                    <a:lnTo>
                      <a:pt x="285750" y="171450"/>
                    </a:lnTo>
                    <a:lnTo>
                      <a:pt x="285750" y="304800"/>
                    </a:lnTo>
                    <a:lnTo>
                      <a:pt x="323850" y="304800"/>
                    </a:lnTo>
                    <a:lnTo>
                      <a:pt x="323850" y="171450"/>
                    </a:lnTo>
                    <a:lnTo>
                      <a:pt x="571500" y="171450"/>
                    </a:lnTo>
                    <a:lnTo>
                      <a:pt x="571500" y="304800"/>
                    </a:lnTo>
                    <a:lnTo>
                      <a:pt x="609600" y="304800"/>
                    </a:lnTo>
                    <a:lnTo>
                      <a:pt x="609600" y="133350"/>
                    </a:lnTo>
                    <a:close/>
                  </a:path>
                </a:pathLst>
              </a:custGeom>
              <a:solidFill>
                <a:srgbClr val="000000"/>
              </a:solidFill>
              <a:ln w="9525" cap="flat">
                <a:noFill/>
                <a:prstDash val="solid"/>
                <a:miter/>
              </a:ln>
            </p:spPr>
            <p:txBody>
              <a:bodyPr rtlCol="0" anchor="ctr"/>
              <a:lstStyle/>
              <a:p>
                <a:endParaRPr lang="en-GB"/>
              </a:p>
            </p:txBody>
          </p:sp>
        </p:grpSp>
      </p:grpSp>
      <p:grpSp>
        <p:nvGrpSpPr>
          <p:cNvPr id="2" name="Grupo 1">
            <a:extLst>
              <a:ext uri="{FF2B5EF4-FFF2-40B4-BE49-F238E27FC236}">
                <a16:creationId xmlns:a16="http://schemas.microsoft.com/office/drawing/2014/main" id="{8FB7261B-187A-4814-D3CE-9698CD29B05C}"/>
              </a:ext>
            </a:extLst>
          </p:cNvPr>
          <p:cNvGrpSpPr/>
          <p:nvPr/>
        </p:nvGrpSpPr>
        <p:grpSpPr>
          <a:xfrm>
            <a:off x="502281" y="2784301"/>
            <a:ext cx="1072742" cy="1072742"/>
            <a:chOff x="863751" y="3392583"/>
            <a:chExt cx="585542" cy="585542"/>
          </a:xfrm>
        </p:grpSpPr>
        <p:sp>
          <p:nvSpPr>
            <p:cNvPr id="22" name="Google Shape;187;p21">
              <a:extLst>
                <a:ext uri="{FF2B5EF4-FFF2-40B4-BE49-F238E27FC236}">
                  <a16:creationId xmlns:a16="http://schemas.microsoft.com/office/drawing/2014/main" id="{B0290ABE-7AA6-4FC3-A721-8873D241E7F3}"/>
                </a:ext>
              </a:extLst>
            </p:cNvPr>
            <p:cNvSpPr/>
            <p:nvPr/>
          </p:nvSpPr>
          <p:spPr>
            <a:xfrm>
              <a:off x="863751" y="3392583"/>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54" name="Gráfico 53" descr="Procesador con relleno sólido">
              <a:extLst>
                <a:ext uri="{FF2B5EF4-FFF2-40B4-BE49-F238E27FC236}">
                  <a16:creationId xmlns:a16="http://schemas.microsoft.com/office/drawing/2014/main" id="{00E23177-DE41-4721-9AD1-E969BFADF9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8834" y="3444789"/>
              <a:ext cx="481130" cy="481130"/>
            </a:xfrm>
            <a:prstGeom prst="rect">
              <a:avLst/>
            </a:prstGeom>
          </p:spPr>
        </p:pic>
      </p:grpSp>
      <p:sp>
        <p:nvSpPr>
          <p:cNvPr id="44" name="Flecha: a la derecha 43">
            <a:extLst>
              <a:ext uri="{FF2B5EF4-FFF2-40B4-BE49-F238E27FC236}">
                <a16:creationId xmlns:a16="http://schemas.microsoft.com/office/drawing/2014/main" id="{6CB693C2-F074-CFA0-F770-66277CBEB123}"/>
              </a:ext>
            </a:extLst>
          </p:cNvPr>
          <p:cNvSpPr/>
          <p:nvPr/>
        </p:nvSpPr>
        <p:spPr>
          <a:xfrm>
            <a:off x="1677859" y="3086215"/>
            <a:ext cx="483838" cy="4689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lecha: a la derecha 44">
            <a:extLst>
              <a:ext uri="{FF2B5EF4-FFF2-40B4-BE49-F238E27FC236}">
                <a16:creationId xmlns:a16="http://schemas.microsoft.com/office/drawing/2014/main" id="{FEF58713-C3F0-9CA4-6B73-0665B36D447E}"/>
              </a:ext>
            </a:extLst>
          </p:cNvPr>
          <p:cNvSpPr/>
          <p:nvPr/>
        </p:nvSpPr>
        <p:spPr>
          <a:xfrm>
            <a:off x="3473782" y="3086214"/>
            <a:ext cx="483838" cy="4689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lecha: a la derecha 45">
            <a:extLst>
              <a:ext uri="{FF2B5EF4-FFF2-40B4-BE49-F238E27FC236}">
                <a16:creationId xmlns:a16="http://schemas.microsoft.com/office/drawing/2014/main" id="{349F4286-3229-2B74-DE2B-FA762F021967}"/>
              </a:ext>
            </a:extLst>
          </p:cNvPr>
          <p:cNvSpPr/>
          <p:nvPr/>
        </p:nvSpPr>
        <p:spPr>
          <a:xfrm>
            <a:off x="5238814" y="3086215"/>
            <a:ext cx="483838" cy="4689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upo 6">
            <a:extLst>
              <a:ext uri="{FF2B5EF4-FFF2-40B4-BE49-F238E27FC236}">
                <a16:creationId xmlns:a16="http://schemas.microsoft.com/office/drawing/2014/main" id="{0B1DD5EE-6B90-8A28-C6F8-096CFA7EC565}"/>
              </a:ext>
            </a:extLst>
          </p:cNvPr>
          <p:cNvGrpSpPr/>
          <p:nvPr/>
        </p:nvGrpSpPr>
        <p:grpSpPr>
          <a:xfrm>
            <a:off x="5837746" y="2705119"/>
            <a:ext cx="1072742" cy="1231106"/>
            <a:chOff x="5938803" y="1879609"/>
            <a:chExt cx="1072742" cy="1231106"/>
          </a:xfrm>
        </p:grpSpPr>
        <p:sp>
          <p:nvSpPr>
            <p:cNvPr id="37" name="Google Shape;187;p21">
              <a:extLst>
                <a:ext uri="{FF2B5EF4-FFF2-40B4-BE49-F238E27FC236}">
                  <a16:creationId xmlns:a16="http://schemas.microsoft.com/office/drawing/2014/main" id="{7EB9B682-D2F2-A0C2-42CA-B1E6FDA85CD1}"/>
                </a:ext>
              </a:extLst>
            </p:cNvPr>
            <p:cNvSpPr/>
            <p:nvPr/>
          </p:nvSpPr>
          <p:spPr>
            <a:xfrm>
              <a:off x="5938803" y="1958791"/>
              <a:ext cx="1072742" cy="10727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mc:AlternateContent xmlns:mc="http://schemas.openxmlformats.org/markup-compatibility/2006" xmlns:a14="http://schemas.microsoft.com/office/drawing/2010/main">
          <mc:Choice Requires="a14">
            <p:sp>
              <p:nvSpPr>
                <p:cNvPr id="39" name="CuadroTexto 38">
                  <a:extLst>
                    <a:ext uri="{FF2B5EF4-FFF2-40B4-BE49-F238E27FC236}">
                      <a16:creationId xmlns:a16="http://schemas.microsoft.com/office/drawing/2014/main" id="{47ABC1EC-5999-BDC4-7640-18D71E7FCFE5}"/>
                    </a:ext>
                  </a:extLst>
                </p:cNvPr>
                <p:cNvSpPr txBox="1"/>
                <p:nvPr/>
              </p:nvSpPr>
              <p:spPr>
                <a:xfrm>
                  <a:off x="6070141" y="1879609"/>
                  <a:ext cx="825547" cy="12311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8000" b="1" i="0" smtClean="0">
                            <a:latin typeface="Cambria Math" panose="02040503050406030204" pitchFamily="18" charset="0"/>
                            <a:ea typeface="Cambria Math" panose="02040503050406030204" pitchFamily="18" charset="0"/>
                          </a:rPr>
                          <m:t>𝚺</m:t>
                        </m:r>
                      </m:oMath>
                    </m:oMathPara>
                  </a14:m>
                  <a:endParaRPr lang="en-US" sz="8000" b="1" dirty="0"/>
                </a:p>
              </p:txBody>
            </p:sp>
          </mc:Choice>
          <mc:Fallback xmlns="">
            <p:sp>
              <p:nvSpPr>
                <p:cNvPr id="39" name="CuadroTexto 38">
                  <a:extLst>
                    <a:ext uri="{FF2B5EF4-FFF2-40B4-BE49-F238E27FC236}">
                      <a16:creationId xmlns:a16="http://schemas.microsoft.com/office/drawing/2014/main" id="{47ABC1EC-5999-BDC4-7640-18D71E7FCFE5}"/>
                    </a:ext>
                  </a:extLst>
                </p:cNvPr>
                <p:cNvSpPr txBox="1">
                  <a:spLocks noRot="1" noChangeAspect="1" noMove="1" noResize="1" noEditPoints="1" noAdjustHandles="1" noChangeArrowheads="1" noChangeShapeType="1" noTextEdit="1"/>
                </p:cNvSpPr>
                <p:nvPr/>
              </p:nvSpPr>
              <p:spPr>
                <a:xfrm>
                  <a:off x="6070141" y="1879609"/>
                  <a:ext cx="825547" cy="1231106"/>
                </a:xfrm>
                <a:prstGeom prst="rect">
                  <a:avLst/>
                </a:prstGeom>
                <a:blipFill>
                  <a:blip r:embed="rId9"/>
                  <a:stretch>
                    <a:fillRect/>
                  </a:stretch>
                </a:blipFill>
              </p:spPr>
              <p:txBody>
                <a:bodyPr/>
                <a:lstStyle/>
                <a:p>
                  <a:r>
                    <a:rPr lang="en-US">
                      <a:noFill/>
                    </a:rPr>
                    <a:t> </a:t>
                  </a:r>
                </a:p>
              </p:txBody>
            </p:sp>
          </mc:Fallback>
        </mc:AlternateContent>
      </p:grpSp>
      <p:sp>
        <p:nvSpPr>
          <p:cNvPr id="43" name="Flecha: a la derecha 42">
            <a:extLst>
              <a:ext uri="{FF2B5EF4-FFF2-40B4-BE49-F238E27FC236}">
                <a16:creationId xmlns:a16="http://schemas.microsoft.com/office/drawing/2014/main" id="{CB472582-C186-19E6-6F0D-6B90345810F9}"/>
              </a:ext>
            </a:extLst>
          </p:cNvPr>
          <p:cNvSpPr/>
          <p:nvPr/>
        </p:nvSpPr>
        <p:spPr>
          <a:xfrm>
            <a:off x="7025582" y="3086214"/>
            <a:ext cx="483838" cy="4689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bject 41">
            <a:extLst>
              <a:ext uri="{FF2B5EF4-FFF2-40B4-BE49-F238E27FC236}">
                <a16:creationId xmlns:a16="http://schemas.microsoft.com/office/drawing/2014/main" id="{04D53714-0F77-F43E-8ADA-01169B3C2C25}"/>
              </a:ext>
            </a:extLst>
          </p:cNvPr>
          <p:cNvSpPr txBox="1"/>
          <p:nvPr/>
        </p:nvSpPr>
        <p:spPr>
          <a:xfrm>
            <a:off x="6011471" y="1313495"/>
            <a:ext cx="977247" cy="443070"/>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latin typeface="TSTAR PRO" panose="02000806030000020004" pitchFamily="50" charset="0"/>
                <a:cs typeface="Trebuchet MS"/>
              </a:rPr>
              <a:t>METRIC AGGREGATION</a:t>
            </a:r>
            <a:endParaRPr lang="en-GB" sz="1400" b="1" dirty="0">
              <a:latin typeface="TSTAR PRO" panose="02000806030000020004" pitchFamily="50" charset="0"/>
              <a:cs typeface="Trebuchet MS"/>
            </a:endParaRPr>
          </a:p>
        </p:txBody>
      </p:sp>
      <p:sp>
        <p:nvSpPr>
          <p:cNvPr id="63" name="object 41">
            <a:extLst>
              <a:ext uri="{FF2B5EF4-FFF2-40B4-BE49-F238E27FC236}">
                <a16:creationId xmlns:a16="http://schemas.microsoft.com/office/drawing/2014/main" id="{BE8CAC99-08EC-F32E-28EB-0C2EE22D3010}"/>
              </a:ext>
            </a:extLst>
          </p:cNvPr>
          <p:cNvSpPr txBox="1"/>
          <p:nvPr/>
        </p:nvSpPr>
        <p:spPr>
          <a:xfrm>
            <a:off x="2496946" y="1818912"/>
            <a:ext cx="1374530" cy="501291"/>
          </a:xfrm>
          <a:prstGeom prst="rect">
            <a:avLst/>
          </a:prstGeom>
        </p:spPr>
        <p:txBody>
          <a:bodyPr vert="horz" wrap="square" lIns="0" tIns="12065" rIns="0" bIns="0" rtlCol="0">
            <a:spAutoFit/>
          </a:bodyPr>
          <a:lstStyle/>
          <a:p>
            <a:pPr marL="184150" indent="-171450">
              <a:lnSpc>
                <a:spcPct val="150000"/>
              </a:lnSpc>
              <a:spcBef>
                <a:spcPts val="95"/>
              </a:spcBef>
              <a:buFont typeface="Wingdings" panose="05000000000000000000" pitchFamily="2" charset="2"/>
              <a:buChar char="§"/>
            </a:pPr>
            <a:r>
              <a:rPr lang="en-GB" sz="1100" spc="-80" dirty="0">
                <a:latin typeface="TSTAR PRO" panose="02000806030000020004" pitchFamily="50" charset="0"/>
                <a:cs typeface="Trebuchet MS"/>
              </a:rPr>
              <a:t>Current Metrics Status</a:t>
            </a:r>
          </a:p>
          <a:p>
            <a:pPr marL="184150" indent="-171450">
              <a:lnSpc>
                <a:spcPct val="150000"/>
              </a:lnSpc>
              <a:spcBef>
                <a:spcPts val="95"/>
              </a:spcBef>
              <a:buFont typeface="Wingdings" panose="05000000000000000000" pitchFamily="2" charset="2"/>
              <a:buChar char="§"/>
            </a:pPr>
            <a:r>
              <a:rPr lang="en-GB" sz="1100" spc="-80" dirty="0">
                <a:latin typeface="TSTAR PRO" panose="02000806030000020004" pitchFamily="50" charset="0"/>
                <a:cs typeface="Trebuchet MS"/>
              </a:rPr>
              <a:t>Proposed Taxonomy</a:t>
            </a:r>
            <a:endParaRPr lang="en-GB" sz="1100" dirty="0">
              <a:latin typeface="TSTAR PRO" panose="02000806030000020004" pitchFamily="50" charset="0"/>
              <a:cs typeface="Trebuchet MS"/>
            </a:endParaRPr>
          </a:p>
        </p:txBody>
      </p:sp>
      <p:sp>
        <p:nvSpPr>
          <p:cNvPr id="64" name="object 41">
            <a:extLst>
              <a:ext uri="{FF2B5EF4-FFF2-40B4-BE49-F238E27FC236}">
                <a16:creationId xmlns:a16="http://schemas.microsoft.com/office/drawing/2014/main" id="{EC5FD329-BC13-0DC6-8C5A-A5A67D971EFA}"/>
              </a:ext>
            </a:extLst>
          </p:cNvPr>
          <p:cNvSpPr txBox="1"/>
          <p:nvPr/>
        </p:nvSpPr>
        <p:spPr>
          <a:xfrm>
            <a:off x="4294430" y="1827903"/>
            <a:ext cx="1374530" cy="768031"/>
          </a:xfrm>
          <a:prstGeom prst="rect">
            <a:avLst/>
          </a:prstGeom>
        </p:spPr>
        <p:txBody>
          <a:bodyPr vert="horz" wrap="square" lIns="0" tIns="12065" rIns="0" bIns="0" rtlCol="0">
            <a:spAutoFit/>
          </a:bodyPr>
          <a:lstStyle/>
          <a:p>
            <a:pPr marL="184150" indent="-171450">
              <a:lnSpc>
                <a:spcPct val="150000"/>
              </a:lnSpc>
              <a:spcBef>
                <a:spcPts val="95"/>
              </a:spcBef>
              <a:buFont typeface="Wingdings" panose="05000000000000000000" pitchFamily="2" charset="2"/>
              <a:buChar char="§"/>
            </a:pPr>
            <a:r>
              <a:rPr lang="en-GB" sz="1100" spc="-80" dirty="0">
                <a:latin typeface="TSTAR PRO" panose="02000806030000020004" pitchFamily="50" charset="0"/>
                <a:cs typeface="Trebuchet MS"/>
              </a:rPr>
              <a:t>Applications</a:t>
            </a:r>
          </a:p>
          <a:p>
            <a:pPr marL="184150" indent="-171450">
              <a:lnSpc>
                <a:spcPct val="150000"/>
              </a:lnSpc>
              <a:spcBef>
                <a:spcPts val="95"/>
              </a:spcBef>
              <a:buFont typeface="Wingdings" panose="05000000000000000000" pitchFamily="2" charset="2"/>
              <a:buChar char="§"/>
            </a:pPr>
            <a:r>
              <a:rPr lang="en-GB" sz="1100" spc="-80" dirty="0">
                <a:latin typeface="TSTAR PRO" panose="02000806030000020004" pitchFamily="50" charset="0"/>
                <a:cs typeface="Trebuchet MS"/>
              </a:rPr>
              <a:t>Proposed Model</a:t>
            </a:r>
          </a:p>
          <a:p>
            <a:pPr marL="184150" indent="-171450">
              <a:lnSpc>
                <a:spcPct val="150000"/>
              </a:lnSpc>
              <a:spcBef>
                <a:spcPts val="95"/>
              </a:spcBef>
              <a:buFont typeface="Wingdings" panose="05000000000000000000" pitchFamily="2" charset="2"/>
              <a:buChar char="§"/>
            </a:pPr>
            <a:r>
              <a:rPr lang="en-GB" sz="1100" spc="-80" dirty="0">
                <a:latin typeface="TSTAR PRO" panose="02000806030000020004" pitchFamily="50" charset="0"/>
                <a:cs typeface="Trebuchet MS"/>
              </a:rPr>
              <a:t>Proposed Metrics</a:t>
            </a:r>
            <a:endParaRPr lang="en-GB" sz="1100" dirty="0">
              <a:latin typeface="TSTAR PRO" panose="02000806030000020004" pitchFamily="50" charset="0"/>
              <a:cs typeface="Trebuchet MS"/>
            </a:endParaRPr>
          </a:p>
        </p:txBody>
      </p:sp>
      <p:sp>
        <p:nvSpPr>
          <p:cNvPr id="65" name="object 41">
            <a:extLst>
              <a:ext uri="{FF2B5EF4-FFF2-40B4-BE49-F238E27FC236}">
                <a16:creationId xmlns:a16="http://schemas.microsoft.com/office/drawing/2014/main" id="{2C52196B-75CC-A146-EA52-494334AE804F}"/>
              </a:ext>
            </a:extLst>
          </p:cNvPr>
          <p:cNvSpPr txBox="1"/>
          <p:nvPr/>
        </p:nvSpPr>
        <p:spPr>
          <a:xfrm>
            <a:off x="6053095" y="1818912"/>
            <a:ext cx="1374530" cy="501291"/>
          </a:xfrm>
          <a:prstGeom prst="rect">
            <a:avLst/>
          </a:prstGeom>
        </p:spPr>
        <p:txBody>
          <a:bodyPr vert="horz" wrap="square" lIns="0" tIns="12065" rIns="0" bIns="0" rtlCol="0">
            <a:spAutoFit/>
          </a:bodyPr>
          <a:lstStyle/>
          <a:p>
            <a:pPr marL="184150" indent="-171450">
              <a:lnSpc>
                <a:spcPct val="150000"/>
              </a:lnSpc>
              <a:spcBef>
                <a:spcPts val="95"/>
              </a:spcBef>
              <a:buFont typeface="Wingdings" panose="05000000000000000000" pitchFamily="2" charset="2"/>
              <a:buChar char="§"/>
            </a:pPr>
            <a:r>
              <a:rPr lang="en-GB" sz="1100" spc="-80" dirty="0">
                <a:latin typeface="TSTAR PRO" panose="02000806030000020004" pitchFamily="50" charset="0"/>
                <a:cs typeface="Trebuchet MS"/>
              </a:rPr>
              <a:t>Model</a:t>
            </a:r>
          </a:p>
          <a:p>
            <a:pPr marL="184150" indent="-171450">
              <a:lnSpc>
                <a:spcPct val="150000"/>
              </a:lnSpc>
              <a:spcBef>
                <a:spcPts val="95"/>
              </a:spcBef>
              <a:buFont typeface="Wingdings" panose="05000000000000000000" pitchFamily="2" charset="2"/>
              <a:buChar char="§"/>
            </a:pPr>
            <a:r>
              <a:rPr lang="en-GB" sz="1100" spc="-80" dirty="0">
                <a:latin typeface="TSTAR PRO" panose="02000806030000020004" pitchFamily="50" charset="0"/>
                <a:cs typeface="Trebuchet MS"/>
              </a:rPr>
              <a:t>Algorithm</a:t>
            </a:r>
            <a:endParaRPr lang="en-GB" sz="1100" dirty="0">
              <a:latin typeface="TSTAR PRO" panose="02000806030000020004" pitchFamily="50" charset="0"/>
              <a:cs typeface="Trebuchet MS"/>
            </a:endParaRPr>
          </a:p>
        </p:txBody>
      </p:sp>
    </p:spTree>
    <p:extLst>
      <p:ext uri="{BB962C8B-B14F-4D97-AF65-F5344CB8AC3E}">
        <p14:creationId xmlns:p14="http://schemas.microsoft.com/office/powerpoint/2010/main" val="3495034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236160-24CD-4A9B-816A-83A45681B47B}"/>
              </a:ext>
            </a:extLst>
          </p:cNvPr>
          <p:cNvSpPr>
            <a:spLocks noGrp="1"/>
          </p:cNvSpPr>
          <p:nvPr>
            <p:ph type="title"/>
          </p:nvPr>
        </p:nvSpPr>
        <p:spPr/>
        <p:txBody>
          <a:bodyPr/>
          <a:lstStyle/>
          <a:p>
            <a:r>
              <a:rPr lang="en-GB" dirty="0"/>
              <a:t>This is me</a:t>
            </a:r>
          </a:p>
        </p:txBody>
      </p:sp>
      <p:sp>
        <p:nvSpPr>
          <p:cNvPr id="3" name="Marcador de número de diapositiva 2">
            <a:extLst>
              <a:ext uri="{FF2B5EF4-FFF2-40B4-BE49-F238E27FC236}">
                <a16:creationId xmlns:a16="http://schemas.microsoft.com/office/drawing/2014/main" id="{AD3C0F3C-5287-4B13-9D7F-2DF799669B72}"/>
              </a:ext>
            </a:extLst>
          </p:cNvPr>
          <p:cNvSpPr>
            <a:spLocks noGrp="1"/>
          </p:cNvSpPr>
          <p:nvPr>
            <p:ph type="sldNum" sz="quarter" idx="20"/>
          </p:nvPr>
        </p:nvSpPr>
        <p:spPr/>
        <p:txBody>
          <a:bodyPr/>
          <a:lstStyle/>
          <a:p>
            <a:pPr>
              <a:defRPr/>
            </a:pPr>
            <a:fld id="{573902B0-774B-DB47-85FF-5E7A4BB2BF29}" type="slidenum">
              <a:rPr lang="en-US" smtClean="0"/>
              <a:pPr>
                <a:defRPr/>
              </a:pPr>
              <a:t>2</a:t>
            </a:fld>
            <a:endParaRPr lang="en-US" dirty="0"/>
          </a:p>
        </p:txBody>
      </p:sp>
      <p:pic>
        <p:nvPicPr>
          <p:cNvPr id="4" name="Imagen 3" descr="Imagen que contiene objeto, reloj, medidor&#10;&#10;Descripción generada automáticamente">
            <a:hlinkClick r:id="rId3"/>
            <a:extLst>
              <a:ext uri="{FF2B5EF4-FFF2-40B4-BE49-F238E27FC236}">
                <a16:creationId xmlns:a16="http://schemas.microsoft.com/office/drawing/2014/main" id="{D1B5D77A-3892-4898-AA01-99AACE5389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4938" y="3705373"/>
            <a:ext cx="360718" cy="340454"/>
          </a:xfrm>
          <a:prstGeom prst="rect">
            <a:avLst/>
          </a:prstGeom>
        </p:spPr>
      </p:pic>
      <p:grpSp>
        <p:nvGrpSpPr>
          <p:cNvPr id="13" name="Grupo 12">
            <a:extLst>
              <a:ext uri="{FF2B5EF4-FFF2-40B4-BE49-F238E27FC236}">
                <a16:creationId xmlns:a16="http://schemas.microsoft.com/office/drawing/2014/main" id="{8126C01F-8B7E-4667-91B4-E956D74C22C9}"/>
              </a:ext>
            </a:extLst>
          </p:cNvPr>
          <p:cNvGrpSpPr/>
          <p:nvPr/>
        </p:nvGrpSpPr>
        <p:grpSpPr>
          <a:xfrm>
            <a:off x="1134544" y="3247258"/>
            <a:ext cx="341112" cy="341112"/>
            <a:chOff x="3018299" y="3948957"/>
            <a:chExt cx="540000" cy="540000"/>
          </a:xfrm>
        </p:grpSpPr>
        <p:sp>
          <p:nvSpPr>
            <p:cNvPr id="11" name="Google Shape;187;p21">
              <a:extLst>
                <a:ext uri="{FF2B5EF4-FFF2-40B4-BE49-F238E27FC236}">
                  <a16:creationId xmlns:a16="http://schemas.microsoft.com/office/drawing/2014/main" id="{D4D3D116-D1D7-4BA1-B7E3-0F318E257A6A}"/>
                </a:ext>
              </a:extLst>
            </p:cNvPr>
            <p:cNvSpPr/>
            <p:nvPr/>
          </p:nvSpPr>
          <p:spPr>
            <a:xfrm>
              <a:off x="3018299" y="3948957"/>
              <a:ext cx="540000" cy="540000"/>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a:p>
          </p:txBody>
        </p:sp>
        <p:pic>
          <p:nvPicPr>
            <p:cNvPr id="12" name="Gráfico 11" descr="Sobre">
              <a:extLst>
                <a:ext uri="{FF2B5EF4-FFF2-40B4-BE49-F238E27FC236}">
                  <a16:creationId xmlns:a16="http://schemas.microsoft.com/office/drawing/2014/main" id="{AF3D9D08-41C6-4D22-8FFB-41AFA61CF0B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46191" y="3976849"/>
              <a:ext cx="484216" cy="484216"/>
            </a:xfrm>
            <a:prstGeom prst="rect">
              <a:avLst/>
            </a:prstGeom>
          </p:spPr>
        </p:pic>
      </p:grpSp>
      <p:sp>
        <p:nvSpPr>
          <p:cNvPr id="14" name="Rectángulo 13">
            <a:extLst>
              <a:ext uri="{FF2B5EF4-FFF2-40B4-BE49-F238E27FC236}">
                <a16:creationId xmlns:a16="http://schemas.microsoft.com/office/drawing/2014/main" id="{53DC3A45-1C87-4139-8426-865A847F4044}"/>
              </a:ext>
            </a:extLst>
          </p:cNvPr>
          <p:cNvSpPr/>
          <p:nvPr/>
        </p:nvSpPr>
        <p:spPr>
          <a:xfrm>
            <a:off x="1493275" y="3283487"/>
            <a:ext cx="1497526" cy="261610"/>
          </a:xfrm>
          <a:prstGeom prst="rect">
            <a:avLst/>
          </a:prstGeom>
        </p:spPr>
        <p:txBody>
          <a:bodyPr wrap="none">
            <a:spAutoFit/>
          </a:bodyPr>
          <a:lstStyle/>
          <a:p>
            <a:r>
              <a:rPr lang="en-GB" sz="1100">
                <a:solidFill>
                  <a:schemeClr val="dk1"/>
                </a:solidFill>
                <a:latin typeface="TSTAR PRO" panose="02000806030000020004" pitchFamily="50" charset="0"/>
              </a:rPr>
              <a:t>alongueira@Ikerlan.es</a:t>
            </a:r>
            <a:endParaRPr lang="en-GB" sz="1100">
              <a:latin typeface="TSTAR PRO" panose="02000806030000020004" pitchFamily="50" charset="0"/>
            </a:endParaRPr>
          </a:p>
        </p:txBody>
      </p:sp>
      <p:sp>
        <p:nvSpPr>
          <p:cNvPr id="16" name="Rectángulo 15">
            <a:extLst>
              <a:ext uri="{FF2B5EF4-FFF2-40B4-BE49-F238E27FC236}">
                <a16:creationId xmlns:a16="http://schemas.microsoft.com/office/drawing/2014/main" id="{2D50D4DE-D626-48EF-9077-05366680B2B8}"/>
              </a:ext>
            </a:extLst>
          </p:cNvPr>
          <p:cNvSpPr/>
          <p:nvPr/>
        </p:nvSpPr>
        <p:spPr>
          <a:xfrm>
            <a:off x="1493275" y="3744795"/>
            <a:ext cx="1638590" cy="261610"/>
          </a:xfrm>
          <a:prstGeom prst="rect">
            <a:avLst/>
          </a:prstGeom>
        </p:spPr>
        <p:txBody>
          <a:bodyPr wrap="none">
            <a:spAutoFit/>
          </a:bodyPr>
          <a:lstStyle/>
          <a:p>
            <a:pPr fontAlgn="base"/>
            <a:r>
              <a:rPr lang="en-GB" sz="1100" dirty="0">
                <a:latin typeface="TSTAR PRO" panose="02000806030000020004" pitchFamily="50" charset="0"/>
              </a:rPr>
              <a:t>Ángel Longueira Romero</a:t>
            </a:r>
            <a:endParaRPr lang="en-GB" sz="1100" dirty="0">
              <a:latin typeface="TSTAR PRO" panose="02000806030000020004" pitchFamily="50" charset="0"/>
              <a:hlinkClick r:id="rId7"/>
            </a:endParaRPr>
          </a:p>
        </p:txBody>
      </p:sp>
      <p:sp>
        <p:nvSpPr>
          <p:cNvPr id="10" name="Google Shape;100;p14">
            <a:extLst>
              <a:ext uri="{FF2B5EF4-FFF2-40B4-BE49-F238E27FC236}">
                <a16:creationId xmlns:a16="http://schemas.microsoft.com/office/drawing/2014/main" id="{FE9E625F-13E9-449A-8FDA-CF8A157C5B1B}"/>
              </a:ext>
            </a:extLst>
          </p:cNvPr>
          <p:cNvSpPr txBox="1">
            <a:spLocks/>
          </p:cNvSpPr>
          <p:nvPr/>
        </p:nvSpPr>
        <p:spPr>
          <a:xfrm>
            <a:off x="3491880" y="2715766"/>
            <a:ext cx="5328592" cy="1489918"/>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Font typeface="Arial" pitchFamily="34" charset="0"/>
              <a:buNone/>
            </a:pPr>
            <a:r>
              <a:rPr lang="en-GB" sz="3600" b="1" i="1" dirty="0">
                <a:latin typeface="TSTAR PRO" panose="02000806030000020004" pitchFamily="50" charset="0"/>
                <a:ea typeface="Lora"/>
                <a:cs typeface="Lora"/>
                <a:sym typeface="Lora"/>
              </a:rPr>
              <a:t>I am </a:t>
            </a:r>
            <a:r>
              <a:rPr lang="en-GB" sz="3600" b="1" i="1" dirty="0">
                <a:highlight>
                  <a:srgbClr val="2CF026"/>
                </a:highlight>
                <a:latin typeface="TSTAR PRO" panose="02000806030000020004" pitchFamily="50" charset="0"/>
                <a:ea typeface="Lora"/>
                <a:cs typeface="Lora"/>
                <a:sym typeface="Lora"/>
              </a:rPr>
              <a:t>Ángel</a:t>
            </a:r>
            <a:r>
              <a:rPr lang="en-GB" sz="3600" b="1" i="1" dirty="0">
                <a:latin typeface="TSTAR PRO" panose="02000806030000020004" pitchFamily="50" charset="0"/>
                <a:ea typeface="Lora"/>
                <a:cs typeface="Lora"/>
                <a:sym typeface="Lora"/>
              </a:rPr>
              <a:t> Longueira</a:t>
            </a:r>
          </a:p>
          <a:p>
            <a:pPr marL="0" indent="0">
              <a:spcBef>
                <a:spcPts val="600"/>
              </a:spcBef>
              <a:buClr>
                <a:schemeClr val="dk1"/>
              </a:buClr>
              <a:buSzPts val="1100"/>
              <a:buFont typeface="Arial"/>
              <a:buNone/>
            </a:pPr>
            <a:r>
              <a:rPr lang="en-GB" sz="1800" dirty="0">
                <a:solidFill>
                  <a:schemeClr val="dk1"/>
                </a:solidFill>
                <a:latin typeface="TSTAR PRO" panose="02000806030000020004" pitchFamily="50" charset="0"/>
              </a:rPr>
              <a:t>I am currently working on my PhD both at IKERLAN in the Cybersecurity Embedded Systems Team, and at MU.</a:t>
            </a:r>
            <a:endParaRPr lang="en-GB" sz="1800" dirty="0">
              <a:solidFill>
                <a:schemeClr val="dk1"/>
              </a:solidFill>
              <a:highlight>
                <a:srgbClr val="FFCD00"/>
              </a:highlight>
              <a:latin typeface="TSTAR PRO" panose="02000806030000020004" pitchFamily="50" charset="0"/>
            </a:endParaRPr>
          </a:p>
        </p:txBody>
      </p:sp>
      <p:sp>
        <p:nvSpPr>
          <p:cNvPr id="15" name="Google Shape;103;p14">
            <a:extLst>
              <a:ext uri="{FF2B5EF4-FFF2-40B4-BE49-F238E27FC236}">
                <a16:creationId xmlns:a16="http://schemas.microsoft.com/office/drawing/2014/main" id="{9A189618-2BCE-4234-86EA-80F8C5628D84}"/>
              </a:ext>
            </a:extLst>
          </p:cNvPr>
          <p:cNvSpPr txBox="1">
            <a:spLocks/>
          </p:cNvSpPr>
          <p:nvPr/>
        </p:nvSpPr>
        <p:spPr>
          <a:xfrm>
            <a:off x="3492005" y="1203598"/>
            <a:ext cx="4908000" cy="1159800"/>
          </a:xfrm>
          <a:prstGeom prst="rect">
            <a:avLst/>
          </a:prstGeom>
        </p:spPr>
        <p:txBody>
          <a:bodyPr spcFirstLastPara="1" vert="horz" wrap="square" lIns="91425" tIns="91425" rIns="91425" bIns="91425"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dirty="0">
                <a:ln>
                  <a:noFill/>
                </a:ln>
                <a:solidFill>
                  <a:schemeClr val="tx1"/>
                </a:solidFill>
                <a:effectLst/>
                <a:uLnTx/>
                <a:uFillTx/>
                <a:latin typeface="TSTAR PRO" panose="02000806030000020004" pitchFamily="50" charset="0"/>
                <a:ea typeface="+mj-ea"/>
                <a:cs typeface="+mj-cs"/>
              </a:rPr>
              <a:t>Hello!</a:t>
            </a:r>
          </a:p>
        </p:txBody>
      </p:sp>
      <p:sp>
        <p:nvSpPr>
          <p:cNvPr id="17" name="Elipse 16" descr="https://martina.lindorfer.in/images/me.jpg">
            <a:extLst>
              <a:ext uri="{FF2B5EF4-FFF2-40B4-BE49-F238E27FC236}">
                <a16:creationId xmlns:a16="http://schemas.microsoft.com/office/drawing/2014/main" id="{991080AD-34C8-4697-A46D-92E07067B2A9}"/>
              </a:ext>
            </a:extLst>
          </p:cNvPr>
          <p:cNvSpPr/>
          <p:nvPr/>
        </p:nvSpPr>
        <p:spPr>
          <a:xfrm>
            <a:off x="1259632" y="1203598"/>
            <a:ext cx="1453038" cy="1453038"/>
          </a:xfrm>
          <a:prstGeom prst="ellipse">
            <a:avLst/>
          </a:prstGeom>
          <a:blipFill>
            <a:blip r:embed="rId8"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Elipse 17" descr="Imagen que contiene hombre, parado, firmar, frente&#10;&#10;Descripción generada automáticamente">
            <a:extLst>
              <a:ext uri="{FF2B5EF4-FFF2-40B4-BE49-F238E27FC236}">
                <a16:creationId xmlns:a16="http://schemas.microsoft.com/office/drawing/2014/main" id="{55C64B04-2BF8-47BF-818C-CD56E8B9E7B7}"/>
              </a:ext>
            </a:extLst>
          </p:cNvPr>
          <p:cNvSpPr/>
          <p:nvPr/>
        </p:nvSpPr>
        <p:spPr>
          <a:xfrm>
            <a:off x="1126336" y="1041597"/>
            <a:ext cx="1710158" cy="1710158"/>
          </a:xfrm>
          <a:prstGeom prst="ellipse">
            <a:avLst/>
          </a:prstGeom>
          <a:blipFill>
            <a:blip r:embed="rId9" cstate="print">
              <a:extLst>
                <a:ext uri="{28A0092B-C50C-407E-A947-70E740481C1C}">
                  <a14:useLocalDpi xmlns:a14="http://schemas.microsoft.com/office/drawing/2010/main" val="0"/>
                </a:ext>
              </a:extLst>
            </a:blip>
            <a:srcRect/>
            <a:stretch>
              <a:fillRect l="-41612" t="-20870" r="-39880" b="-125"/>
            </a:stretch>
          </a:blipFill>
          <a:ln w="6350">
            <a:solidFill>
              <a:schemeClr val="tx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pic>
        <p:nvPicPr>
          <p:cNvPr id="6" name="Imagen 5" descr="Logotipo, nombre de la empresa&#10;&#10;Descripción generada automáticamente">
            <a:extLst>
              <a:ext uri="{FF2B5EF4-FFF2-40B4-BE49-F238E27FC236}">
                <a16:creationId xmlns:a16="http://schemas.microsoft.com/office/drawing/2014/main" id="{AF199FDA-67DB-4BAA-B059-F06F31E60BC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03688" y="4448344"/>
            <a:ext cx="781111" cy="473068"/>
          </a:xfrm>
          <a:prstGeom prst="rect">
            <a:avLst/>
          </a:prstGeom>
        </p:spPr>
      </p:pic>
      <p:pic>
        <p:nvPicPr>
          <p:cNvPr id="8" name="Imagen 7" descr="Imagen que contiene Forma&#10;&#10;Descripción generada automáticamente">
            <a:extLst>
              <a:ext uri="{FF2B5EF4-FFF2-40B4-BE49-F238E27FC236}">
                <a16:creationId xmlns:a16="http://schemas.microsoft.com/office/drawing/2014/main" id="{8801E2D6-52B1-4ADE-9238-A2B27E6675C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42879" y="4434336"/>
            <a:ext cx="1043921" cy="501083"/>
          </a:xfrm>
          <a:prstGeom prst="rect">
            <a:avLst/>
          </a:prstGeom>
        </p:spPr>
      </p:pic>
    </p:spTree>
    <p:extLst>
      <p:ext uri="{BB962C8B-B14F-4D97-AF65-F5344CB8AC3E}">
        <p14:creationId xmlns:p14="http://schemas.microsoft.com/office/powerpoint/2010/main" val="5243856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4" name="Conector recto 13">
            <a:extLst>
              <a:ext uri="{FF2B5EF4-FFF2-40B4-BE49-F238E27FC236}">
                <a16:creationId xmlns:a16="http://schemas.microsoft.com/office/drawing/2014/main" id="{EA90135D-0FEA-DBA8-F2C4-8DB18175FB97}"/>
              </a:ext>
            </a:extLst>
          </p:cNvPr>
          <p:cNvCxnSpPr>
            <a:cxnSpLocks/>
            <a:endCxn id="34" idx="1"/>
          </p:cNvCxnSpPr>
          <p:nvPr/>
        </p:nvCxnSpPr>
        <p:spPr>
          <a:xfrm>
            <a:off x="2411760" y="1822827"/>
            <a:ext cx="0" cy="1497846"/>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CAE07E2E-EF0F-AD35-452A-F16BF463EEB6}"/>
              </a:ext>
            </a:extLst>
          </p:cNvPr>
          <p:cNvCxnSpPr/>
          <p:nvPr/>
        </p:nvCxnSpPr>
        <p:spPr>
          <a:xfrm>
            <a:off x="2411760" y="1822827"/>
            <a:ext cx="106202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6F228CEC-246E-6299-7244-158140957250}"/>
              </a:ext>
            </a:extLst>
          </p:cNvPr>
          <p:cNvCxnSpPr>
            <a:cxnSpLocks/>
          </p:cNvCxnSpPr>
          <p:nvPr/>
        </p:nvCxnSpPr>
        <p:spPr>
          <a:xfrm>
            <a:off x="5969084" y="1822827"/>
            <a:ext cx="0" cy="1497846"/>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0D598DB2-EDEE-D998-8B1E-F53855C6250C}"/>
              </a:ext>
            </a:extLst>
          </p:cNvPr>
          <p:cNvCxnSpPr/>
          <p:nvPr/>
        </p:nvCxnSpPr>
        <p:spPr>
          <a:xfrm>
            <a:off x="5969084" y="1822827"/>
            <a:ext cx="106202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a:extLst>
              <a:ext uri="{FF2B5EF4-FFF2-40B4-BE49-F238E27FC236}">
                <a16:creationId xmlns:a16="http://schemas.microsoft.com/office/drawing/2014/main" id="{9BA85360-4138-7677-0DF9-4FB77C8C2431}"/>
              </a:ext>
            </a:extLst>
          </p:cNvPr>
          <p:cNvCxnSpPr>
            <a:cxnSpLocks/>
          </p:cNvCxnSpPr>
          <p:nvPr/>
        </p:nvCxnSpPr>
        <p:spPr>
          <a:xfrm>
            <a:off x="4210418" y="1822827"/>
            <a:ext cx="0" cy="1497846"/>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a:extLst>
              <a:ext uri="{FF2B5EF4-FFF2-40B4-BE49-F238E27FC236}">
                <a16:creationId xmlns:a16="http://schemas.microsoft.com/office/drawing/2014/main" id="{DC17F073-2473-4E99-29FE-80F859CBBA73}"/>
              </a:ext>
            </a:extLst>
          </p:cNvPr>
          <p:cNvCxnSpPr/>
          <p:nvPr/>
        </p:nvCxnSpPr>
        <p:spPr>
          <a:xfrm>
            <a:off x="4210418" y="1822827"/>
            <a:ext cx="106202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20</a:t>
            </a:fld>
            <a:endParaRPr lang="en-US" dirty="0"/>
          </a:p>
        </p:txBody>
      </p:sp>
      <p:sp>
        <p:nvSpPr>
          <p:cNvPr id="68" name="Título 2">
            <a:extLst>
              <a:ext uri="{FF2B5EF4-FFF2-40B4-BE49-F238E27FC236}">
                <a16:creationId xmlns:a16="http://schemas.microsoft.com/office/drawing/2014/main" id="{999268AD-06AC-439B-92B0-54FD2CB08117}"/>
              </a:ext>
            </a:extLst>
          </p:cNvPr>
          <p:cNvSpPr>
            <a:spLocks noGrp="1"/>
          </p:cNvSpPr>
          <p:nvPr>
            <p:ph type="title"/>
          </p:nvPr>
        </p:nvSpPr>
        <p:spPr>
          <a:xfrm>
            <a:off x="2123728" y="-20538"/>
            <a:ext cx="6563072" cy="576064"/>
          </a:xfrm>
        </p:spPr>
        <p:txBody>
          <a:bodyPr/>
          <a:lstStyle/>
          <a:p>
            <a:r>
              <a:rPr lang="en-GB" dirty="0"/>
              <a:t>Contributions</a:t>
            </a:r>
          </a:p>
        </p:txBody>
      </p:sp>
      <p:grpSp>
        <p:nvGrpSpPr>
          <p:cNvPr id="6" name="Grupo 5">
            <a:extLst>
              <a:ext uri="{FF2B5EF4-FFF2-40B4-BE49-F238E27FC236}">
                <a16:creationId xmlns:a16="http://schemas.microsoft.com/office/drawing/2014/main" id="{E569DE1A-D68A-264A-82C4-120910C5ECFA}"/>
              </a:ext>
            </a:extLst>
          </p:cNvPr>
          <p:cNvGrpSpPr/>
          <p:nvPr/>
        </p:nvGrpSpPr>
        <p:grpSpPr>
          <a:xfrm>
            <a:off x="7616236" y="2786869"/>
            <a:ext cx="1067606" cy="1067606"/>
            <a:chOff x="6722013" y="1835503"/>
            <a:chExt cx="585542" cy="585542"/>
          </a:xfrm>
        </p:grpSpPr>
        <p:sp>
          <p:nvSpPr>
            <p:cNvPr id="10" name="Google Shape;187;p21">
              <a:extLst>
                <a:ext uri="{FF2B5EF4-FFF2-40B4-BE49-F238E27FC236}">
                  <a16:creationId xmlns:a16="http://schemas.microsoft.com/office/drawing/2014/main" id="{53414787-AAC3-4159-A1C3-BC4BC5796053}"/>
                </a:ext>
              </a:extLst>
            </p:cNvPr>
            <p:cNvSpPr/>
            <p:nvPr/>
          </p:nvSpPr>
          <p:spPr>
            <a:xfrm>
              <a:off x="6722013" y="1835503"/>
              <a:ext cx="585542" cy="585542"/>
            </a:xfrm>
            <a:prstGeom prst="ellipse">
              <a:avLst/>
            </a:pr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1" name="Gráfico 10" descr="Flujo de trabajo">
              <a:extLst>
                <a:ext uri="{FF2B5EF4-FFF2-40B4-BE49-F238E27FC236}">
                  <a16:creationId xmlns:a16="http://schemas.microsoft.com/office/drawing/2014/main" id="{75C92BA1-DE39-4E16-98DD-B29127FE35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3513" y="1857003"/>
              <a:ext cx="542542" cy="542542"/>
            </a:xfrm>
            <a:prstGeom prst="rect">
              <a:avLst/>
            </a:prstGeom>
          </p:spPr>
        </p:pic>
      </p:grpSp>
      <p:sp>
        <p:nvSpPr>
          <p:cNvPr id="12" name="object 41">
            <a:extLst>
              <a:ext uri="{FF2B5EF4-FFF2-40B4-BE49-F238E27FC236}">
                <a16:creationId xmlns:a16="http://schemas.microsoft.com/office/drawing/2014/main" id="{3251BE82-BFE3-4150-A2D1-A7E6EC707E82}"/>
              </a:ext>
            </a:extLst>
          </p:cNvPr>
          <p:cNvSpPr txBox="1"/>
          <p:nvPr/>
        </p:nvSpPr>
        <p:spPr>
          <a:xfrm>
            <a:off x="7583999" y="2255777"/>
            <a:ext cx="1132077" cy="443070"/>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solidFill>
                  <a:schemeClr val="bg1">
                    <a:lumMod val="75000"/>
                  </a:schemeClr>
                </a:solidFill>
                <a:latin typeface="TSTAR PRO" panose="02000806030000020004" pitchFamily="50" charset="0"/>
                <a:cs typeface="Trebuchet MS"/>
              </a:rPr>
              <a:t>VULNERABILITY ASSESSMENT</a:t>
            </a:r>
            <a:endParaRPr lang="en-GB" sz="1400" b="1" dirty="0">
              <a:solidFill>
                <a:schemeClr val="bg1">
                  <a:lumMod val="75000"/>
                </a:schemeClr>
              </a:solidFill>
              <a:latin typeface="TSTAR PRO" panose="02000806030000020004" pitchFamily="50" charset="0"/>
              <a:cs typeface="Trebuchet MS"/>
            </a:endParaRPr>
          </a:p>
        </p:txBody>
      </p:sp>
      <p:sp>
        <p:nvSpPr>
          <p:cNvPr id="19" name="object 41">
            <a:extLst>
              <a:ext uri="{FF2B5EF4-FFF2-40B4-BE49-F238E27FC236}">
                <a16:creationId xmlns:a16="http://schemas.microsoft.com/office/drawing/2014/main" id="{B5ED6932-BB0C-4768-9112-82BD8AE93D1B}"/>
              </a:ext>
            </a:extLst>
          </p:cNvPr>
          <p:cNvSpPr txBox="1"/>
          <p:nvPr/>
        </p:nvSpPr>
        <p:spPr>
          <a:xfrm>
            <a:off x="4189152" y="1313495"/>
            <a:ext cx="1092704" cy="443070"/>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solidFill>
                  <a:schemeClr val="bg1">
                    <a:lumMod val="75000"/>
                  </a:schemeClr>
                </a:solidFill>
                <a:latin typeface="TSTAR PRO" panose="02000806030000020004" pitchFamily="50" charset="0"/>
                <a:cs typeface="Trebuchet MS"/>
              </a:rPr>
              <a:t>GRAPH-BASED ANALYSIS</a:t>
            </a:r>
            <a:endParaRPr lang="en-GB" sz="1400" b="1" dirty="0">
              <a:solidFill>
                <a:schemeClr val="bg1">
                  <a:lumMod val="75000"/>
                </a:schemeClr>
              </a:solidFill>
              <a:latin typeface="TSTAR PRO" panose="02000806030000020004" pitchFamily="50" charset="0"/>
              <a:cs typeface="Trebuchet MS"/>
            </a:endParaRPr>
          </a:p>
        </p:txBody>
      </p:sp>
      <p:sp>
        <p:nvSpPr>
          <p:cNvPr id="24" name="object 41">
            <a:extLst>
              <a:ext uri="{FF2B5EF4-FFF2-40B4-BE49-F238E27FC236}">
                <a16:creationId xmlns:a16="http://schemas.microsoft.com/office/drawing/2014/main" id="{A6020728-A750-46EB-8B2B-A4933652D696}"/>
              </a:ext>
            </a:extLst>
          </p:cNvPr>
          <p:cNvSpPr txBox="1"/>
          <p:nvPr/>
        </p:nvSpPr>
        <p:spPr>
          <a:xfrm>
            <a:off x="529692" y="2255777"/>
            <a:ext cx="1027628" cy="443070"/>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solidFill>
                  <a:schemeClr val="bg1">
                    <a:lumMod val="75000"/>
                  </a:schemeClr>
                </a:solidFill>
                <a:latin typeface="TSTAR PRO" panose="02000806030000020004" pitchFamily="50" charset="0"/>
                <a:cs typeface="Trebuchet MS"/>
              </a:rPr>
              <a:t>SYSTEM UNDER TEST (SUT)</a:t>
            </a:r>
            <a:endParaRPr lang="en-GB" sz="1400" b="1" dirty="0">
              <a:solidFill>
                <a:schemeClr val="bg1">
                  <a:lumMod val="75000"/>
                </a:schemeClr>
              </a:solidFill>
              <a:latin typeface="TSTAR PRO" panose="02000806030000020004" pitchFamily="50" charset="0"/>
              <a:cs typeface="Trebuchet MS"/>
            </a:endParaRPr>
          </a:p>
        </p:txBody>
      </p:sp>
      <p:sp>
        <p:nvSpPr>
          <p:cNvPr id="32" name="object 41">
            <a:extLst>
              <a:ext uri="{FF2B5EF4-FFF2-40B4-BE49-F238E27FC236}">
                <a16:creationId xmlns:a16="http://schemas.microsoft.com/office/drawing/2014/main" id="{28A871B9-77AF-4843-AFD3-8C4BDC27D92A}"/>
              </a:ext>
            </a:extLst>
          </p:cNvPr>
          <p:cNvSpPr txBox="1"/>
          <p:nvPr/>
        </p:nvSpPr>
        <p:spPr>
          <a:xfrm>
            <a:off x="2396419" y="1313495"/>
            <a:ext cx="1092704" cy="443070"/>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solidFill>
                  <a:schemeClr val="bg1">
                    <a:lumMod val="75000"/>
                  </a:schemeClr>
                </a:solidFill>
                <a:latin typeface="TSTAR PRO" panose="02000806030000020004" pitchFamily="50" charset="0"/>
                <a:cs typeface="Trebuchet MS"/>
              </a:rPr>
              <a:t>METRICS ANALYSIS</a:t>
            </a:r>
            <a:endParaRPr lang="en-GB" sz="1400" b="1" dirty="0">
              <a:solidFill>
                <a:schemeClr val="bg1">
                  <a:lumMod val="75000"/>
                </a:schemeClr>
              </a:solidFill>
              <a:latin typeface="TSTAR PRO" panose="02000806030000020004" pitchFamily="50" charset="0"/>
              <a:cs typeface="Trebuchet MS"/>
            </a:endParaRPr>
          </a:p>
        </p:txBody>
      </p:sp>
      <p:grpSp>
        <p:nvGrpSpPr>
          <p:cNvPr id="4" name="Grupo 3">
            <a:extLst>
              <a:ext uri="{FF2B5EF4-FFF2-40B4-BE49-F238E27FC236}">
                <a16:creationId xmlns:a16="http://schemas.microsoft.com/office/drawing/2014/main" id="{1FEAAED2-7DD8-6D29-7C8B-FFDC1E95FD9D}"/>
              </a:ext>
            </a:extLst>
          </p:cNvPr>
          <p:cNvGrpSpPr/>
          <p:nvPr/>
        </p:nvGrpSpPr>
        <p:grpSpPr>
          <a:xfrm>
            <a:off x="2292908" y="2784302"/>
            <a:ext cx="1072740" cy="1072740"/>
            <a:chOff x="4039337" y="3075806"/>
            <a:chExt cx="585542" cy="585542"/>
          </a:xfrm>
        </p:grpSpPr>
        <p:sp>
          <p:nvSpPr>
            <p:cNvPr id="31" name="Google Shape;187;p21">
              <a:extLst>
                <a:ext uri="{FF2B5EF4-FFF2-40B4-BE49-F238E27FC236}">
                  <a16:creationId xmlns:a16="http://schemas.microsoft.com/office/drawing/2014/main" id="{85702136-B1DE-4CB0-81EA-0B763E9AD48C}"/>
                </a:ext>
              </a:extLst>
            </p:cNvPr>
            <p:cNvSpPr/>
            <p:nvPr/>
          </p:nvSpPr>
          <p:spPr>
            <a:xfrm>
              <a:off x="4039337" y="3075806"/>
              <a:ext cx="585542" cy="585542"/>
            </a:xfrm>
            <a:prstGeom prst="ellipse">
              <a:avLst/>
            </a:pr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34" name="Gráfico 33" descr="Regla">
              <a:extLst>
                <a:ext uri="{FF2B5EF4-FFF2-40B4-BE49-F238E27FC236}">
                  <a16:creationId xmlns:a16="http://schemas.microsoft.com/office/drawing/2014/main" id="{407D3901-5085-4597-BDF3-99DE5C6AD5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04211" y="3146524"/>
              <a:ext cx="444106" cy="444106"/>
            </a:xfrm>
            <a:prstGeom prst="rect">
              <a:avLst/>
            </a:prstGeom>
          </p:spPr>
        </p:pic>
      </p:grpSp>
      <p:sp>
        <p:nvSpPr>
          <p:cNvPr id="18" name="Google Shape;187;p21">
            <a:extLst>
              <a:ext uri="{FF2B5EF4-FFF2-40B4-BE49-F238E27FC236}">
                <a16:creationId xmlns:a16="http://schemas.microsoft.com/office/drawing/2014/main" id="{15D74E21-ABAE-4CCD-9ACD-115C1A3E58AB}"/>
              </a:ext>
            </a:extLst>
          </p:cNvPr>
          <p:cNvSpPr/>
          <p:nvPr/>
        </p:nvSpPr>
        <p:spPr>
          <a:xfrm flipH="1">
            <a:off x="4061846" y="2784301"/>
            <a:ext cx="1072742" cy="1072742"/>
          </a:xfrm>
          <a:prstGeom prst="ellipse">
            <a:avLst/>
          </a:pr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7" name="Gráfico 105" descr="Jerarquía">
            <a:extLst>
              <a:ext uri="{FF2B5EF4-FFF2-40B4-BE49-F238E27FC236}">
                <a16:creationId xmlns:a16="http://schemas.microsoft.com/office/drawing/2014/main" id="{C80FFE47-4F5A-4395-ABB4-A275C719F6B1}"/>
              </a:ext>
            </a:extLst>
          </p:cNvPr>
          <p:cNvGrpSpPr/>
          <p:nvPr/>
        </p:nvGrpSpPr>
        <p:grpSpPr>
          <a:xfrm flipH="1">
            <a:off x="4210418" y="2944885"/>
            <a:ext cx="775599" cy="659259"/>
            <a:chOff x="5455479" y="3158599"/>
            <a:chExt cx="762000" cy="647700"/>
          </a:xfrm>
          <a:solidFill>
            <a:schemeClr val="bg1">
              <a:lumMod val="50000"/>
            </a:schemeClr>
          </a:solidFill>
        </p:grpSpPr>
        <p:sp>
          <p:nvSpPr>
            <p:cNvPr id="49" name="Forma libre: forma 48">
              <a:extLst>
                <a:ext uri="{FF2B5EF4-FFF2-40B4-BE49-F238E27FC236}">
                  <a16:creationId xmlns:a16="http://schemas.microsoft.com/office/drawing/2014/main" id="{F4DD66FA-297F-450F-A50E-4700F800F190}"/>
                </a:ext>
              </a:extLst>
            </p:cNvPr>
            <p:cNvSpPr/>
            <p:nvPr/>
          </p:nvSpPr>
          <p:spPr>
            <a:xfrm>
              <a:off x="574122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grpFill/>
            <a:ln w="9525" cap="flat">
              <a:noFill/>
              <a:prstDash val="solid"/>
              <a:miter/>
            </a:ln>
          </p:spPr>
          <p:txBody>
            <a:bodyPr rtlCol="0" anchor="ctr"/>
            <a:lstStyle/>
            <a:p>
              <a:endParaRPr lang="en-GB"/>
            </a:p>
          </p:txBody>
        </p:sp>
        <p:sp>
          <p:nvSpPr>
            <p:cNvPr id="50" name="Forma libre: forma 49">
              <a:extLst>
                <a:ext uri="{FF2B5EF4-FFF2-40B4-BE49-F238E27FC236}">
                  <a16:creationId xmlns:a16="http://schemas.microsoft.com/office/drawing/2014/main" id="{A6EEC395-B3C4-479E-A532-29BF3A0331FD}"/>
                </a:ext>
              </a:extLst>
            </p:cNvPr>
            <p:cNvSpPr/>
            <p:nvPr/>
          </p:nvSpPr>
          <p:spPr>
            <a:xfrm>
              <a:off x="5741229" y="315859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grpFill/>
            <a:ln w="9525" cap="flat">
              <a:noFill/>
              <a:prstDash val="solid"/>
              <a:miter/>
            </a:ln>
          </p:spPr>
          <p:txBody>
            <a:bodyPr rtlCol="0" anchor="ctr"/>
            <a:lstStyle/>
            <a:p>
              <a:endParaRPr lang="en-GB"/>
            </a:p>
          </p:txBody>
        </p:sp>
        <p:sp>
          <p:nvSpPr>
            <p:cNvPr id="51" name="Forma libre: forma 50">
              <a:extLst>
                <a:ext uri="{FF2B5EF4-FFF2-40B4-BE49-F238E27FC236}">
                  <a16:creationId xmlns:a16="http://schemas.microsoft.com/office/drawing/2014/main" id="{FC6038F8-EDB0-49CB-A130-3B547FF2D031}"/>
                </a:ext>
              </a:extLst>
            </p:cNvPr>
            <p:cNvSpPr/>
            <p:nvPr/>
          </p:nvSpPr>
          <p:spPr>
            <a:xfrm>
              <a:off x="545547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grpFill/>
            <a:ln w="9525" cap="flat">
              <a:noFill/>
              <a:prstDash val="solid"/>
              <a:miter/>
            </a:ln>
          </p:spPr>
          <p:txBody>
            <a:bodyPr rtlCol="0" anchor="ctr"/>
            <a:lstStyle/>
            <a:p>
              <a:endParaRPr lang="en-GB"/>
            </a:p>
          </p:txBody>
        </p:sp>
        <p:sp>
          <p:nvSpPr>
            <p:cNvPr id="52" name="Forma libre: forma 51">
              <a:extLst>
                <a:ext uri="{FF2B5EF4-FFF2-40B4-BE49-F238E27FC236}">
                  <a16:creationId xmlns:a16="http://schemas.microsoft.com/office/drawing/2014/main" id="{7C8AF633-651E-4AA3-A0F1-A77771099188}"/>
                </a:ext>
              </a:extLst>
            </p:cNvPr>
            <p:cNvSpPr/>
            <p:nvPr/>
          </p:nvSpPr>
          <p:spPr>
            <a:xfrm>
              <a:off x="602697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grpFill/>
            <a:ln w="9525" cap="flat">
              <a:noFill/>
              <a:prstDash val="solid"/>
              <a:miter/>
            </a:ln>
          </p:spPr>
          <p:txBody>
            <a:bodyPr rtlCol="0" anchor="ctr"/>
            <a:lstStyle/>
            <a:p>
              <a:endParaRPr lang="en-GB"/>
            </a:p>
          </p:txBody>
        </p:sp>
        <p:sp>
          <p:nvSpPr>
            <p:cNvPr id="53" name="Forma libre: forma 52">
              <a:extLst>
                <a:ext uri="{FF2B5EF4-FFF2-40B4-BE49-F238E27FC236}">
                  <a16:creationId xmlns:a16="http://schemas.microsoft.com/office/drawing/2014/main" id="{4DE54ED7-416D-4BF1-AC9F-3814ED956264}"/>
                </a:ext>
              </a:extLst>
            </p:cNvPr>
            <p:cNvSpPr/>
            <p:nvPr/>
          </p:nvSpPr>
          <p:spPr>
            <a:xfrm>
              <a:off x="5531679" y="3330049"/>
              <a:ext cx="609600" cy="304800"/>
            </a:xfrm>
            <a:custGeom>
              <a:avLst/>
              <a:gdLst>
                <a:gd name="connsiteX0" fmla="*/ 323850 w 609600"/>
                <a:gd name="connsiteY0" fmla="*/ 133350 h 304800"/>
                <a:gd name="connsiteX1" fmla="*/ 323850 w 609600"/>
                <a:gd name="connsiteY1" fmla="*/ 0 h 304800"/>
                <a:gd name="connsiteX2" fmla="*/ 285750 w 609600"/>
                <a:gd name="connsiteY2" fmla="*/ 0 h 304800"/>
                <a:gd name="connsiteX3" fmla="*/ 285750 w 609600"/>
                <a:gd name="connsiteY3" fmla="*/ 133350 h 304800"/>
                <a:gd name="connsiteX4" fmla="*/ 0 w 609600"/>
                <a:gd name="connsiteY4" fmla="*/ 133350 h 304800"/>
                <a:gd name="connsiteX5" fmla="*/ 0 w 609600"/>
                <a:gd name="connsiteY5" fmla="*/ 304800 h 304800"/>
                <a:gd name="connsiteX6" fmla="*/ 38100 w 609600"/>
                <a:gd name="connsiteY6" fmla="*/ 304800 h 304800"/>
                <a:gd name="connsiteX7" fmla="*/ 38100 w 609600"/>
                <a:gd name="connsiteY7" fmla="*/ 171450 h 304800"/>
                <a:gd name="connsiteX8" fmla="*/ 285750 w 609600"/>
                <a:gd name="connsiteY8" fmla="*/ 171450 h 304800"/>
                <a:gd name="connsiteX9" fmla="*/ 285750 w 609600"/>
                <a:gd name="connsiteY9" fmla="*/ 304800 h 304800"/>
                <a:gd name="connsiteX10" fmla="*/ 323850 w 609600"/>
                <a:gd name="connsiteY10" fmla="*/ 304800 h 304800"/>
                <a:gd name="connsiteX11" fmla="*/ 323850 w 609600"/>
                <a:gd name="connsiteY11" fmla="*/ 171450 h 304800"/>
                <a:gd name="connsiteX12" fmla="*/ 571500 w 609600"/>
                <a:gd name="connsiteY12" fmla="*/ 171450 h 304800"/>
                <a:gd name="connsiteX13" fmla="*/ 571500 w 609600"/>
                <a:gd name="connsiteY13" fmla="*/ 304800 h 304800"/>
                <a:gd name="connsiteX14" fmla="*/ 609600 w 609600"/>
                <a:gd name="connsiteY14" fmla="*/ 304800 h 304800"/>
                <a:gd name="connsiteX15" fmla="*/ 609600 w 609600"/>
                <a:gd name="connsiteY15" fmla="*/ 1333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 h="304800">
                  <a:moveTo>
                    <a:pt x="323850" y="133350"/>
                  </a:moveTo>
                  <a:lnTo>
                    <a:pt x="323850" y="0"/>
                  </a:lnTo>
                  <a:lnTo>
                    <a:pt x="285750" y="0"/>
                  </a:lnTo>
                  <a:lnTo>
                    <a:pt x="285750" y="133350"/>
                  </a:lnTo>
                  <a:lnTo>
                    <a:pt x="0" y="133350"/>
                  </a:lnTo>
                  <a:lnTo>
                    <a:pt x="0" y="304800"/>
                  </a:lnTo>
                  <a:lnTo>
                    <a:pt x="38100" y="304800"/>
                  </a:lnTo>
                  <a:lnTo>
                    <a:pt x="38100" y="171450"/>
                  </a:lnTo>
                  <a:lnTo>
                    <a:pt x="285750" y="171450"/>
                  </a:lnTo>
                  <a:lnTo>
                    <a:pt x="285750" y="304800"/>
                  </a:lnTo>
                  <a:lnTo>
                    <a:pt x="323850" y="304800"/>
                  </a:lnTo>
                  <a:lnTo>
                    <a:pt x="323850" y="171450"/>
                  </a:lnTo>
                  <a:lnTo>
                    <a:pt x="571500" y="171450"/>
                  </a:lnTo>
                  <a:lnTo>
                    <a:pt x="571500" y="304800"/>
                  </a:lnTo>
                  <a:lnTo>
                    <a:pt x="609600" y="304800"/>
                  </a:lnTo>
                  <a:lnTo>
                    <a:pt x="609600" y="133350"/>
                  </a:lnTo>
                  <a:close/>
                </a:path>
              </a:pathLst>
            </a:custGeom>
            <a:grpFill/>
            <a:ln w="9525" cap="flat">
              <a:noFill/>
              <a:prstDash val="solid"/>
              <a:miter/>
            </a:ln>
          </p:spPr>
          <p:txBody>
            <a:bodyPr rtlCol="0" anchor="ctr"/>
            <a:lstStyle/>
            <a:p>
              <a:endParaRPr lang="en-GB"/>
            </a:p>
          </p:txBody>
        </p:sp>
      </p:grpSp>
      <p:grpSp>
        <p:nvGrpSpPr>
          <p:cNvPr id="2" name="Grupo 1">
            <a:extLst>
              <a:ext uri="{FF2B5EF4-FFF2-40B4-BE49-F238E27FC236}">
                <a16:creationId xmlns:a16="http://schemas.microsoft.com/office/drawing/2014/main" id="{8FB7261B-187A-4814-D3CE-9698CD29B05C}"/>
              </a:ext>
            </a:extLst>
          </p:cNvPr>
          <p:cNvGrpSpPr/>
          <p:nvPr/>
        </p:nvGrpSpPr>
        <p:grpSpPr>
          <a:xfrm>
            <a:off x="502281" y="2784301"/>
            <a:ext cx="1072742" cy="1072742"/>
            <a:chOff x="863751" y="3392583"/>
            <a:chExt cx="585542" cy="585542"/>
          </a:xfrm>
        </p:grpSpPr>
        <p:sp>
          <p:nvSpPr>
            <p:cNvPr id="22" name="Google Shape;187;p21">
              <a:extLst>
                <a:ext uri="{FF2B5EF4-FFF2-40B4-BE49-F238E27FC236}">
                  <a16:creationId xmlns:a16="http://schemas.microsoft.com/office/drawing/2014/main" id="{B0290ABE-7AA6-4FC3-A721-8873D241E7F3}"/>
                </a:ext>
              </a:extLst>
            </p:cNvPr>
            <p:cNvSpPr/>
            <p:nvPr/>
          </p:nvSpPr>
          <p:spPr>
            <a:xfrm>
              <a:off x="863751" y="3392583"/>
              <a:ext cx="585542" cy="585542"/>
            </a:xfrm>
            <a:prstGeom prst="ellipse">
              <a:avLst/>
            </a:pr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54" name="Gráfico 53" descr="Procesador con relleno sólido">
              <a:extLst>
                <a:ext uri="{FF2B5EF4-FFF2-40B4-BE49-F238E27FC236}">
                  <a16:creationId xmlns:a16="http://schemas.microsoft.com/office/drawing/2014/main" id="{00E23177-DE41-4721-9AD1-E969BFADF9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8834" y="3444789"/>
              <a:ext cx="481130" cy="481130"/>
            </a:xfrm>
            <a:prstGeom prst="rect">
              <a:avLst/>
            </a:prstGeom>
          </p:spPr>
        </p:pic>
      </p:grpSp>
      <p:sp>
        <p:nvSpPr>
          <p:cNvPr id="44" name="Flecha: a la derecha 43">
            <a:extLst>
              <a:ext uri="{FF2B5EF4-FFF2-40B4-BE49-F238E27FC236}">
                <a16:creationId xmlns:a16="http://schemas.microsoft.com/office/drawing/2014/main" id="{6CB693C2-F074-CFA0-F770-66277CBEB123}"/>
              </a:ext>
            </a:extLst>
          </p:cNvPr>
          <p:cNvSpPr/>
          <p:nvPr/>
        </p:nvSpPr>
        <p:spPr>
          <a:xfrm>
            <a:off x="1677859" y="3086215"/>
            <a:ext cx="483838" cy="4689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lecha: a la derecha 44">
            <a:extLst>
              <a:ext uri="{FF2B5EF4-FFF2-40B4-BE49-F238E27FC236}">
                <a16:creationId xmlns:a16="http://schemas.microsoft.com/office/drawing/2014/main" id="{FEF58713-C3F0-9CA4-6B73-0665B36D447E}"/>
              </a:ext>
            </a:extLst>
          </p:cNvPr>
          <p:cNvSpPr/>
          <p:nvPr/>
        </p:nvSpPr>
        <p:spPr>
          <a:xfrm>
            <a:off x="3473782" y="3086214"/>
            <a:ext cx="483838" cy="4689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lecha: a la derecha 45">
            <a:extLst>
              <a:ext uri="{FF2B5EF4-FFF2-40B4-BE49-F238E27FC236}">
                <a16:creationId xmlns:a16="http://schemas.microsoft.com/office/drawing/2014/main" id="{349F4286-3229-2B74-DE2B-FA762F021967}"/>
              </a:ext>
            </a:extLst>
          </p:cNvPr>
          <p:cNvSpPr/>
          <p:nvPr/>
        </p:nvSpPr>
        <p:spPr>
          <a:xfrm>
            <a:off x="5238814" y="3086215"/>
            <a:ext cx="483838" cy="4689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upo 6">
            <a:extLst>
              <a:ext uri="{FF2B5EF4-FFF2-40B4-BE49-F238E27FC236}">
                <a16:creationId xmlns:a16="http://schemas.microsoft.com/office/drawing/2014/main" id="{0B1DD5EE-6B90-8A28-C6F8-096CFA7EC565}"/>
              </a:ext>
            </a:extLst>
          </p:cNvPr>
          <p:cNvGrpSpPr/>
          <p:nvPr/>
        </p:nvGrpSpPr>
        <p:grpSpPr>
          <a:xfrm>
            <a:off x="5837746" y="2705119"/>
            <a:ext cx="1072742" cy="1231106"/>
            <a:chOff x="5938803" y="1879609"/>
            <a:chExt cx="1072742" cy="1231106"/>
          </a:xfrm>
        </p:grpSpPr>
        <p:sp>
          <p:nvSpPr>
            <p:cNvPr id="37" name="Google Shape;187;p21">
              <a:extLst>
                <a:ext uri="{FF2B5EF4-FFF2-40B4-BE49-F238E27FC236}">
                  <a16:creationId xmlns:a16="http://schemas.microsoft.com/office/drawing/2014/main" id="{7EB9B682-D2F2-A0C2-42CA-B1E6FDA85CD1}"/>
                </a:ext>
              </a:extLst>
            </p:cNvPr>
            <p:cNvSpPr/>
            <p:nvPr/>
          </p:nvSpPr>
          <p:spPr>
            <a:xfrm>
              <a:off x="5938803" y="1958791"/>
              <a:ext cx="1072742" cy="1072742"/>
            </a:xfrm>
            <a:prstGeom prst="ellipse">
              <a:avLst/>
            </a:pr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mc:AlternateContent xmlns:mc="http://schemas.openxmlformats.org/markup-compatibility/2006" xmlns:a14="http://schemas.microsoft.com/office/drawing/2010/main">
          <mc:Choice Requires="a14">
            <p:sp>
              <p:nvSpPr>
                <p:cNvPr id="39" name="CuadroTexto 38">
                  <a:extLst>
                    <a:ext uri="{FF2B5EF4-FFF2-40B4-BE49-F238E27FC236}">
                      <a16:creationId xmlns:a16="http://schemas.microsoft.com/office/drawing/2014/main" id="{47ABC1EC-5999-BDC4-7640-18D71E7FCFE5}"/>
                    </a:ext>
                  </a:extLst>
                </p:cNvPr>
                <p:cNvSpPr txBox="1"/>
                <p:nvPr/>
              </p:nvSpPr>
              <p:spPr>
                <a:xfrm>
                  <a:off x="6070141" y="1879609"/>
                  <a:ext cx="825547" cy="12311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8000" b="1" i="0" smtClean="0">
                            <a:solidFill>
                              <a:schemeClr val="bg1">
                                <a:lumMod val="50000"/>
                              </a:schemeClr>
                            </a:solidFill>
                            <a:latin typeface="Cambria Math" panose="02040503050406030204" pitchFamily="18" charset="0"/>
                            <a:ea typeface="Cambria Math" panose="02040503050406030204" pitchFamily="18" charset="0"/>
                          </a:rPr>
                          <m:t>𝚺</m:t>
                        </m:r>
                      </m:oMath>
                    </m:oMathPara>
                  </a14:m>
                  <a:endParaRPr lang="en-US" sz="8000" b="1" dirty="0">
                    <a:solidFill>
                      <a:schemeClr val="bg1">
                        <a:lumMod val="50000"/>
                      </a:schemeClr>
                    </a:solidFill>
                  </a:endParaRPr>
                </a:p>
              </p:txBody>
            </p:sp>
          </mc:Choice>
          <mc:Fallback xmlns="">
            <p:sp>
              <p:nvSpPr>
                <p:cNvPr id="39" name="CuadroTexto 38">
                  <a:extLst>
                    <a:ext uri="{FF2B5EF4-FFF2-40B4-BE49-F238E27FC236}">
                      <a16:creationId xmlns:a16="http://schemas.microsoft.com/office/drawing/2014/main" id="{47ABC1EC-5999-BDC4-7640-18D71E7FCFE5}"/>
                    </a:ext>
                  </a:extLst>
                </p:cNvPr>
                <p:cNvSpPr txBox="1">
                  <a:spLocks noRot="1" noChangeAspect="1" noMove="1" noResize="1" noEditPoints="1" noAdjustHandles="1" noChangeArrowheads="1" noChangeShapeType="1" noTextEdit="1"/>
                </p:cNvSpPr>
                <p:nvPr/>
              </p:nvSpPr>
              <p:spPr>
                <a:xfrm>
                  <a:off x="6070141" y="1879609"/>
                  <a:ext cx="825547" cy="1231106"/>
                </a:xfrm>
                <a:prstGeom prst="rect">
                  <a:avLst/>
                </a:prstGeom>
                <a:blipFill>
                  <a:blip r:embed="rId9"/>
                  <a:stretch>
                    <a:fillRect/>
                  </a:stretch>
                </a:blipFill>
              </p:spPr>
              <p:txBody>
                <a:bodyPr/>
                <a:lstStyle/>
                <a:p>
                  <a:r>
                    <a:rPr lang="en-US">
                      <a:noFill/>
                    </a:rPr>
                    <a:t> </a:t>
                  </a:r>
                </a:p>
              </p:txBody>
            </p:sp>
          </mc:Fallback>
        </mc:AlternateContent>
      </p:grpSp>
      <p:sp>
        <p:nvSpPr>
          <p:cNvPr id="43" name="Flecha: a la derecha 42">
            <a:extLst>
              <a:ext uri="{FF2B5EF4-FFF2-40B4-BE49-F238E27FC236}">
                <a16:creationId xmlns:a16="http://schemas.microsoft.com/office/drawing/2014/main" id="{CB472582-C186-19E6-6F0D-6B90345810F9}"/>
              </a:ext>
            </a:extLst>
          </p:cNvPr>
          <p:cNvSpPr/>
          <p:nvPr/>
        </p:nvSpPr>
        <p:spPr>
          <a:xfrm>
            <a:off x="7025582" y="3086214"/>
            <a:ext cx="483838" cy="4689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bject 41">
            <a:extLst>
              <a:ext uri="{FF2B5EF4-FFF2-40B4-BE49-F238E27FC236}">
                <a16:creationId xmlns:a16="http://schemas.microsoft.com/office/drawing/2014/main" id="{04D53714-0F77-F43E-8ADA-01169B3C2C25}"/>
              </a:ext>
            </a:extLst>
          </p:cNvPr>
          <p:cNvSpPr txBox="1"/>
          <p:nvPr/>
        </p:nvSpPr>
        <p:spPr>
          <a:xfrm>
            <a:off x="6011471" y="1313495"/>
            <a:ext cx="977247" cy="443070"/>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solidFill>
                  <a:schemeClr val="bg1">
                    <a:lumMod val="75000"/>
                  </a:schemeClr>
                </a:solidFill>
                <a:latin typeface="TSTAR PRO" panose="02000806030000020004" pitchFamily="50" charset="0"/>
                <a:cs typeface="Trebuchet MS"/>
              </a:rPr>
              <a:t>METRIC AGGREGATION</a:t>
            </a:r>
            <a:endParaRPr lang="en-GB" sz="1400" b="1" dirty="0">
              <a:solidFill>
                <a:schemeClr val="bg1">
                  <a:lumMod val="75000"/>
                </a:schemeClr>
              </a:solidFill>
              <a:latin typeface="TSTAR PRO" panose="02000806030000020004" pitchFamily="50" charset="0"/>
              <a:cs typeface="Trebuchet MS"/>
            </a:endParaRPr>
          </a:p>
        </p:txBody>
      </p:sp>
      <p:sp>
        <p:nvSpPr>
          <p:cNvPr id="63" name="object 41">
            <a:extLst>
              <a:ext uri="{FF2B5EF4-FFF2-40B4-BE49-F238E27FC236}">
                <a16:creationId xmlns:a16="http://schemas.microsoft.com/office/drawing/2014/main" id="{BE8CAC99-08EC-F32E-28EB-0C2EE22D3010}"/>
              </a:ext>
            </a:extLst>
          </p:cNvPr>
          <p:cNvSpPr txBox="1"/>
          <p:nvPr/>
        </p:nvSpPr>
        <p:spPr>
          <a:xfrm>
            <a:off x="2496946" y="1818912"/>
            <a:ext cx="1374530" cy="501291"/>
          </a:xfrm>
          <a:prstGeom prst="rect">
            <a:avLst/>
          </a:prstGeom>
        </p:spPr>
        <p:txBody>
          <a:bodyPr vert="horz" wrap="square" lIns="0" tIns="12065" rIns="0" bIns="0" rtlCol="0">
            <a:spAutoFit/>
          </a:bodyPr>
          <a:lstStyle/>
          <a:p>
            <a:pPr marL="184150" indent="-171450">
              <a:lnSpc>
                <a:spcPct val="150000"/>
              </a:lnSpc>
              <a:spcBef>
                <a:spcPts val="95"/>
              </a:spcBef>
              <a:buFont typeface="Wingdings" panose="05000000000000000000" pitchFamily="2" charset="2"/>
              <a:buChar char="§"/>
            </a:pPr>
            <a:r>
              <a:rPr lang="en-GB" sz="1100" spc="-80" dirty="0">
                <a:solidFill>
                  <a:schemeClr val="bg1">
                    <a:lumMod val="75000"/>
                  </a:schemeClr>
                </a:solidFill>
                <a:latin typeface="TSTAR PRO" panose="02000806030000020004" pitchFamily="50" charset="0"/>
                <a:cs typeface="Trebuchet MS"/>
              </a:rPr>
              <a:t>Current Metrics Status</a:t>
            </a:r>
          </a:p>
          <a:p>
            <a:pPr marL="184150" indent="-171450">
              <a:lnSpc>
                <a:spcPct val="150000"/>
              </a:lnSpc>
              <a:spcBef>
                <a:spcPts val="95"/>
              </a:spcBef>
              <a:buFont typeface="Wingdings" panose="05000000000000000000" pitchFamily="2" charset="2"/>
              <a:buChar char="§"/>
            </a:pPr>
            <a:r>
              <a:rPr lang="en-GB" sz="1100" spc="-80" dirty="0">
                <a:solidFill>
                  <a:schemeClr val="bg1">
                    <a:lumMod val="75000"/>
                  </a:schemeClr>
                </a:solidFill>
                <a:latin typeface="TSTAR PRO" panose="02000806030000020004" pitchFamily="50" charset="0"/>
                <a:cs typeface="Trebuchet MS"/>
              </a:rPr>
              <a:t>Proposed Taxonomy</a:t>
            </a:r>
            <a:endParaRPr lang="en-GB" sz="1100" dirty="0">
              <a:solidFill>
                <a:schemeClr val="bg1">
                  <a:lumMod val="75000"/>
                </a:schemeClr>
              </a:solidFill>
              <a:latin typeface="TSTAR PRO" panose="02000806030000020004" pitchFamily="50" charset="0"/>
              <a:cs typeface="Trebuchet MS"/>
            </a:endParaRPr>
          </a:p>
        </p:txBody>
      </p:sp>
      <p:sp>
        <p:nvSpPr>
          <p:cNvPr id="64" name="object 41">
            <a:extLst>
              <a:ext uri="{FF2B5EF4-FFF2-40B4-BE49-F238E27FC236}">
                <a16:creationId xmlns:a16="http://schemas.microsoft.com/office/drawing/2014/main" id="{EC5FD329-BC13-0DC6-8C5A-A5A67D971EFA}"/>
              </a:ext>
            </a:extLst>
          </p:cNvPr>
          <p:cNvSpPr txBox="1"/>
          <p:nvPr/>
        </p:nvSpPr>
        <p:spPr>
          <a:xfrm>
            <a:off x="4294430" y="1827903"/>
            <a:ext cx="1374530" cy="768031"/>
          </a:xfrm>
          <a:prstGeom prst="rect">
            <a:avLst/>
          </a:prstGeom>
        </p:spPr>
        <p:txBody>
          <a:bodyPr vert="horz" wrap="square" lIns="0" tIns="12065" rIns="0" bIns="0" rtlCol="0">
            <a:spAutoFit/>
          </a:bodyPr>
          <a:lstStyle/>
          <a:p>
            <a:pPr marL="184150" indent="-171450">
              <a:lnSpc>
                <a:spcPct val="150000"/>
              </a:lnSpc>
              <a:spcBef>
                <a:spcPts val="95"/>
              </a:spcBef>
              <a:buFont typeface="Wingdings" panose="05000000000000000000" pitchFamily="2" charset="2"/>
              <a:buChar char="§"/>
            </a:pPr>
            <a:r>
              <a:rPr lang="en-GB" sz="1100" spc="-80" dirty="0">
                <a:solidFill>
                  <a:schemeClr val="bg1">
                    <a:lumMod val="75000"/>
                  </a:schemeClr>
                </a:solidFill>
                <a:latin typeface="TSTAR PRO" panose="02000806030000020004" pitchFamily="50" charset="0"/>
                <a:cs typeface="Trebuchet MS"/>
              </a:rPr>
              <a:t>Applications</a:t>
            </a:r>
          </a:p>
          <a:p>
            <a:pPr marL="184150" indent="-171450">
              <a:lnSpc>
                <a:spcPct val="150000"/>
              </a:lnSpc>
              <a:spcBef>
                <a:spcPts val="95"/>
              </a:spcBef>
              <a:buFont typeface="Wingdings" panose="05000000000000000000" pitchFamily="2" charset="2"/>
              <a:buChar char="§"/>
            </a:pPr>
            <a:r>
              <a:rPr lang="en-GB" sz="1100" spc="-80" dirty="0">
                <a:solidFill>
                  <a:schemeClr val="bg1">
                    <a:lumMod val="75000"/>
                  </a:schemeClr>
                </a:solidFill>
                <a:latin typeface="TSTAR PRO" panose="02000806030000020004" pitchFamily="50" charset="0"/>
                <a:cs typeface="Trebuchet MS"/>
              </a:rPr>
              <a:t>Proposed Model</a:t>
            </a:r>
          </a:p>
          <a:p>
            <a:pPr marL="184150" indent="-171450">
              <a:lnSpc>
                <a:spcPct val="150000"/>
              </a:lnSpc>
              <a:spcBef>
                <a:spcPts val="95"/>
              </a:spcBef>
              <a:buFont typeface="Wingdings" panose="05000000000000000000" pitchFamily="2" charset="2"/>
              <a:buChar char="§"/>
            </a:pPr>
            <a:r>
              <a:rPr lang="en-GB" sz="1100" spc="-80" dirty="0">
                <a:solidFill>
                  <a:schemeClr val="bg1">
                    <a:lumMod val="75000"/>
                  </a:schemeClr>
                </a:solidFill>
                <a:latin typeface="TSTAR PRO" panose="02000806030000020004" pitchFamily="50" charset="0"/>
                <a:cs typeface="Trebuchet MS"/>
              </a:rPr>
              <a:t>Proposed Metrics</a:t>
            </a:r>
            <a:endParaRPr lang="en-GB" sz="1100" dirty="0">
              <a:solidFill>
                <a:schemeClr val="bg1">
                  <a:lumMod val="75000"/>
                </a:schemeClr>
              </a:solidFill>
              <a:latin typeface="TSTAR PRO" panose="02000806030000020004" pitchFamily="50" charset="0"/>
              <a:cs typeface="Trebuchet MS"/>
            </a:endParaRPr>
          </a:p>
        </p:txBody>
      </p:sp>
      <p:sp>
        <p:nvSpPr>
          <p:cNvPr id="65" name="object 41">
            <a:extLst>
              <a:ext uri="{FF2B5EF4-FFF2-40B4-BE49-F238E27FC236}">
                <a16:creationId xmlns:a16="http://schemas.microsoft.com/office/drawing/2014/main" id="{2C52196B-75CC-A146-EA52-494334AE804F}"/>
              </a:ext>
            </a:extLst>
          </p:cNvPr>
          <p:cNvSpPr txBox="1"/>
          <p:nvPr/>
        </p:nvSpPr>
        <p:spPr>
          <a:xfrm>
            <a:off x="6053095" y="1818912"/>
            <a:ext cx="1374530" cy="501291"/>
          </a:xfrm>
          <a:prstGeom prst="rect">
            <a:avLst/>
          </a:prstGeom>
        </p:spPr>
        <p:txBody>
          <a:bodyPr vert="horz" wrap="square" lIns="0" tIns="12065" rIns="0" bIns="0" rtlCol="0">
            <a:spAutoFit/>
          </a:bodyPr>
          <a:lstStyle/>
          <a:p>
            <a:pPr marL="184150" indent="-171450">
              <a:lnSpc>
                <a:spcPct val="150000"/>
              </a:lnSpc>
              <a:spcBef>
                <a:spcPts val="95"/>
              </a:spcBef>
              <a:buFont typeface="Wingdings" panose="05000000000000000000" pitchFamily="2" charset="2"/>
              <a:buChar char="§"/>
            </a:pPr>
            <a:r>
              <a:rPr lang="en-GB" sz="1100" spc="-80" dirty="0">
                <a:solidFill>
                  <a:schemeClr val="bg1">
                    <a:lumMod val="75000"/>
                  </a:schemeClr>
                </a:solidFill>
                <a:latin typeface="TSTAR PRO" panose="02000806030000020004" pitchFamily="50" charset="0"/>
                <a:cs typeface="Trebuchet MS"/>
              </a:rPr>
              <a:t>Model</a:t>
            </a:r>
          </a:p>
          <a:p>
            <a:pPr marL="184150" indent="-171450">
              <a:lnSpc>
                <a:spcPct val="150000"/>
              </a:lnSpc>
              <a:spcBef>
                <a:spcPts val="95"/>
              </a:spcBef>
              <a:buFont typeface="Wingdings" panose="05000000000000000000" pitchFamily="2" charset="2"/>
              <a:buChar char="§"/>
            </a:pPr>
            <a:r>
              <a:rPr lang="en-GB" sz="1100" spc="-80" dirty="0">
                <a:solidFill>
                  <a:schemeClr val="bg1">
                    <a:lumMod val="75000"/>
                  </a:schemeClr>
                </a:solidFill>
                <a:latin typeface="TSTAR PRO" panose="02000806030000020004" pitchFamily="50" charset="0"/>
                <a:cs typeface="Trebuchet MS"/>
              </a:rPr>
              <a:t>Algorithm</a:t>
            </a:r>
            <a:endParaRPr lang="en-GB" sz="1100" dirty="0">
              <a:solidFill>
                <a:schemeClr val="bg1">
                  <a:lumMod val="75000"/>
                </a:schemeClr>
              </a:solidFill>
              <a:latin typeface="TSTAR PRO" panose="02000806030000020004" pitchFamily="50" charset="0"/>
              <a:cs typeface="Trebuchet MS"/>
            </a:endParaRPr>
          </a:p>
        </p:txBody>
      </p:sp>
    </p:spTree>
    <p:extLst>
      <p:ext uri="{BB962C8B-B14F-4D97-AF65-F5344CB8AC3E}">
        <p14:creationId xmlns:p14="http://schemas.microsoft.com/office/powerpoint/2010/main" val="2267696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21</a:t>
            </a:fld>
            <a:endParaRPr lang="en-US" dirty="0"/>
          </a:p>
        </p:txBody>
      </p:sp>
      <p:sp>
        <p:nvSpPr>
          <p:cNvPr id="68" name="Título 2">
            <a:extLst>
              <a:ext uri="{FF2B5EF4-FFF2-40B4-BE49-F238E27FC236}">
                <a16:creationId xmlns:a16="http://schemas.microsoft.com/office/drawing/2014/main" id="{999268AD-06AC-439B-92B0-54FD2CB08117}"/>
              </a:ext>
            </a:extLst>
          </p:cNvPr>
          <p:cNvSpPr>
            <a:spLocks noGrp="1"/>
          </p:cNvSpPr>
          <p:nvPr>
            <p:ph type="title"/>
          </p:nvPr>
        </p:nvSpPr>
        <p:spPr>
          <a:xfrm>
            <a:off x="2123728" y="-20538"/>
            <a:ext cx="6563072" cy="576064"/>
          </a:xfrm>
        </p:spPr>
        <p:txBody>
          <a:bodyPr/>
          <a:lstStyle/>
          <a:p>
            <a:r>
              <a:rPr lang="en-GB" dirty="0"/>
              <a:t>Contributions</a:t>
            </a:r>
          </a:p>
        </p:txBody>
      </p:sp>
      <p:cxnSp>
        <p:nvCxnSpPr>
          <p:cNvPr id="124" name="Conector recto 123">
            <a:extLst>
              <a:ext uri="{FF2B5EF4-FFF2-40B4-BE49-F238E27FC236}">
                <a16:creationId xmlns:a16="http://schemas.microsoft.com/office/drawing/2014/main" id="{B761A21A-CC7D-4A97-4581-8F4068F1E7AD}"/>
              </a:ext>
            </a:extLst>
          </p:cNvPr>
          <p:cNvCxnSpPr>
            <a:cxnSpLocks/>
            <a:endCxn id="139" idx="1"/>
          </p:cNvCxnSpPr>
          <p:nvPr/>
        </p:nvCxnSpPr>
        <p:spPr>
          <a:xfrm>
            <a:off x="2411760" y="1822827"/>
            <a:ext cx="0" cy="149784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Conector recto 124">
            <a:extLst>
              <a:ext uri="{FF2B5EF4-FFF2-40B4-BE49-F238E27FC236}">
                <a16:creationId xmlns:a16="http://schemas.microsoft.com/office/drawing/2014/main" id="{4F4F2513-0314-E8AB-CEFA-C78086E5F70F}"/>
              </a:ext>
            </a:extLst>
          </p:cNvPr>
          <p:cNvCxnSpPr/>
          <p:nvPr/>
        </p:nvCxnSpPr>
        <p:spPr>
          <a:xfrm>
            <a:off x="2411760" y="1822827"/>
            <a:ext cx="106202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Conector recto 125">
            <a:extLst>
              <a:ext uri="{FF2B5EF4-FFF2-40B4-BE49-F238E27FC236}">
                <a16:creationId xmlns:a16="http://schemas.microsoft.com/office/drawing/2014/main" id="{811BEC22-B5D8-1563-B628-5EF8574F4F9A}"/>
              </a:ext>
            </a:extLst>
          </p:cNvPr>
          <p:cNvCxnSpPr>
            <a:cxnSpLocks/>
          </p:cNvCxnSpPr>
          <p:nvPr/>
        </p:nvCxnSpPr>
        <p:spPr>
          <a:xfrm>
            <a:off x="5969084" y="1822827"/>
            <a:ext cx="0" cy="1497846"/>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cto 126">
            <a:extLst>
              <a:ext uri="{FF2B5EF4-FFF2-40B4-BE49-F238E27FC236}">
                <a16:creationId xmlns:a16="http://schemas.microsoft.com/office/drawing/2014/main" id="{91E11587-990F-BC48-84D0-0E3D07D3CC10}"/>
              </a:ext>
            </a:extLst>
          </p:cNvPr>
          <p:cNvCxnSpPr/>
          <p:nvPr/>
        </p:nvCxnSpPr>
        <p:spPr>
          <a:xfrm>
            <a:off x="5969084" y="1822827"/>
            <a:ext cx="106202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cto 127">
            <a:extLst>
              <a:ext uri="{FF2B5EF4-FFF2-40B4-BE49-F238E27FC236}">
                <a16:creationId xmlns:a16="http://schemas.microsoft.com/office/drawing/2014/main" id="{7D4BA8C0-EB2D-ECB4-5E18-3B212998A2EB}"/>
              </a:ext>
            </a:extLst>
          </p:cNvPr>
          <p:cNvCxnSpPr>
            <a:cxnSpLocks/>
          </p:cNvCxnSpPr>
          <p:nvPr/>
        </p:nvCxnSpPr>
        <p:spPr>
          <a:xfrm>
            <a:off x="4210418" y="1822827"/>
            <a:ext cx="0" cy="1497846"/>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cto 128">
            <a:extLst>
              <a:ext uri="{FF2B5EF4-FFF2-40B4-BE49-F238E27FC236}">
                <a16:creationId xmlns:a16="http://schemas.microsoft.com/office/drawing/2014/main" id="{DCE79109-3530-03DE-0FAA-D6F40981CA6E}"/>
              </a:ext>
            </a:extLst>
          </p:cNvPr>
          <p:cNvCxnSpPr/>
          <p:nvPr/>
        </p:nvCxnSpPr>
        <p:spPr>
          <a:xfrm>
            <a:off x="4210418" y="1822827"/>
            <a:ext cx="106202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30" name="Grupo 129">
            <a:extLst>
              <a:ext uri="{FF2B5EF4-FFF2-40B4-BE49-F238E27FC236}">
                <a16:creationId xmlns:a16="http://schemas.microsoft.com/office/drawing/2014/main" id="{0547F129-425D-8135-B2D1-39B167B67331}"/>
              </a:ext>
            </a:extLst>
          </p:cNvPr>
          <p:cNvGrpSpPr/>
          <p:nvPr/>
        </p:nvGrpSpPr>
        <p:grpSpPr>
          <a:xfrm>
            <a:off x="7616236" y="2786869"/>
            <a:ext cx="1067606" cy="1067606"/>
            <a:chOff x="6722013" y="1835503"/>
            <a:chExt cx="585542" cy="585542"/>
          </a:xfrm>
        </p:grpSpPr>
        <p:sp>
          <p:nvSpPr>
            <p:cNvPr id="131" name="Google Shape;187;p21">
              <a:extLst>
                <a:ext uri="{FF2B5EF4-FFF2-40B4-BE49-F238E27FC236}">
                  <a16:creationId xmlns:a16="http://schemas.microsoft.com/office/drawing/2014/main" id="{E194BD73-40C6-5050-F319-DE5C77E1B7DF}"/>
                </a:ext>
              </a:extLst>
            </p:cNvPr>
            <p:cNvSpPr/>
            <p:nvPr/>
          </p:nvSpPr>
          <p:spPr>
            <a:xfrm>
              <a:off x="6722013" y="1835503"/>
              <a:ext cx="585542" cy="585542"/>
            </a:xfrm>
            <a:prstGeom prst="ellipse">
              <a:avLst/>
            </a:pr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32" name="Gráfico 131" descr="Flujo de trabajo">
              <a:extLst>
                <a:ext uri="{FF2B5EF4-FFF2-40B4-BE49-F238E27FC236}">
                  <a16:creationId xmlns:a16="http://schemas.microsoft.com/office/drawing/2014/main" id="{E5F4E941-8D4D-1217-6978-A8C1C8D9C5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3513" y="1857003"/>
              <a:ext cx="542542" cy="542542"/>
            </a:xfrm>
            <a:prstGeom prst="rect">
              <a:avLst/>
            </a:prstGeom>
          </p:spPr>
        </p:pic>
      </p:grpSp>
      <p:sp>
        <p:nvSpPr>
          <p:cNvPr id="133" name="object 41">
            <a:extLst>
              <a:ext uri="{FF2B5EF4-FFF2-40B4-BE49-F238E27FC236}">
                <a16:creationId xmlns:a16="http://schemas.microsoft.com/office/drawing/2014/main" id="{D5C66877-D872-D66F-C721-6943AA803D92}"/>
              </a:ext>
            </a:extLst>
          </p:cNvPr>
          <p:cNvSpPr txBox="1"/>
          <p:nvPr/>
        </p:nvSpPr>
        <p:spPr>
          <a:xfrm>
            <a:off x="7583999" y="2255777"/>
            <a:ext cx="1132077" cy="443070"/>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solidFill>
                  <a:schemeClr val="bg1">
                    <a:lumMod val="75000"/>
                  </a:schemeClr>
                </a:solidFill>
                <a:latin typeface="TSTAR PRO" panose="02000806030000020004" pitchFamily="50" charset="0"/>
                <a:cs typeface="Trebuchet MS"/>
              </a:rPr>
              <a:t>VULNERABILITY ASSESSMENT</a:t>
            </a:r>
            <a:endParaRPr lang="en-GB" sz="1400" b="1" dirty="0">
              <a:solidFill>
                <a:schemeClr val="bg1">
                  <a:lumMod val="75000"/>
                </a:schemeClr>
              </a:solidFill>
              <a:latin typeface="TSTAR PRO" panose="02000806030000020004" pitchFamily="50" charset="0"/>
              <a:cs typeface="Trebuchet MS"/>
            </a:endParaRPr>
          </a:p>
        </p:txBody>
      </p:sp>
      <p:sp>
        <p:nvSpPr>
          <p:cNvPr id="134" name="object 41">
            <a:extLst>
              <a:ext uri="{FF2B5EF4-FFF2-40B4-BE49-F238E27FC236}">
                <a16:creationId xmlns:a16="http://schemas.microsoft.com/office/drawing/2014/main" id="{0C4D3413-67A5-9F7A-9998-E34252C935AC}"/>
              </a:ext>
            </a:extLst>
          </p:cNvPr>
          <p:cNvSpPr txBox="1"/>
          <p:nvPr/>
        </p:nvSpPr>
        <p:spPr>
          <a:xfrm>
            <a:off x="4189152" y="1313495"/>
            <a:ext cx="1092704" cy="443070"/>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solidFill>
                  <a:schemeClr val="bg1">
                    <a:lumMod val="75000"/>
                  </a:schemeClr>
                </a:solidFill>
                <a:latin typeface="TSTAR PRO" panose="02000806030000020004" pitchFamily="50" charset="0"/>
                <a:cs typeface="Trebuchet MS"/>
              </a:rPr>
              <a:t>GRAPH-BASED ANALYSIS</a:t>
            </a:r>
            <a:endParaRPr lang="en-GB" sz="1400" b="1" dirty="0">
              <a:solidFill>
                <a:schemeClr val="bg1">
                  <a:lumMod val="75000"/>
                </a:schemeClr>
              </a:solidFill>
              <a:latin typeface="TSTAR PRO" panose="02000806030000020004" pitchFamily="50" charset="0"/>
              <a:cs typeface="Trebuchet MS"/>
            </a:endParaRPr>
          </a:p>
        </p:txBody>
      </p:sp>
      <p:sp>
        <p:nvSpPr>
          <p:cNvPr id="135" name="object 41">
            <a:extLst>
              <a:ext uri="{FF2B5EF4-FFF2-40B4-BE49-F238E27FC236}">
                <a16:creationId xmlns:a16="http://schemas.microsoft.com/office/drawing/2014/main" id="{ABECF9A4-9D95-5C7F-753B-6B8791EE4F6E}"/>
              </a:ext>
            </a:extLst>
          </p:cNvPr>
          <p:cNvSpPr txBox="1"/>
          <p:nvPr/>
        </p:nvSpPr>
        <p:spPr>
          <a:xfrm>
            <a:off x="529692" y="2255777"/>
            <a:ext cx="1027628" cy="443070"/>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solidFill>
                  <a:schemeClr val="bg1">
                    <a:lumMod val="75000"/>
                  </a:schemeClr>
                </a:solidFill>
                <a:latin typeface="TSTAR PRO" panose="02000806030000020004" pitchFamily="50" charset="0"/>
                <a:cs typeface="Trebuchet MS"/>
              </a:rPr>
              <a:t>SYSTEM UNDER TEST (SUT)</a:t>
            </a:r>
            <a:endParaRPr lang="en-GB" sz="1400" b="1" dirty="0">
              <a:solidFill>
                <a:schemeClr val="bg1">
                  <a:lumMod val="75000"/>
                </a:schemeClr>
              </a:solidFill>
              <a:latin typeface="TSTAR PRO" panose="02000806030000020004" pitchFamily="50" charset="0"/>
              <a:cs typeface="Trebuchet MS"/>
            </a:endParaRPr>
          </a:p>
        </p:txBody>
      </p:sp>
      <p:sp>
        <p:nvSpPr>
          <p:cNvPr id="136" name="object 41">
            <a:extLst>
              <a:ext uri="{FF2B5EF4-FFF2-40B4-BE49-F238E27FC236}">
                <a16:creationId xmlns:a16="http://schemas.microsoft.com/office/drawing/2014/main" id="{62D46CAF-1767-926E-4A13-CF0BC90F6372}"/>
              </a:ext>
            </a:extLst>
          </p:cNvPr>
          <p:cNvSpPr txBox="1"/>
          <p:nvPr/>
        </p:nvSpPr>
        <p:spPr>
          <a:xfrm>
            <a:off x="2396419" y="1313495"/>
            <a:ext cx="1092704" cy="443070"/>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latin typeface="TSTAR PRO" panose="02000806030000020004" pitchFamily="50" charset="0"/>
                <a:cs typeface="Trebuchet MS"/>
              </a:rPr>
              <a:t>METRICS ANALYSIS</a:t>
            </a:r>
            <a:endParaRPr lang="en-GB" sz="1400" b="1" dirty="0">
              <a:latin typeface="TSTAR PRO" panose="02000806030000020004" pitchFamily="50" charset="0"/>
              <a:cs typeface="Trebuchet MS"/>
            </a:endParaRPr>
          </a:p>
        </p:txBody>
      </p:sp>
      <p:grpSp>
        <p:nvGrpSpPr>
          <p:cNvPr id="137" name="Grupo 136">
            <a:extLst>
              <a:ext uri="{FF2B5EF4-FFF2-40B4-BE49-F238E27FC236}">
                <a16:creationId xmlns:a16="http://schemas.microsoft.com/office/drawing/2014/main" id="{478740D0-2542-944E-BD5D-41FD80CB47E8}"/>
              </a:ext>
            </a:extLst>
          </p:cNvPr>
          <p:cNvGrpSpPr/>
          <p:nvPr/>
        </p:nvGrpSpPr>
        <p:grpSpPr>
          <a:xfrm>
            <a:off x="2292908" y="2784302"/>
            <a:ext cx="1072740" cy="1072740"/>
            <a:chOff x="4039337" y="3075806"/>
            <a:chExt cx="585542" cy="585542"/>
          </a:xfrm>
        </p:grpSpPr>
        <p:sp>
          <p:nvSpPr>
            <p:cNvPr id="138" name="Google Shape;187;p21">
              <a:extLst>
                <a:ext uri="{FF2B5EF4-FFF2-40B4-BE49-F238E27FC236}">
                  <a16:creationId xmlns:a16="http://schemas.microsoft.com/office/drawing/2014/main" id="{B6482EA2-D544-289E-AE92-60FD6B3D84FA}"/>
                </a:ext>
              </a:extLst>
            </p:cNvPr>
            <p:cNvSpPr/>
            <p:nvPr/>
          </p:nvSpPr>
          <p:spPr>
            <a:xfrm>
              <a:off x="4039337" y="3075806"/>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39" name="Gráfico 138" descr="Regla">
              <a:extLst>
                <a:ext uri="{FF2B5EF4-FFF2-40B4-BE49-F238E27FC236}">
                  <a16:creationId xmlns:a16="http://schemas.microsoft.com/office/drawing/2014/main" id="{5E2C1FFD-AB7F-CC7B-4798-192FC7A95D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04211" y="3146524"/>
              <a:ext cx="444106" cy="444106"/>
            </a:xfrm>
            <a:prstGeom prst="rect">
              <a:avLst/>
            </a:prstGeom>
          </p:spPr>
        </p:pic>
      </p:grpSp>
      <p:sp>
        <p:nvSpPr>
          <p:cNvPr id="140" name="Google Shape;187;p21">
            <a:extLst>
              <a:ext uri="{FF2B5EF4-FFF2-40B4-BE49-F238E27FC236}">
                <a16:creationId xmlns:a16="http://schemas.microsoft.com/office/drawing/2014/main" id="{04B20BC5-EB26-DDB6-924D-91657ED6BE1D}"/>
              </a:ext>
            </a:extLst>
          </p:cNvPr>
          <p:cNvSpPr/>
          <p:nvPr/>
        </p:nvSpPr>
        <p:spPr>
          <a:xfrm flipH="1">
            <a:off x="4061846" y="2784301"/>
            <a:ext cx="1072742" cy="1072742"/>
          </a:xfrm>
          <a:prstGeom prst="ellipse">
            <a:avLst/>
          </a:pr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1" name="Gráfico 105" descr="Jerarquía">
            <a:extLst>
              <a:ext uri="{FF2B5EF4-FFF2-40B4-BE49-F238E27FC236}">
                <a16:creationId xmlns:a16="http://schemas.microsoft.com/office/drawing/2014/main" id="{B92A775A-92F2-3354-FBD1-015E783A9B5E}"/>
              </a:ext>
            </a:extLst>
          </p:cNvPr>
          <p:cNvGrpSpPr/>
          <p:nvPr/>
        </p:nvGrpSpPr>
        <p:grpSpPr>
          <a:xfrm flipH="1">
            <a:off x="4210418" y="2944885"/>
            <a:ext cx="775599" cy="659259"/>
            <a:chOff x="5455479" y="3158599"/>
            <a:chExt cx="762000" cy="647700"/>
          </a:xfrm>
          <a:solidFill>
            <a:schemeClr val="bg1">
              <a:lumMod val="50000"/>
            </a:schemeClr>
          </a:solidFill>
        </p:grpSpPr>
        <p:sp>
          <p:nvSpPr>
            <p:cNvPr id="142" name="Forma libre: forma 141">
              <a:extLst>
                <a:ext uri="{FF2B5EF4-FFF2-40B4-BE49-F238E27FC236}">
                  <a16:creationId xmlns:a16="http://schemas.microsoft.com/office/drawing/2014/main" id="{6452E949-028F-68F2-BF61-48D999FC49F7}"/>
                </a:ext>
              </a:extLst>
            </p:cNvPr>
            <p:cNvSpPr/>
            <p:nvPr/>
          </p:nvSpPr>
          <p:spPr>
            <a:xfrm>
              <a:off x="574122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grpFill/>
            <a:ln w="9525" cap="flat">
              <a:noFill/>
              <a:prstDash val="solid"/>
              <a:miter/>
            </a:ln>
          </p:spPr>
          <p:txBody>
            <a:bodyPr rtlCol="0" anchor="ctr"/>
            <a:lstStyle/>
            <a:p>
              <a:endParaRPr lang="en-GB"/>
            </a:p>
          </p:txBody>
        </p:sp>
        <p:sp>
          <p:nvSpPr>
            <p:cNvPr id="143" name="Forma libre: forma 142">
              <a:extLst>
                <a:ext uri="{FF2B5EF4-FFF2-40B4-BE49-F238E27FC236}">
                  <a16:creationId xmlns:a16="http://schemas.microsoft.com/office/drawing/2014/main" id="{78C78D26-9BF8-BC66-0678-7AFCE8D68554}"/>
                </a:ext>
              </a:extLst>
            </p:cNvPr>
            <p:cNvSpPr/>
            <p:nvPr/>
          </p:nvSpPr>
          <p:spPr>
            <a:xfrm>
              <a:off x="5741229" y="315859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grpFill/>
            <a:ln w="9525" cap="flat">
              <a:noFill/>
              <a:prstDash val="solid"/>
              <a:miter/>
            </a:ln>
          </p:spPr>
          <p:txBody>
            <a:bodyPr rtlCol="0" anchor="ctr"/>
            <a:lstStyle/>
            <a:p>
              <a:endParaRPr lang="en-GB"/>
            </a:p>
          </p:txBody>
        </p:sp>
        <p:sp>
          <p:nvSpPr>
            <p:cNvPr id="144" name="Forma libre: forma 143">
              <a:extLst>
                <a:ext uri="{FF2B5EF4-FFF2-40B4-BE49-F238E27FC236}">
                  <a16:creationId xmlns:a16="http://schemas.microsoft.com/office/drawing/2014/main" id="{1CAA5F10-1D99-BC51-7C5A-7DF918C1FDE6}"/>
                </a:ext>
              </a:extLst>
            </p:cNvPr>
            <p:cNvSpPr/>
            <p:nvPr/>
          </p:nvSpPr>
          <p:spPr>
            <a:xfrm>
              <a:off x="545547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grpFill/>
            <a:ln w="9525" cap="flat">
              <a:noFill/>
              <a:prstDash val="solid"/>
              <a:miter/>
            </a:ln>
          </p:spPr>
          <p:txBody>
            <a:bodyPr rtlCol="0" anchor="ctr"/>
            <a:lstStyle/>
            <a:p>
              <a:endParaRPr lang="en-GB"/>
            </a:p>
          </p:txBody>
        </p:sp>
        <p:sp>
          <p:nvSpPr>
            <p:cNvPr id="145" name="Forma libre: forma 144">
              <a:extLst>
                <a:ext uri="{FF2B5EF4-FFF2-40B4-BE49-F238E27FC236}">
                  <a16:creationId xmlns:a16="http://schemas.microsoft.com/office/drawing/2014/main" id="{CB45B9CF-EEC3-59D0-5D97-784F8A0567BF}"/>
                </a:ext>
              </a:extLst>
            </p:cNvPr>
            <p:cNvSpPr/>
            <p:nvPr/>
          </p:nvSpPr>
          <p:spPr>
            <a:xfrm>
              <a:off x="602697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grpFill/>
            <a:ln w="9525" cap="flat">
              <a:noFill/>
              <a:prstDash val="solid"/>
              <a:miter/>
            </a:ln>
          </p:spPr>
          <p:txBody>
            <a:bodyPr rtlCol="0" anchor="ctr"/>
            <a:lstStyle/>
            <a:p>
              <a:endParaRPr lang="en-GB"/>
            </a:p>
          </p:txBody>
        </p:sp>
        <p:sp>
          <p:nvSpPr>
            <p:cNvPr id="146" name="Forma libre: forma 145">
              <a:extLst>
                <a:ext uri="{FF2B5EF4-FFF2-40B4-BE49-F238E27FC236}">
                  <a16:creationId xmlns:a16="http://schemas.microsoft.com/office/drawing/2014/main" id="{4AC53DA6-C3EE-3F1C-92E9-D96CCC7AED6D}"/>
                </a:ext>
              </a:extLst>
            </p:cNvPr>
            <p:cNvSpPr/>
            <p:nvPr/>
          </p:nvSpPr>
          <p:spPr>
            <a:xfrm>
              <a:off x="5531679" y="3330049"/>
              <a:ext cx="609600" cy="304800"/>
            </a:xfrm>
            <a:custGeom>
              <a:avLst/>
              <a:gdLst>
                <a:gd name="connsiteX0" fmla="*/ 323850 w 609600"/>
                <a:gd name="connsiteY0" fmla="*/ 133350 h 304800"/>
                <a:gd name="connsiteX1" fmla="*/ 323850 w 609600"/>
                <a:gd name="connsiteY1" fmla="*/ 0 h 304800"/>
                <a:gd name="connsiteX2" fmla="*/ 285750 w 609600"/>
                <a:gd name="connsiteY2" fmla="*/ 0 h 304800"/>
                <a:gd name="connsiteX3" fmla="*/ 285750 w 609600"/>
                <a:gd name="connsiteY3" fmla="*/ 133350 h 304800"/>
                <a:gd name="connsiteX4" fmla="*/ 0 w 609600"/>
                <a:gd name="connsiteY4" fmla="*/ 133350 h 304800"/>
                <a:gd name="connsiteX5" fmla="*/ 0 w 609600"/>
                <a:gd name="connsiteY5" fmla="*/ 304800 h 304800"/>
                <a:gd name="connsiteX6" fmla="*/ 38100 w 609600"/>
                <a:gd name="connsiteY6" fmla="*/ 304800 h 304800"/>
                <a:gd name="connsiteX7" fmla="*/ 38100 w 609600"/>
                <a:gd name="connsiteY7" fmla="*/ 171450 h 304800"/>
                <a:gd name="connsiteX8" fmla="*/ 285750 w 609600"/>
                <a:gd name="connsiteY8" fmla="*/ 171450 h 304800"/>
                <a:gd name="connsiteX9" fmla="*/ 285750 w 609600"/>
                <a:gd name="connsiteY9" fmla="*/ 304800 h 304800"/>
                <a:gd name="connsiteX10" fmla="*/ 323850 w 609600"/>
                <a:gd name="connsiteY10" fmla="*/ 304800 h 304800"/>
                <a:gd name="connsiteX11" fmla="*/ 323850 w 609600"/>
                <a:gd name="connsiteY11" fmla="*/ 171450 h 304800"/>
                <a:gd name="connsiteX12" fmla="*/ 571500 w 609600"/>
                <a:gd name="connsiteY12" fmla="*/ 171450 h 304800"/>
                <a:gd name="connsiteX13" fmla="*/ 571500 w 609600"/>
                <a:gd name="connsiteY13" fmla="*/ 304800 h 304800"/>
                <a:gd name="connsiteX14" fmla="*/ 609600 w 609600"/>
                <a:gd name="connsiteY14" fmla="*/ 304800 h 304800"/>
                <a:gd name="connsiteX15" fmla="*/ 609600 w 609600"/>
                <a:gd name="connsiteY15" fmla="*/ 1333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 h="304800">
                  <a:moveTo>
                    <a:pt x="323850" y="133350"/>
                  </a:moveTo>
                  <a:lnTo>
                    <a:pt x="323850" y="0"/>
                  </a:lnTo>
                  <a:lnTo>
                    <a:pt x="285750" y="0"/>
                  </a:lnTo>
                  <a:lnTo>
                    <a:pt x="285750" y="133350"/>
                  </a:lnTo>
                  <a:lnTo>
                    <a:pt x="0" y="133350"/>
                  </a:lnTo>
                  <a:lnTo>
                    <a:pt x="0" y="304800"/>
                  </a:lnTo>
                  <a:lnTo>
                    <a:pt x="38100" y="304800"/>
                  </a:lnTo>
                  <a:lnTo>
                    <a:pt x="38100" y="171450"/>
                  </a:lnTo>
                  <a:lnTo>
                    <a:pt x="285750" y="171450"/>
                  </a:lnTo>
                  <a:lnTo>
                    <a:pt x="285750" y="304800"/>
                  </a:lnTo>
                  <a:lnTo>
                    <a:pt x="323850" y="304800"/>
                  </a:lnTo>
                  <a:lnTo>
                    <a:pt x="323850" y="171450"/>
                  </a:lnTo>
                  <a:lnTo>
                    <a:pt x="571500" y="171450"/>
                  </a:lnTo>
                  <a:lnTo>
                    <a:pt x="571500" y="304800"/>
                  </a:lnTo>
                  <a:lnTo>
                    <a:pt x="609600" y="304800"/>
                  </a:lnTo>
                  <a:lnTo>
                    <a:pt x="609600" y="133350"/>
                  </a:lnTo>
                  <a:close/>
                </a:path>
              </a:pathLst>
            </a:custGeom>
            <a:grpFill/>
            <a:ln w="9525" cap="flat">
              <a:noFill/>
              <a:prstDash val="solid"/>
              <a:miter/>
            </a:ln>
          </p:spPr>
          <p:txBody>
            <a:bodyPr rtlCol="0" anchor="ctr"/>
            <a:lstStyle/>
            <a:p>
              <a:endParaRPr lang="en-GB"/>
            </a:p>
          </p:txBody>
        </p:sp>
      </p:grpSp>
      <p:grpSp>
        <p:nvGrpSpPr>
          <p:cNvPr id="147" name="Grupo 146">
            <a:extLst>
              <a:ext uri="{FF2B5EF4-FFF2-40B4-BE49-F238E27FC236}">
                <a16:creationId xmlns:a16="http://schemas.microsoft.com/office/drawing/2014/main" id="{6A601938-0975-215B-2AAB-D5A478D3C879}"/>
              </a:ext>
            </a:extLst>
          </p:cNvPr>
          <p:cNvGrpSpPr/>
          <p:nvPr/>
        </p:nvGrpSpPr>
        <p:grpSpPr>
          <a:xfrm>
            <a:off x="502281" y="2784301"/>
            <a:ext cx="1072742" cy="1072742"/>
            <a:chOff x="863751" y="3392583"/>
            <a:chExt cx="585542" cy="585542"/>
          </a:xfrm>
        </p:grpSpPr>
        <p:sp>
          <p:nvSpPr>
            <p:cNvPr id="148" name="Google Shape;187;p21">
              <a:extLst>
                <a:ext uri="{FF2B5EF4-FFF2-40B4-BE49-F238E27FC236}">
                  <a16:creationId xmlns:a16="http://schemas.microsoft.com/office/drawing/2014/main" id="{0F744D6C-C448-63AC-A950-DC886E01E7D8}"/>
                </a:ext>
              </a:extLst>
            </p:cNvPr>
            <p:cNvSpPr/>
            <p:nvPr/>
          </p:nvSpPr>
          <p:spPr>
            <a:xfrm>
              <a:off x="863751" y="3392583"/>
              <a:ext cx="585542" cy="585542"/>
            </a:xfrm>
            <a:prstGeom prst="ellipse">
              <a:avLst/>
            </a:pr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49" name="Gráfico 148" descr="Procesador con relleno sólido">
              <a:extLst>
                <a:ext uri="{FF2B5EF4-FFF2-40B4-BE49-F238E27FC236}">
                  <a16:creationId xmlns:a16="http://schemas.microsoft.com/office/drawing/2014/main" id="{A8F6BACC-7290-83B2-D687-F607E53EED0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8834" y="3444789"/>
              <a:ext cx="481130" cy="481130"/>
            </a:xfrm>
            <a:prstGeom prst="rect">
              <a:avLst/>
            </a:prstGeom>
          </p:spPr>
        </p:pic>
      </p:grpSp>
      <p:sp>
        <p:nvSpPr>
          <p:cNvPr id="150" name="Flecha: a la derecha 149">
            <a:extLst>
              <a:ext uri="{FF2B5EF4-FFF2-40B4-BE49-F238E27FC236}">
                <a16:creationId xmlns:a16="http://schemas.microsoft.com/office/drawing/2014/main" id="{5A983143-BC31-1E61-E3D9-E68A826F885C}"/>
              </a:ext>
            </a:extLst>
          </p:cNvPr>
          <p:cNvSpPr/>
          <p:nvPr/>
        </p:nvSpPr>
        <p:spPr>
          <a:xfrm>
            <a:off x="1677859" y="3086215"/>
            <a:ext cx="483838" cy="4689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Flecha: a la derecha 150">
            <a:extLst>
              <a:ext uri="{FF2B5EF4-FFF2-40B4-BE49-F238E27FC236}">
                <a16:creationId xmlns:a16="http://schemas.microsoft.com/office/drawing/2014/main" id="{7F01A6DD-A09D-5716-7C12-11C6E6A9ED5E}"/>
              </a:ext>
            </a:extLst>
          </p:cNvPr>
          <p:cNvSpPr/>
          <p:nvPr/>
        </p:nvSpPr>
        <p:spPr>
          <a:xfrm>
            <a:off x="3473782" y="3086214"/>
            <a:ext cx="483838" cy="4689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Flecha: a la derecha 151">
            <a:extLst>
              <a:ext uri="{FF2B5EF4-FFF2-40B4-BE49-F238E27FC236}">
                <a16:creationId xmlns:a16="http://schemas.microsoft.com/office/drawing/2014/main" id="{D7C159BA-A345-3C78-3E79-FC9412532F8B}"/>
              </a:ext>
            </a:extLst>
          </p:cNvPr>
          <p:cNvSpPr/>
          <p:nvPr/>
        </p:nvSpPr>
        <p:spPr>
          <a:xfrm>
            <a:off x="5238814" y="3086215"/>
            <a:ext cx="483838" cy="4689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3" name="Grupo 152">
            <a:extLst>
              <a:ext uri="{FF2B5EF4-FFF2-40B4-BE49-F238E27FC236}">
                <a16:creationId xmlns:a16="http://schemas.microsoft.com/office/drawing/2014/main" id="{4C567D25-C613-F670-29BA-FB622A0F3052}"/>
              </a:ext>
            </a:extLst>
          </p:cNvPr>
          <p:cNvGrpSpPr/>
          <p:nvPr/>
        </p:nvGrpSpPr>
        <p:grpSpPr>
          <a:xfrm>
            <a:off x="5837746" y="2705119"/>
            <a:ext cx="1072742" cy="1231106"/>
            <a:chOff x="5938803" y="1879609"/>
            <a:chExt cx="1072742" cy="1231106"/>
          </a:xfrm>
        </p:grpSpPr>
        <p:sp>
          <p:nvSpPr>
            <p:cNvPr id="154" name="Google Shape;187;p21">
              <a:extLst>
                <a:ext uri="{FF2B5EF4-FFF2-40B4-BE49-F238E27FC236}">
                  <a16:creationId xmlns:a16="http://schemas.microsoft.com/office/drawing/2014/main" id="{36207D14-AB51-C19F-B9A1-04D47615A5BA}"/>
                </a:ext>
              </a:extLst>
            </p:cNvPr>
            <p:cNvSpPr/>
            <p:nvPr/>
          </p:nvSpPr>
          <p:spPr>
            <a:xfrm>
              <a:off x="5938803" y="1958791"/>
              <a:ext cx="1072742" cy="1072742"/>
            </a:xfrm>
            <a:prstGeom prst="ellipse">
              <a:avLst/>
            </a:pr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mc:AlternateContent xmlns:mc="http://schemas.openxmlformats.org/markup-compatibility/2006" xmlns:a14="http://schemas.microsoft.com/office/drawing/2010/main">
          <mc:Choice Requires="a14">
            <p:sp>
              <p:nvSpPr>
                <p:cNvPr id="155" name="CuadroTexto 154">
                  <a:extLst>
                    <a:ext uri="{FF2B5EF4-FFF2-40B4-BE49-F238E27FC236}">
                      <a16:creationId xmlns:a16="http://schemas.microsoft.com/office/drawing/2014/main" id="{D416A238-0F84-5EFD-1535-430D76DEC5D7}"/>
                    </a:ext>
                  </a:extLst>
                </p:cNvPr>
                <p:cNvSpPr txBox="1"/>
                <p:nvPr/>
              </p:nvSpPr>
              <p:spPr>
                <a:xfrm>
                  <a:off x="6070141" y="1879609"/>
                  <a:ext cx="825547" cy="12311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8000" b="1" i="0" smtClean="0">
                            <a:solidFill>
                              <a:schemeClr val="bg1">
                                <a:lumMod val="50000"/>
                              </a:schemeClr>
                            </a:solidFill>
                            <a:latin typeface="Cambria Math" panose="02040503050406030204" pitchFamily="18" charset="0"/>
                            <a:ea typeface="Cambria Math" panose="02040503050406030204" pitchFamily="18" charset="0"/>
                          </a:rPr>
                          <m:t>𝚺</m:t>
                        </m:r>
                      </m:oMath>
                    </m:oMathPara>
                  </a14:m>
                  <a:endParaRPr lang="en-US" sz="8000" b="1" dirty="0">
                    <a:solidFill>
                      <a:schemeClr val="bg1">
                        <a:lumMod val="50000"/>
                      </a:schemeClr>
                    </a:solidFill>
                  </a:endParaRPr>
                </a:p>
              </p:txBody>
            </p:sp>
          </mc:Choice>
          <mc:Fallback xmlns="">
            <p:sp>
              <p:nvSpPr>
                <p:cNvPr id="155" name="CuadroTexto 154">
                  <a:extLst>
                    <a:ext uri="{FF2B5EF4-FFF2-40B4-BE49-F238E27FC236}">
                      <a16:creationId xmlns:a16="http://schemas.microsoft.com/office/drawing/2014/main" id="{D416A238-0F84-5EFD-1535-430D76DEC5D7}"/>
                    </a:ext>
                  </a:extLst>
                </p:cNvPr>
                <p:cNvSpPr txBox="1">
                  <a:spLocks noRot="1" noChangeAspect="1" noMove="1" noResize="1" noEditPoints="1" noAdjustHandles="1" noChangeArrowheads="1" noChangeShapeType="1" noTextEdit="1"/>
                </p:cNvSpPr>
                <p:nvPr/>
              </p:nvSpPr>
              <p:spPr>
                <a:xfrm>
                  <a:off x="6070141" y="1879609"/>
                  <a:ext cx="825547" cy="1231106"/>
                </a:xfrm>
                <a:prstGeom prst="rect">
                  <a:avLst/>
                </a:prstGeom>
                <a:blipFill>
                  <a:blip r:embed="rId9"/>
                  <a:stretch>
                    <a:fillRect/>
                  </a:stretch>
                </a:blipFill>
              </p:spPr>
              <p:txBody>
                <a:bodyPr/>
                <a:lstStyle/>
                <a:p>
                  <a:r>
                    <a:rPr lang="en-US">
                      <a:noFill/>
                    </a:rPr>
                    <a:t> </a:t>
                  </a:r>
                </a:p>
              </p:txBody>
            </p:sp>
          </mc:Fallback>
        </mc:AlternateContent>
      </p:grpSp>
      <p:sp>
        <p:nvSpPr>
          <p:cNvPr id="156" name="Flecha: a la derecha 155">
            <a:extLst>
              <a:ext uri="{FF2B5EF4-FFF2-40B4-BE49-F238E27FC236}">
                <a16:creationId xmlns:a16="http://schemas.microsoft.com/office/drawing/2014/main" id="{649E3C4B-1690-16CE-6768-26FA978ACD62}"/>
              </a:ext>
            </a:extLst>
          </p:cNvPr>
          <p:cNvSpPr/>
          <p:nvPr/>
        </p:nvSpPr>
        <p:spPr>
          <a:xfrm>
            <a:off x="7025582" y="3086214"/>
            <a:ext cx="483838" cy="4689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bject 41">
            <a:extLst>
              <a:ext uri="{FF2B5EF4-FFF2-40B4-BE49-F238E27FC236}">
                <a16:creationId xmlns:a16="http://schemas.microsoft.com/office/drawing/2014/main" id="{7BB0ED80-9B47-1967-66A4-26F24AC14E7C}"/>
              </a:ext>
            </a:extLst>
          </p:cNvPr>
          <p:cNvSpPr txBox="1"/>
          <p:nvPr/>
        </p:nvSpPr>
        <p:spPr>
          <a:xfrm>
            <a:off x="6011471" y="1313495"/>
            <a:ext cx="977247" cy="443070"/>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solidFill>
                  <a:schemeClr val="bg1">
                    <a:lumMod val="75000"/>
                  </a:schemeClr>
                </a:solidFill>
                <a:latin typeface="TSTAR PRO" panose="02000806030000020004" pitchFamily="50" charset="0"/>
                <a:cs typeface="Trebuchet MS"/>
              </a:rPr>
              <a:t>METRIC AGGREGATION</a:t>
            </a:r>
            <a:endParaRPr lang="en-GB" sz="1400" b="1" dirty="0">
              <a:solidFill>
                <a:schemeClr val="bg1">
                  <a:lumMod val="75000"/>
                </a:schemeClr>
              </a:solidFill>
              <a:latin typeface="TSTAR PRO" panose="02000806030000020004" pitchFamily="50" charset="0"/>
              <a:cs typeface="Trebuchet MS"/>
            </a:endParaRPr>
          </a:p>
        </p:txBody>
      </p:sp>
      <p:sp>
        <p:nvSpPr>
          <p:cNvPr id="158" name="object 41">
            <a:extLst>
              <a:ext uri="{FF2B5EF4-FFF2-40B4-BE49-F238E27FC236}">
                <a16:creationId xmlns:a16="http://schemas.microsoft.com/office/drawing/2014/main" id="{9F4529C1-6F34-8A5C-7131-3A326A57217D}"/>
              </a:ext>
            </a:extLst>
          </p:cNvPr>
          <p:cNvSpPr txBox="1"/>
          <p:nvPr/>
        </p:nvSpPr>
        <p:spPr>
          <a:xfrm>
            <a:off x="2496946" y="1818912"/>
            <a:ext cx="1374530" cy="501291"/>
          </a:xfrm>
          <a:prstGeom prst="rect">
            <a:avLst/>
          </a:prstGeom>
        </p:spPr>
        <p:txBody>
          <a:bodyPr vert="horz" wrap="square" lIns="0" tIns="12065" rIns="0" bIns="0" rtlCol="0">
            <a:spAutoFit/>
          </a:bodyPr>
          <a:lstStyle/>
          <a:p>
            <a:pPr marL="184150" indent="-171450">
              <a:lnSpc>
                <a:spcPct val="150000"/>
              </a:lnSpc>
              <a:spcBef>
                <a:spcPts val="95"/>
              </a:spcBef>
              <a:buFont typeface="Wingdings" panose="05000000000000000000" pitchFamily="2" charset="2"/>
              <a:buChar char="§"/>
            </a:pPr>
            <a:r>
              <a:rPr lang="en-GB" sz="1100" spc="-80" dirty="0">
                <a:latin typeface="TSTAR PRO" panose="02000806030000020004" pitchFamily="50" charset="0"/>
                <a:cs typeface="Trebuchet MS"/>
              </a:rPr>
              <a:t>Current Metrics Status</a:t>
            </a:r>
          </a:p>
          <a:p>
            <a:pPr marL="184150" indent="-171450">
              <a:lnSpc>
                <a:spcPct val="150000"/>
              </a:lnSpc>
              <a:spcBef>
                <a:spcPts val="95"/>
              </a:spcBef>
              <a:buFont typeface="Wingdings" panose="05000000000000000000" pitchFamily="2" charset="2"/>
              <a:buChar char="§"/>
            </a:pPr>
            <a:r>
              <a:rPr lang="en-GB" sz="1100" spc="-80" dirty="0">
                <a:latin typeface="TSTAR PRO" panose="02000806030000020004" pitchFamily="50" charset="0"/>
                <a:cs typeface="Trebuchet MS"/>
              </a:rPr>
              <a:t>Proposed Taxonomy</a:t>
            </a:r>
            <a:endParaRPr lang="en-GB" sz="1100" dirty="0">
              <a:latin typeface="TSTAR PRO" panose="02000806030000020004" pitchFamily="50" charset="0"/>
              <a:cs typeface="Trebuchet MS"/>
            </a:endParaRPr>
          </a:p>
        </p:txBody>
      </p:sp>
      <p:sp>
        <p:nvSpPr>
          <p:cNvPr id="159" name="object 41">
            <a:extLst>
              <a:ext uri="{FF2B5EF4-FFF2-40B4-BE49-F238E27FC236}">
                <a16:creationId xmlns:a16="http://schemas.microsoft.com/office/drawing/2014/main" id="{952E4C61-7277-D1EF-ACA7-CA32E809ED5F}"/>
              </a:ext>
            </a:extLst>
          </p:cNvPr>
          <p:cNvSpPr txBox="1"/>
          <p:nvPr/>
        </p:nvSpPr>
        <p:spPr>
          <a:xfrm>
            <a:off x="4294430" y="1827903"/>
            <a:ext cx="1374530" cy="768031"/>
          </a:xfrm>
          <a:prstGeom prst="rect">
            <a:avLst/>
          </a:prstGeom>
        </p:spPr>
        <p:txBody>
          <a:bodyPr vert="horz" wrap="square" lIns="0" tIns="12065" rIns="0" bIns="0" rtlCol="0">
            <a:spAutoFit/>
          </a:bodyPr>
          <a:lstStyle/>
          <a:p>
            <a:pPr marL="184150" indent="-171450">
              <a:lnSpc>
                <a:spcPct val="150000"/>
              </a:lnSpc>
              <a:spcBef>
                <a:spcPts val="95"/>
              </a:spcBef>
              <a:buFont typeface="Wingdings" panose="05000000000000000000" pitchFamily="2" charset="2"/>
              <a:buChar char="§"/>
            </a:pPr>
            <a:r>
              <a:rPr lang="en-GB" sz="1100" spc="-80" dirty="0">
                <a:solidFill>
                  <a:schemeClr val="bg1">
                    <a:lumMod val="75000"/>
                  </a:schemeClr>
                </a:solidFill>
                <a:latin typeface="TSTAR PRO" panose="02000806030000020004" pitchFamily="50" charset="0"/>
                <a:cs typeface="Trebuchet MS"/>
              </a:rPr>
              <a:t>Applications</a:t>
            </a:r>
          </a:p>
          <a:p>
            <a:pPr marL="184150" indent="-171450">
              <a:lnSpc>
                <a:spcPct val="150000"/>
              </a:lnSpc>
              <a:spcBef>
                <a:spcPts val="95"/>
              </a:spcBef>
              <a:buFont typeface="Wingdings" panose="05000000000000000000" pitchFamily="2" charset="2"/>
              <a:buChar char="§"/>
            </a:pPr>
            <a:r>
              <a:rPr lang="en-GB" sz="1100" spc="-80" dirty="0">
                <a:solidFill>
                  <a:schemeClr val="bg1">
                    <a:lumMod val="75000"/>
                  </a:schemeClr>
                </a:solidFill>
                <a:latin typeface="TSTAR PRO" panose="02000806030000020004" pitchFamily="50" charset="0"/>
                <a:cs typeface="Trebuchet MS"/>
              </a:rPr>
              <a:t>Proposed Model</a:t>
            </a:r>
          </a:p>
          <a:p>
            <a:pPr marL="184150" indent="-171450">
              <a:lnSpc>
                <a:spcPct val="150000"/>
              </a:lnSpc>
              <a:spcBef>
                <a:spcPts val="95"/>
              </a:spcBef>
              <a:buFont typeface="Wingdings" panose="05000000000000000000" pitchFamily="2" charset="2"/>
              <a:buChar char="§"/>
            </a:pPr>
            <a:r>
              <a:rPr lang="en-GB" sz="1100" spc="-80" dirty="0">
                <a:solidFill>
                  <a:schemeClr val="bg1">
                    <a:lumMod val="75000"/>
                  </a:schemeClr>
                </a:solidFill>
                <a:latin typeface="TSTAR PRO" panose="02000806030000020004" pitchFamily="50" charset="0"/>
                <a:cs typeface="Trebuchet MS"/>
              </a:rPr>
              <a:t>Proposed Metrics</a:t>
            </a:r>
            <a:endParaRPr lang="en-GB" sz="1100" dirty="0">
              <a:solidFill>
                <a:schemeClr val="bg1">
                  <a:lumMod val="75000"/>
                </a:schemeClr>
              </a:solidFill>
              <a:latin typeface="TSTAR PRO" panose="02000806030000020004" pitchFamily="50" charset="0"/>
              <a:cs typeface="Trebuchet MS"/>
            </a:endParaRPr>
          </a:p>
        </p:txBody>
      </p:sp>
      <p:sp>
        <p:nvSpPr>
          <p:cNvPr id="160" name="object 41">
            <a:extLst>
              <a:ext uri="{FF2B5EF4-FFF2-40B4-BE49-F238E27FC236}">
                <a16:creationId xmlns:a16="http://schemas.microsoft.com/office/drawing/2014/main" id="{9C8DD0C9-38A9-B817-C872-20CCD3D254EB}"/>
              </a:ext>
            </a:extLst>
          </p:cNvPr>
          <p:cNvSpPr txBox="1"/>
          <p:nvPr/>
        </p:nvSpPr>
        <p:spPr>
          <a:xfrm>
            <a:off x="6053095" y="1818912"/>
            <a:ext cx="1374530" cy="501291"/>
          </a:xfrm>
          <a:prstGeom prst="rect">
            <a:avLst/>
          </a:prstGeom>
        </p:spPr>
        <p:txBody>
          <a:bodyPr vert="horz" wrap="square" lIns="0" tIns="12065" rIns="0" bIns="0" rtlCol="0">
            <a:spAutoFit/>
          </a:bodyPr>
          <a:lstStyle/>
          <a:p>
            <a:pPr marL="184150" indent="-171450">
              <a:lnSpc>
                <a:spcPct val="150000"/>
              </a:lnSpc>
              <a:spcBef>
                <a:spcPts val="95"/>
              </a:spcBef>
              <a:buFont typeface="Wingdings" panose="05000000000000000000" pitchFamily="2" charset="2"/>
              <a:buChar char="§"/>
            </a:pPr>
            <a:r>
              <a:rPr lang="en-GB" sz="1100" spc="-80" dirty="0">
                <a:solidFill>
                  <a:schemeClr val="bg1">
                    <a:lumMod val="75000"/>
                  </a:schemeClr>
                </a:solidFill>
                <a:latin typeface="TSTAR PRO" panose="02000806030000020004" pitchFamily="50" charset="0"/>
                <a:cs typeface="Trebuchet MS"/>
              </a:rPr>
              <a:t>Model</a:t>
            </a:r>
          </a:p>
          <a:p>
            <a:pPr marL="184150" indent="-171450">
              <a:lnSpc>
                <a:spcPct val="150000"/>
              </a:lnSpc>
              <a:spcBef>
                <a:spcPts val="95"/>
              </a:spcBef>
              <a:buFont typeface="Wingdings" panose="05000000000000000000" pitchFamily="2" charset="2"/>
              <a:buChar char="§"/>
            </a:pPr>
            <a:r>
              <a:rPr lang="en-GB" sz="1100" spc="-80" dirty="0">
                <a:solidFill>
                  <a:schemeClr val="bg1">
                    <a:lumMod val="75000"/>
                  </a:schemeClr>
                </a:solidFill>
                <a:latin typeface="TSTAR PRO" panose="02000806030000020004" pitchFamily="50" charset="0"/>
                <a:cs typeface="Trebuchet MS"/>
              </a:rPr>
              <a:t>Algorithm</a:t>
            </a:r>
            <a:endParaRPr lang="en-GB" sz="1100" dirty="0">
              <a:solidFill>
                <a:schemeClr val="bg1">
                  <a:lumMod val="75000"/>
                </a:schemeClr>
              </a:solidFill>
              <a:latin typeface="TSTAR PRO" panose="02000806030000020004" pitchFamily="50" charset="0"/>
              <a:cs typeface="Trebuchet MS"/>
            </a:endParaRPr>
          </a:p>
        </p:txBody>
      </p:sp>
    </p:spTree>
    <p:extLst>
      <p:ext uri="{BB962C8B-B14F-4D97-AF65-F5344CB8AC3E}">
        <p14:creationId xmlns:p14="http://schemas.microsoft.com/office/powerpoint/2010/main" val="3174772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9E7182-A3C7-4946-BF93-C2051017B543}"/>
              </a:ext>
            </a:extLst>
          </p:cNvPr>
          <p:cNvSpPr>
            <a:spLocks noGrp="1"/>
          </p:cNvSpPr>
          <p:nvPr>
            <p:ph type="title"/>
          </p:nvPr>
        </p:nvSpPr>
        <p:spPr/>
        <p:txBody>
          <a:bodyPr/>
          <a:lstStyle/>
          <a:p>
            <a:r>
              <a:rPr lang="en-GB" dirty="0"/>
              <a:t>Security Metrics Analysis</a:t>
            </a:r>
          </a:p>
        </p:txBody>
      </p:sp>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22</a:t>
            </a:fld>
            <a:endParaRPr lang="en-US" dirty="0"/>
          </a:p>
        </p:txBody>
      </p:sp>
      <p:sp>
        <p:nvSpPr>
          <p:cNvPr id="76" name="object 41">
            <a:extLst>
              <a:ext uri="{FF2B5EF4-FFF2-40B4-BE49-F238E27FC236}">
                <a16:creationId xmlns:a16="http://schemas.microsoft.com/office/drawing/2014/main" id="{43EEF229-E3B9-4501-B5CF-D01FE803B66F}"/>
              </a:ext>
            </a:extLst>
          </p:cNvPr>
          <p:cNvSpPr txBox="1"/>
          <p:nvPr/>
        </p:nvSpPr>
        <p:spPr>
          <a:xfrm>
            <a:off x="5122100" y="869709"/>
            <a:ext cx="3122308" cy="319959"/>
          </a:xfrm>
          <a:prstGeom prst="rect">
            <a:avLst/>
          </a:prstGeom>
        </p:spPr>
        <p:txBody>
          <a:bodyPr vert="horz" wrap="square" lIns="0" tIns="12065" rIns="0" bIns="0" rtlCol="0">
            <a:spAutoFit/>
          </a:bodyPr>
          <a:lstStyle/>
          <a:p>
            <a:pPr marL="12700">
              <a:lnSpc>
                <a:spcPct val="100000"/>
              </a:lnSpc>
              <a:spcBef>
                <a:spcPts val="95"/>
              </a:spcBef>
              <a:buClr>
                <a:srgbClr val="2CF026"/>
              </a:buClr>
            </a:pPr>
            <a:r>
              <a:rPr lang="en-GB" sz="2000" b="1" spc="-80" dirty="0">
                <a:highlight>
                  <a:srgbClr val="25EE32"/>
                </a:highlight>
                <a:latin typeface="TSTAR PRO" panose="02000806030000020004" pitchFamily="50" charset="0"/>
                <a:cs typeface="Trebuchet MS"/>
              </a:rPr>
              <a:t>77.5 %</a:t>
            </a:r>
            <a:r>
              <a:rPr lang="en-GB" sz="2000" b="1" spc="-80" dirty="0">
                <a:latin typeface="TSTAR PRO" panose="02000806030000020004" pitchFamily="50" charset="0"/>
                <a:cs typeface="Trebuchet MS"/>
              </a:rPr>
              <a:t> </a:t>
            </a:r>
            <a:r>
              <a:rPr lang="en-GB" sz="2000" spc="-80" dirty="0">
                <a:latin typeface="TSTAR PRO" panose="02000806030000020004" pitchFamily="50" charset="0"/>
                <a:cs typeface="Trebuchet MS"/>
              </a:rPr>
              <a:t>RELATED TO </a:t>
            </a:r>
            <a:r>
              <a:rPr lang="en-GB" sz="2000" b="1" spc="-80" dirty="0">
                <a:highlight>
                  <a:srgbClr val="25EE32"/>
                </a:highlight>
                <a:latin typeface="TSTAR PRO" panose="02000806030000020004" pitchFamily="50" charset="0"/>
                <a:cs typeface="Trebuchet MS"/>
              </a:rPr>
              <a:t>SOFTWARE</a:t>
            </a:r>
            <a:endParaRPr lang="en-GB" sz="2000" b="1" dirty="0">
              <a:highlight>
                <a:srgbClr val="25EE32"/>
              </a:highlight>
              <a:latin typeface="TSTAR PRO" panose="02000806030000020004" pitchFamily="50" charset="0"/>
              <a:cs typeface="Trebuchet MS"/>
            </a:endParaRPr>
          </a:p>
        </p:txBody>
      </p:sp>
      <p:sp>
        <p:nvSpPr>
          <p:cNvPr id="77" name="object 41">
            <a:extLst>
              <a:ext uri="{FF2B5EF4-FFF2-40B4-BE49-F238E27FC236}">
                <a16:creationId xmlns:a16="http://schemas.microsoft.com/office/drawing/2014/main" id="{66D29237-138A-4F39-8E75-3C9499C20717}"/>
              </a:ext>
            </a:extLst>
          </p:cNvPr>
          <p:cNvSpPr txBox="1"/>
          <p:nvPr/>
        </p:nvSpPr>
        <p:spPr>
          <a:xfrm>
            <a:off x="5122100" y="1916088"/>
            <a:ext cx="2989575" cy="319959"/>
          </a:xfrm>
          <a:prstGeom prst="rect">
            <a:avLst/>
          </a:prstGeom>
        </p:spPr>
        <p:txBody>
          <a:bodyPr vert="horz" wrap="square" lIns="0" tIns="12065" rIns="0" bIns="0" rtlCol="0">
            <a:spAutoFit/>
          </a:bodyPr>
          <a:lstStyle/>
          <a:p>
            <a:pPr marL="12700">
              <a:lnSpc>
                <a:spcPct val="100000"/>
              </a:lnSpc>
              <a:spcBef>
                <a:spcPts val="95"/>
              </a:spcBef>
              <a:buClr>
                <a:srgbClr val="2CF026"/>
              </a:buClr>
            </a:pPr>
            <a:r>
              <a:rPr lang="en-GB" sz="2000" b="1" spc="-80" dirty="0">
                <a:highlight>
                  <a:srgbClr val="25EE32"/>
                </a:highlight>
                <a:latin typeface="TSTAR PRO" panose="02000806030000020004" pitchFamily="50" charset="0"/>
                <a:cs typeface="Trebuchet MS"/>
              </a:rPr>
              <a:t>0.6 %</a:t>
            </a:r>
            <a:r>
              <a:rPr lang="en-GB" sz="2000" b="1" spc="-80" dirty="0">
                <a:latin typeface="TSTAR PRO" panose="02000806030000020004" pitchFamily="50" charset="0"/>
                <a:cs typeface="Trebuchet MS"/>
              </a:rPr>
              <a:t> </a:t>
            </a:r>
            <a:r>
              <a:rPr lang="en-GB" sz="2000" spc="-80" dirty="0">
                <a:latin typeface="TSTAR PRO" panose="02000806030000020004" pitchFamily="50" charset="0"/>
                <a:cs typeface="Trebuchet MS"/>
              </a:rPr>
              <a:t>RELATED TO </a:t>
            </a:r>
            <a:r>
              <a:rPr lang="en-GB" sz="2000" b="1" spc="-80" dirty="0">
                <a:highlight>
                  <a:srgbClr val="25EE32"/>
                </a:highlight>
                <a:latin typeface="TSTAR PRO" panose="02000806030000020004" pitchFamily="50" charset="0"/>
                <a:cs typeface="Trebuchet MS"/>
              </a:rPr>
              <a:t>HARDWARE</a:t>
            </a:r>
            <a:endParaRPr lang="en-GB" sz="2000" b="1" dirty="0">
              <a:highlight>
                <a:srgbClr val="25EE32"/>
              </a:highlight>
              <a:latin typeface="TSTAR PRO" panose="02000806030000020004" pitchFamily="50" charset="0"/>
              <a:cs typeface="Trebuchet MS"/>
            </a:endParaRPr>
          </a:p>
        </p:txBody>
      </p:sp>
      <p:sp>
        <p:nvSpPr>
          <p:cNvPr id="78" name="object 41">
            <a:extLst>
              <a:ext uri="{FF2B5EF4-FFF2-40B4-BE49-F238E27FC236}">
                <a16:creationId xmlns:a16="http://schemas.microsoft.com/office/drawing/2014/main" id="{DFC34BA5-87EF-4353-A185-C2459527E637}"/>
              </a:ext>
            </a:extLst>
          </p:cNvPr>
          <p:cNvSpPr txBox="1"/>
          <p:nvPr/>
        </p:nvSpPr>
        <p:spPr>
          <a:xfrm>
            <a:off x="5122100" y="2962467"/>
            <a:ext cx="2850546" cy="319959"/>
          </a:xfrm>
          <a:prstGeom prst="rect">
            <a:avLst/>
          </a:prstGeom>
        </p:spPr>
        <p:txBody>
          <a:bodyPr vert="horz" wrap="square" lIns="0" tIns="12065" rIns="0" bIns="0" rtlCol="0">
            <a:spAutoFit/>
          </a:bodyPr>
          <a:lstStyle/>
          <a:p>
            <a:pPr marL="12700">
              <a:lnSpc>
                <a:spcPct val="100000"/>
              </a:lnSpc>
              <a:spcBef>
                <a:spcPts val="95"/>
              </a:spcBef>
              <a:buClr>
                <a:srgbClr val="2CF026"/>
              </a:buClr>
            </a:pPr>
            <a:r>
              <a:rPr lang="en-GB" sz="2000" b="1" spc="-80" dirty="0">
                <a:highlight>
                  <a:srgbClr val="25EE32"/>
                </a:highlight>
                <a:latin typeface="TSTAR PRO" panose="02000806030000020004" pitchFamily="50" charset="0"/>
                <a:cs typeface="Trebuchet MS"/>
              </a:rPr>
              <a:t>14.8 %</a:t>
            </a:r>
            <a:r>
              <a:rPr lang="en-GB" sz="2000" spc="-80" dirty="0">
                <a:latin typeface="TSTAR PRO" panose="02000806030000020004" pitchFamily="50" charset="0"/>
                <a:cs typeface="Trebuchet MS"/>
              </a:rPr>
              <a:t> RELATED TO </a:t>
            </a:r>
            <a:r>
              <a:rPr lang="en-GB" sz="2000" b="1" spc="-80" dirty="0">
                <a:highlight>
                  <a:srgbClr val="25EE32"/>
                </a:highlight>
                <a:latin typeface="TSTAR PRO" panose="02000806030000020004" pitchFamily="50" charset="0"/>
                <a:cs typeface="Trebuchet MS"/>
              </a:rPr>
              <a:t>BOTH</a:t>
            </a:r>
            <a:endParaRPr lang="en-GB" sz="2000" b="1" dirty="0">
              <a:highlight>
                <a:srgbClr val="25EE32"/>
              </a:highlight>
              <a:latin typeface="TSTAR PRO" panose="02000806030000020004" pitchFamily="50" charset="0"/>
              <a:cs typeface="Trebuchet MS"/>
            </a:endParaRPr>
          </a:p>
        </p:txBody>
      </p:sp>
      <p:sp>
        <p:nvSpPr>
          <p:cNvPr id="79" name="object 41">
            <a:extLst>
              <a:ext uri="{FF2B5EF4-FFF2-40B4-BE49-F238E27FC236}">
                <a16:creationId xmlns:a16="http://schemas.microsoft.com/office/drawing/2014/main" id="{1CE97636-8522-4BF9-A4C9-5DD55B7F110C}"/>
              </a:ext>
            </a:extLst>
          </p:cNvPr>
          <p:cNvSpPr txBox="1"/>
          <p:nvPr/>
        </p:nvSpPr>
        <p:spPr>
          <a:xfrm>
            <a:off x="5122100" y="4008847"/>
            <a:ext cx="2989575" cy="319959"/>
          </a:xfrm>
          <a:prstGeom prst="rect">
            <a:avLst/>
          </a:prstGeom>
        </p:spPr>
        <p:txBody>
          <a:bodyPr vert="horz" wrap="square" lIns="0" tIns="12065" rIns="0" bIns="0" rtlCol="0">
            <a:spAutoFit/>
          </a:bodyPr>
          <a:lstStyle/>
          <a:p>
            <a:pPr marL="12700">
              <a:lnSpc>
                <a:spcPct val="100000"/>
              </a:lnSpc>
              <a:spcBef>
                <a:spcPts val="95"/>
              </a:spcBef>
              <a:buClr>
                <a:srgbClr val="2CF026"/>
              </a:buClr>
            </a:pPr>
            <a:r>
              <a:rPr lang="en-GB" sz="2000" b="1" spc="-80" dirty="0">
                <a:highlight>
                  <a:srgbClr val="25EE32"/>
                </a:highlight>
                <a:latin typeface="TSTAR PRO" panose="02000806030000020004" pitchFamily="50" charset="0"/>
                <a:cs typeface="Trebuchet MS"/>
              </a:rPr>
              <a:t>7.1 %</a:t>
            </a:r>
            <a:r>
              <a:rPr lang="en-GB" sz="2000" spc="-80" dirty="0">
                <a:latin typeface="TSTAR PRO" panose="02000806030000020004" pitchFamily="50" charset="0"/>
                <a:cs typeface="Trebuchet MS"/>
              </a:rPr>
              <a:t> RELATED TO </a:t>
            </a:r>
            <a:r>
              <a:rPr lang="en-GB" sz="2000" b="1" spc="-80" dirty="0">
                <a:highlight>
                  <a:srgbClr val="25EE32"/>
                </a:highlight>
                <a:latin typeface="TSTAR PRO" panose="02000806030000020004" pitchFamily="50" charset="0"/>
                <a:cs typeface="Trebuchet MS"/>
              </a:rPr>
              <a:t>OTHERS</a:t>
            </a:r>
            <a:endParaRPr lang="en-GB" sz="2000" b="1" dirty="0">
              <a:highlight>
                <a:srgbClr val="25EE32"/>
              </a:highlight>
              <a:latin typeface="TSTAR PRO" panose="02000806030000020004" pitchFamily="50" charset="0"/>
              <a:cs typeface="Trebuchet MS"/>
            </a:endParaRPr>
          </a:p>
        </p:txBody>
      </p:sp>
      <p:grpSp>
        <p:nvGrpSpPr>
          <p:cNvPr id="7" name="Grupo 6">
            <a:extLst>
              <a:ext uri="{FF2B5EF4-FFF2-40B4-BE49-F238E27FC236}">
                <a16:creationId xmlns:a16="http://schemas.microsoft.com/office/drawing/2014/main" id="{29FAAF9F-7637-4410-A5C4-B4E7415F1767}"/>
              </a:ext>
            </a:extLst>
          </p:cNvPr>
          <p:cNvGrpSpPr/>
          <p:nvPr/>
        </p:nvGrpSpPr>
        <p:grpSpPr>
          <a:xfrm>
            <a:off x="2594111" y="1851670"/>
            <a:ext cx="1415756" cy="1458068"/>
            <a:chOff x="415197" y="924344"/>
            <a:chExt cx="1624972" cy="1673536"/>
          </a:xfrm>
        </p:grpSpPr>
        <p:sp>
          <p:nvSpPr>
            <p:cNvPr id="42" name="Elipse 41">
              <a:extLst>
                <a:ext uri="{FF2B5EF4-FFF2-40B4-BE49-F238E27FC236}">
                  <a16:creationId xmlns:a16="http://schemas.microsoft.com/office/drawing/2014/main" id="{16472F43-112F-4959-9F14-DD965D6099F8}"/>
                </a:ext>
              </a:extLst>
            </p:cNvPr>
            <p:cNvSpPr/>
            <p:nvPr/>
          </p:nvSpPr>
          <p:spPr>
            <a:xfrm>
              <a:off x="415197" y="972908"/>
              <a:ext cx="1624972" cy="162497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3" name="Google Shape;187;p21">
              <a:extLst>
                <a:ext uri="{FF2B5EF4-FFF2-40B4-BE49-F238E27FC236}">
                  <a16:creationId xmlns:a16="http://schemas.microsoft.com/office/drawing/2014/main" id="{756228E7-6E3F-4D4E-81EB-9E313F8E3896}"/>
                </a:ext>
              </a:extLst>
            </p:cNvPr>
            <p:cNvSpPr/>
            <p:nvPr/>
          </p:nvSpPr>
          <p:spPr>
            <a:xfrm>
              <a:off x="683568" y="1248548"/>
              <a:ext cx="1082008" cy="1082008"/>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Rectángulo 44">
              <a:extLst>
                <a:ext uri="{FF2B5EF4-FFF2-40B4-BE49-F238E27FC236}">
                  <a16:creationId xmlns:a16="http://schemas.microsoft.com/office/drawing/2014/main" id="{B5F06FFC-6A05-41DB-873E-A5A033F34382}"/>
                </a:ext>
              </a:extLst>
            </p:cNvPr>
            <p:cNvSpPr/>
            <p:nvPr/>
          </p:nvSpPr>
          <p:spPr>
            <a:xfrm>
              <a:off x="507763" y="924344"/>
              <a:ext cx="1440000" cy="1581048"/>
            </a:xfrm>
            <a:prstGeom prst="rect">
              <a:avLst/>
            </a:prstGeom>
            <a:noFill/>
          </p:spPr>
          <p:txBody>
            <a:bodyPr wrap="none" lIns="91440" tIns="45720" rIns="91440" bIns="45720">
              <a:prstTxWarp prst="textArchDown">
                <a:avLst>
                  <a:gd name="adj" fmla="val 2069366"/>
                </a:avLst>
              </a:prstTxWarp>
              <a:spAutoFit/>
            </a:bodyPr>
            <a:lstStyle/>
            <a:p>
              <a:pPr algn="ctr"/>
              <a:r>
                <a:rPr lang="es-ES" sz="1400" b="1" dirty="0">
                  <a:ln w="0"/>
                  <a:latin typeface="Trebuchet MS" panose="020B0603020202020204" pitchFamily="34" charset="0"/>
                </a:rPr>
                <a:t>SECURITY METRICS</a:t>
              </a:r>
              <a:endParaRPr lang="es-ES" sz="1400" b="1" cap="none" spc="0" dirty="0">
                <a:ln w="0"/>
                <a:solidFill>
                  <a:schemeClr val="tx1"/>
                </a:solidFill>
                <a:latin typeface="Trebuchet MS" panose="020B0603020202020204" pitchFamily="34" charset="0"/>
              </a:endParaRPr>
            </a:p>
          </p:txBody>
        </p:sp>
        <p:grpSp>
          <p:nvGrpSpPr>
            <p:cNvPr id="50" name="Grupo 49">
              <a:extLst>
                <a:ext uri="{FF2B5EF4-FFF2-40B4-BE49-F238E27FC236}">
                  <a16:creationId xmlns:a16="http://schemas.microsoft.com/office/drawing/2014/main" id="{43345477-757E-4D60-8909-98E3A893AD75}"/>
                </a:ext>
              </a:extLst>
            </p:cNvPr>
            <p:cNvGrpSpPr/>
            <p:nvPr/>
          </p:nvGrpSpPr>
          <p:grpSpPr>
            <a:xfrm rot="2974549">
              <a:off x="801778" y="1347771"/>
              <a:ext cx="863246" cy="887652"/>
              <a:chOff x="7139514" y="2051733"/>
              <a:chExt cx="1225786" cy="1260441"/>
            </a:xfrm>
          </p:grpSpPr>
          <p:grpSp>
            <p:nvGrpSpPr>
              <p:cNvPr id="51" name="Grupo 50">
                <a:extLst>
                  <a:ext uri="{FF2B5EF4-FFF2-40B4-BE49-F238E27FC236}">
                    <a16:creationId xmlns:a16="http://schemas.microsoft.com/office/drawing/2014/main" id="{9D81ABBD-0CBB-41CC-91DE-E3CC32B97859}"/>
                  </a:ext>
                </a:extLst>
              </p:cNvPr>
              <p:cNvGrpSpPr/>
              <p:nvPr/>
            </p:nvGrpSpPr>
            <p:grpSpPr>
              <a:xfrm>
                <a:off x="7139514" y="2051733"/>
                <a:ext cx="1225786" cy="731078"/>
                <a:chOff x="7105285" y="2868600"/>
                <a:chExt cx="838199" cy="499917"/>
              </a:xfrm>
            </p:grpSpPr>
            <p:sp>
              <p:nvSpPr>
                <p:cNvPr id="60" name="Forma libre: forma 59">
                  <a:extLst>
                    <a:ext uri="{FF2B5EF4-FFF2-40B4-BE49-F238E27FC236}">
                      <a16:creationId xmlns:a16="http://schemas.microsoft.com/office/drawing/2014/main" id="{E3955450-B205-4AAA-B46D-020EC52FEA56}"/>
                    </a:ext>
                  </a:extLst>
                </p:cNvPr>
                <p:cNvSpPr/>
                <p:nvPr/>
              </p:nvSpPr>
              <p:spPr>
                <a:xfrm>
                  <a:off x="7591060" y="2903928"/>
                  <a:ext cx="352424" cy="451866"/>
                </a:xfrm>
                <a:custGeom>
                  <a:avLst/>
                  <a:gdLst>
                    <a:gd name="connsiteX0" fmla="*/ 0 w 352424"/>
                    <a:gd name="connsiteY0" fmla="*/ 0 h 451866"/>
                    <a:gd name="connsiteX1" fmla="*/ 0 w 352424"/>
                    <a:gd name="connsiteY1" fmla="*/ 58283 h 451866"/>
                    <a:gd name="connsiteX2" fmla="*/ 57150 w 352424"/>
                    <a:gd name="connsiteY2" fmla="*/ 73724 h 451866"/>
                    <a:gd name="connsiteX3" fmla="*/ 42863 w 352424"/>
                    <a:gd name="connsiteY3" fmla="*/ 108966 h 451866"/>
                    <a:gd name="connsiteX4" fmla="*/ 78105 w 352424"/>
                    <a:gd name="connsiteY4" fmla="*/ 124206 h 451866"/>
                    <a:gd name="connsiteX5" fmla="*/ 92393 w 352424"/>
                    <a:gd name="connsiteY5" fmla="*/ 88964 h 451866"/>
                    <a:gd name="connsiteX6" fmla="*/ 180022 w 352424"/>
                    <a:gd name="connsiteY6" fmla="*/ 149924 h 451866"/>
                    <a:gd name="connsiteX7" fmla="*/ 153353 w 352424"/>
                    <a:gd name="connsiteY7" fmla="*/ 176594 h 451866"/>
                    <a:gd name="connsiteX8" fmla="*/ 180022 w 352424"/>
                    <a:gd name="connsiteY8" fmla="*/ 204216 h 451866"/>
                    <a:gd name="connsiteX9" fmla="*/ 206693 w 352424"/>
                    <a:gd name="connsiteY9" fmla="*/ 177546 h 451866"/>
                    <a:gd name="connsiteX10" fmla="*/ 263843 w 352424"/>
                    <a:gd name="connsiteY10" fmla="*/ 266129 h 451866"/>
                    <a:gd name="connsiteX11" fmla="*/ 228600 w 352424"/>
                    <a:gd name="connsiteY11" fmla="*/ 280416 h 451866"/>
                    <a:gd name="connsiteX12" fmla="*/ 241935 w 352424"/>
                    <a:gd name="connsiteY12" fmla="*/ 315659 h 451866"/>
                    <a:gd name="connsiteX13" fmla="*/ 277178 w 352424"/>
                    <a:gd name="connsiteY13" fmla="*/ 301371 h 451866"/>
                    <a:gd name="connsiteX14" fmla="*/ 295275 w 352424"/>
                    <a:gd name="connsiteY14" fmla="*/ 413766 h 451866"/>
                    <a:gd name="connsiteX15" fmla="*/ 295275 w 352424"/>
                    <a:gd name="connsiteY15" fmla="*/ 451866 h 451866"/>
                    <a:gd name="connsiteX16" fmla="*/ 352425 w 352424"/>
                    <a:gd name="connsiteY16" fmla="*/ 451866 h 451866"/>
                    <a:gd name="connsiteX17" fmla="*/ 352425 w 352424"/>
                    <a:gd name="connsiteY17" fmla="*/ 413766 h 451866"/>
                    <a:gd name="connsiteX18" fmla="*/ 0 w 352424"/>
                    <a:gd name="connsiteY18" fmla="*/ 0 h 45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4" h="451866">
                      <a:moveTo>
                        <a:pt x="0" y="0"/>
                      </a:moveTo>
                      <a:lnTo>
                        <a:pt x="0" y="58283"/>
                      </a:lnTo>
                      <a:cubicBezTo>
                        <a:pt x="19496" y="61612"/>
                        <a:pt x="38631" y="66781"/>
                        <a:pt x="57150" y="73724"/>
                      </a:cubicBezTo>
                      <a:lnTo>
                        <a:pt x="42863" y="108966"/>
                      </a:lnTo>
                      <a:cubicBezTo>
                        <a:pt x="55245" y="113728"/>
                        <a:pt x="66675" y="118491"/>
                        <a:pt x="78105" y="124206"/>
                      </a:cubicBezTo>
                      <a:lnTo>
                        <a:pt x="92393" y="88964"/>
                      </a:lnTo>
                      <a:cubicBezTo>
                        <a:pt x="124330" y="105051"/>
                        <a:pt x="153832" y="125575"/>
                        <a:pt x="180022" y="149924"/>
                      </a:cubicBezTo>
                      <a:lnTo>
                        <a:pt x="153353" y="176594"/>
                      </a:lnTo>
                      <a:cubicBezTo>
                        <a:pt x="162721" y="185327"/>
                        <a:pt x="171623" y="194547"/>
                        <a:pt x="180022" y="204216"/>
                      </a:cubicBezTo>
                      <a:lnTo>
                        <a:pt x="206693" y="177546"/>
                      </a:lnTo>
                      <a:cubicBezTo>
                        <a:pt x="230175" y="203966"/>
                        <a:pt x="249451" y="233844"/>
                        <a:pt x="263843" y="266129"/>
                      </a:cubicBezTo>
                      <a:lnTo>
                        <a:pt x="228600" y="280416"/>
                      </a:lnTo>
                      <a:cubicBezTo>
                        <a:pt x="233362" y="291846"/>
                        <a:pt x="238125" y="303276"/>
                        <a:pt x="241935" y="315659"/>
                      </a:cubicBezTo>
                      <a:lnTo>
                        <a:pt x="277178" y="301371"/>
                      </a:lnTo>
                      <a:cubicBezTo>
                        <a:pt x="289044" y="337660"/>
                        <a:pt x="295150" y="375586"/>
                        <a:pt x="295275" y="413766"/>
                      </a:cubicBezTo>
                      <a:lnTo>
                        <a:pt x="295275" y="451866"/>
                      </a:lnTo>
                      <a:lnTo>
                        <a:pt x="352425" y="451866"/>
                      </a:lnTo>
                      <a:lnTo>
                        <a:pt x="352425" y="413766"/>
                      </a:lnTo>
                      <a:cubicBezTo>
                        <a:pt x="352395" y="208051"/>
                        <a:pt x="203090" y="32759"/>
                        <a:pt x="0" y="0"/>
                      </a:cubicBezTo>
                      <a:close/>
                    </a:path>
                  </a:pathLst>
                </a:custGeom>
                <a:solidFill>
                  <a:srgbClr val="000000"/>
                </a:solidFill>
                <a:ln w="9525" cap="flat">
                  <a:noFill/>
                  <a:prstDash val="solid"/>
                  <a:miter/>
                </a:ln>
              </p:spPr>
              <p:txBody>
                <a:bodyPr rtlCol="0" anchor="ctr"/>
                <a:lstStyle/>
                <a:p>
                  <a:endParaRPr lang="en-GB"/>
                </a:p>
              </p:txBody>
            </p:sp>
            <p:sp>
              <p:nvSpPr>
                <p:cNvPr id="61" name="Forma libre: forma 60">
                  <a:extLst>
                    <a:ext uri="{FF2B5EF4-FFF2-40B4-BE49-F238E27FC236}">
                      <a16:creationId xmlns:a16="http://schemas.microsoft.com/office/drawing/2014/main" id="{84C42B08-0C81-452B-BFD3-718DAE860D66}"/>
                    </a:ext>
                  </a:extLst>
                </p:cNvPr>
                <p:cNvSpPr/>
                <p:nvPr/>
              </p:nvSpPr>
              <p:spPr>
                <a:xfrm>
                  <a:off x="7105285" y="2903928"/>
                  <a:ext cx="352425" cy="451866"/>
                </a:xfrm>
                <a:custGeom>
                  <a:avLst/>
                  <a:gdLst>
                    <a:gd name="connsiteX0" fmla="*/ 0 w 352425"/>
                    <a:gd name="connsiteY0" fmla="*/ 413766 h 451866"/>
                    <a:gd name="connsiteX1" fmla="*/ 0 w 352425"/>
                    <a:gd name="connsiteY1" fmla="*/ 451866 h 451866"/>
                    <a:gd name="connsiteX2" fmla="*/ 57150 w 352425"/>
                    <a:gd name="connsiteY2" fmla="*/ 451866 h 451866"/>
                    <a:gd name="connsiteX3" fmla="*/ 57150 w 352425"/>
                    <a:gd name="connsiteY3" fmla="*/ 413766 h 451866"/>
                    <a:gd name="connsiteX4" fmla="*/ 75248 w 352425"/>
                    <a:gd name="connsiteY4" fmla="*/ 301371 h 451866"/>
                    <a:gd name="connsiteX5" fmla="*/ 110490 w 352425"/>
                    <a:gd name="connsiteY5" fmla="*/ 315659 h 451866"/>
                    <a:gd name="connsiteX6" fmla="*/ 123825 w 352425"/>
                    <a:gd name="connsiteY6" fmla="*/ 280416 h 451866"/>
                    <a:gd name="connsiteX7" fmla="*/ 88583 w 352425"/>
                    <a:gd name="connsiteY7" fmla="*/ 266129 h 451866"/>
                    <a:gd name="connsiteX8" fmla="*/ 145733 w 352425"/>
                    <a:gd name="connsiteY8" fmla="*/ 177546 h 451866"/>
                    <a:gd name="connsiteX9" fmla="*/ 172403 w 352425"/>
                    <a:gd name="connsiteY9" fmla="*/ 204216 h 451866"/>
                    <a:gd name="connsiteX10" fmla="*/ 199073 w 352425"/>
                    <a:gd name="connsiteY10" fmla="*/ 176594 h 451866"/>
                    <a:gd name="connsiteX11" fmla="*/ 172403 w 352425"/>
                    <a:gd name="connsiteY11" fmla="*/ 149924 h 451866"/>
                    <a:gd name="connsiteX12" fmla="*/ 260033 w 352425"/>
                    <a:gd name="connsiteY12" fmla="*/ 88964 h 451866"/>
                    <a:gd name="connsiteX13" fmla="*/ 274320 w 352425"/>
                    <a:gd name="connsiteY13" fmla="*/ 124206 h 451866"/>
                    <a:gd name="connsiteX14" fmla="*/ 309563 w 352425"/>
                    <a:gd name="connsiteY14" fmla="*/ 108966 h 451866"/>
                    <a:gd name="connsiteX15" fmla="*/ 295275 w 352425"/>
                    <a:gd name="connsiteY15" fmla="*/ 73724 h 451866"/>
                    <a:gd name="connsiteX16" fmla="*/ 352425 w 352425"/>
                    <a:gd name="connsiteY16" fmla="*/ 58283 h 451866"/>
                    <a:gd name="connsiteX17" fmla="*/ 352425 w 352425"/>
                    <a:gd name="connsiteY17" fmla="*/ 0 h 451866"/>
                    <a:gd name="connsiteX18" fmla="*/ 0 w 352425"/>
                    <a:gd name="connsiteY18" fmla="*/ 413766 h 45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51866">
                      <a:moveTo>
                        <a:pt x="0" y="413766"/>
                      </a:moveTo>
                      <a:lnTo>
                        <a:pt x="0" y="451866"/>
                      </a:lnTo>
                      <a:lnTo>
                        <a:pt x="57150" y="451866"/>
                      </a:lnTo>
                      <a:lnTo>
                        <a:pt x="57150" y="413766"/>
                      </a:lnTo>
                      <a:cubicBezTo>
                        <a:pt x="57275" y="375586"/>
                        <a:pt x="63381" y="337661"/>
                        <a:pt x="75248" y="301371"/>
                      </a:cubicBezTo>
                      <a:lnTo>
                        <a:pt x="110490" y="315659"/>
                      </a:lnTo>
                      <a:cubicBezTo>
                        <a:pt x="114300" y="303276"/>
                        <a:pt x="119063" y="291846"/>
                        <a:pt x="123825" y="280416"/>
                      </a:cubicBezTo>
                      <a:lnTo>
                        <a:pt x="88583" y="266129"/>
                      </a:lnTo>
                      <a:cubicBezTo>
                        <a:pt x="102974" y="233844"/>
                        <a:pt x="122250" y="203966"/>
                        <a:pt x="145733" y="177546"/>
                      </a:cubicBezTo>
                      <a:lnTo>
                        <a:pt x="172403" y="204216"/>
                      </a:lnTo>
                      <a:cubicBezTo>
                        <a:pt x="180802" y="194547"/>
                        <a:pt x="189705" y="185327"/>
                        <a:pt x="199073" y="176594"/>
                      </a:cubicBezTo>
                      <a:lnTo>
                        <a:pt x="172403" y="149924"/>
                      </a:lnTo>
                      <a:cubicBezTo>
                        <a:pt x="198593" y="125575"/>
                        <a:pt x="228095" y="105051"/>
                        <a:pt x="260033" y="88964"/>
                      </a:cubicBezTo>
                      <a:lnTo>
                        <a:pt x="274320" y="124206"/>
                      </a:lnTo>
                      <a:cubicBezTo>
                        <a:pt x="285750" y="118491"/>
                        <a:pt x="297180" y="113728"/>
                        <a:pt x="309563" y="108966"/>
                      </a:cubicBezTo>
                      <a:lnTo>
                        <a:pt x="295275" y="73724"/>
                      </a:lnTo>
                      <a:cubicBezTo>
                        <a:pt x="313794" y="66781"/>
                        <a:pt x="332929" y="61612"/>
                        <a:pt x="352425" y="58283"/>
                      </a:cubicBezTo>
                      <a:lnTo>
                        <a:pt x="352425" y="0"/>
                      </a:lnTo>
                      <a:cubicBezTo>
                        <a:pt x="149335" y="32758"/>
                        <a:pt x="30" y="208051"/>
                        <a:pt x="0" y="413766"/>
                      </a:cubicBezTo>
                      <a:close/>
                    </a:path>
                  </a:pathLst>
                </a:custGeom>
                <a:solidFill>
                  <a:srgbClr val="000000"/>
                </a:solidFill>
                <a:ln w="9525" cap="flat">
                  <a:noFill/>
                  <a:prstDash val="solid"/>
                  <a:miter/>
                </a:ln>
              </p:spPr>
              <p:txBody>
                <a:bodyPr rtlCol="0" anchor="ctr"/>
                <a:lstStyle/>
                <a:p>
                  <a:endParaRPr lang="en-GB"/>
                </a:p>
              </p:txBody>
            </p:sp>
            <p:sp>
              <p:nvSpPr>
                <p:cNvPr id="62" name="Forma libre: forma 61">
                  <a:extLst>
                    <a:ext uri="{FF2B5EF4-FFF2-40B4-BE49-F238E27FC236}">
                      <a16:creationId xmlns:a16="http://schemas.microsoft.com/office/drawing/2014/main" id="{CA3BF936-AB76-4B7B-8178-34502A2B6CDD}"/>
                    </a:ext>
                  </a:extLst>
                </p:cNvPr>
                <p:cNvSpPr/>
                <p:nvPr/>
              </p:nvSpPr>
              <p:spPr>
                <a:xfrm>
                  <a:off x="7485366" y="2868600"/>
                  <a:ext cx="77211" cy="499917"/>
                </a:xfrm>
                <a:custGeom>
                  <a:avLst/>
                  <a:gdLst>
                    <a:gd name="connsiteX0" fmla="*/ 251 w 77211"/>
                    <a:gd name="connsiteY0" fmla="*/ 457991 h 499917"/>
                    <a:gd name="connsiteX1" fmla="*/ 251 w 77211"/>
                    <a:gd name="connsiteY1" fmla="*/ 464734 h 499917"/>
                    <a:gd name="connsiteX2" fmla="*/ 42028 w 77211"/>
                    <a:gd name="connsiteY2" fmla="*/ 499767 h 499917"/>
                    <a:gd name="connsiteX3" fmla="*/ 77061 w 77211"/>
                    <a:gd name="connsiteY3" fmla="*/ 457991 h 499917"/>
                    <a:gd name="connsiteX4" fmla="*/ 38009 w 77211"/>
                    <a:gd name="connsiteY4" fmla="*/ 0 h 49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11" h="499917">
                      <a:moveTo>
                        <a:pt x="251" y="457991"/>
                      </a:moveTo>
                      <a:cubicBezTo>
                        <a:pt x="-84" y="460226"/>
                        <a:pt x="-84" y="462499"/>
                        <a:pt x="251" y="464734"/>
                      </a:cubicBezTo>
                      <a:cubicBezTo>
                        <a:pt x="2114" y="485945"/>
                        <a:pt x="20818" y="501629"/>
                        <a:pt x="42028" y="499767"/>
                      </a:cubicBezTo>
                      <a:cubicBezTo>
                        <a:pt x="63238" y="497905"/>
                        <a:pt x="78923" y="479201"/>
                        <a:pt x="77061" y="457991"/>
                      </a:cubicBezTo>
                      <a:lnTo>
                        <a:pt x="38009" y="0"/>
                      </a:lnTo>
                      <a:close/>
                    </a:path>
                  </a:pathLst>
                </a:custGeom>
                <a:solidFill>
                  <a:srgbClr val="000000"/>
                </a:solidFill>
                <a:ln w="9525" cap="flat">
                  <a:noFill/>
                  <a:prstDash val="solid"/>
                  <a:miter/>
                </a:ln>
              </p:spPr>
              <p:txBody>
                <a:bodyPr rtlCol="0" anchor="ctr"/>
                <a:lstStyle/>
                <a:p>
                  <a:endParaRPr lang="en-GB"/>
                </a:p>
              </p:txBody>
            </p:sp>
          </p:grpSp>
          <p:sp>
            <p:nvSpPr>
              <p:cNvPr id="52" name="Forma libre: forma 51">
                <a:extLst>
                  <a:ext uri="{FF2B5EF4-FFF2-40B4-BE49-F238E27FC236}">
                    <a16:creationId xmlns:a16="http://schemas.microsoft.com/office/drawing/2014/main" id="{8A7E12E2-C724-42BD-A24B-109C69C756B5}"/>
                  </a:ext>
                </a:extLst>
              </p:cNvPr>
              <p:cNvSpPr/>
              <p:nvPr/>
            </p:nvSpPr>
            <p:spPr>
              <a:xfrm rot="10800000">
                <a:off x="7139514" y="2651366"/>
                <a:ext cx="515386" cy="660808"/>
              </a:xfrm>
              <a:custGeom>
                <a:avLst/>
                <a:gdLst>
                  <a:gd name="connsiteX0" fmla="*/ 0 w 352424"/>
                  <a:gd name="connsiteY0" fmla="*/ 0 h 451866"/>
                  <a:gd name="connsiteX1" fmla="*/ 0 w 352424"/>
                  <a:gd name="connsiteY1" fmla="*/ 58283 h 451866"/>
                  <a:gd name="connsiteX2" fmla="*/ 57150 w 352424"/>
                  <a:gd name="connsiteY2" fmla="*/ 73724 h 451866"/>
                  <a:gd name="connsiteX3" fmla="*/ 42863 w 352424"/>
                  <a:gd name="connsiteY3" fmla="*/ 108966 h 451866"/>
                  <a:gd name="connsiteX4" fmla="*/ 78105 w 352424"/>
                  <a:gd name="connsiteY4" fmla="*/ 124206 h 451866"/>
                  <a:gd name="connsiteX5" fmla="*/ 92393 w 352424"/>
                  <a:gd name="connsiteY5" fmla="*/ 88964 h 451866"/>
                  <a:gd name="connsiteX6" fmla="*/ 180022 w 352424"/>
                  <a:gd name="connsiteY6" fmla="*/ 149924 h 451866"/>
                  <a:gd name="connsiteX7" fmla="*/ 153353 w 352424"/>
                  <a:gd name="connsiteY7" fmla="*/ 176594 h 451866"/>
                  <a:gd name="connsiteX8" fmla="*/ 180022 w 352424"/>
                  <a:gd name="connsiteY8" fmla="*/ 204216 h 451866"/>
                  <a:gd name="connsiteX9" fmla="*/ 206693 w 352424"/>
                  <a:gd name="connsiteY9" fmla="*/ 177546 h 451866"/>
                  <a:gd name="connsiteX10" fmla="*/ 263843 w 352424"/>
                  <a:gd name="connsiteY10" fmla="*/ 266129 h 451866"/>
                  <a:gd name="connsiteX11" fmla="*/ 228600 w 352424"/>
                  <a:gd name="connsiteY11" fmla="*/ 280416 h 451866"/>
                  <a:gd name="connsiteX12" fmla="*/ 241935 w 352424"/>
                  <a:gd name="connsiteY12" fmla="*/ 315659 h 451866"/>
                  <a:gd name="connsiteX13" fmla="*/ 277178 w 352424"/>
                  <a:gd name="connsiteY13" fmla="*/ 301371 h 451866"/>
                  <a:gd name="connsiteX14" fmla="*/ 295275 w 352424"/>
                  <a:gd name="connsiteY14" fmla="*/ 413766 h 451866"/>
                  <a:gd name="connsiteX15" fmla="*/ 295275 w 352424"/>
                  <a:gd name="connsiteY15" fmla="*/ 451866 h 451866"/>
                  <a:gd name="connsiteX16" fmla="*/ 352425 w 352424"/>
                  <a:gd name="connsiteY16" fmla="*/ 451866 h 451866"/>
                  <a:gd name="connsiteX17" fmla="*/ 352425 w 352424"/>
                  <a:gd name="connsiteY17" fmla="*/ 413766 h 451866"/>
                  <a:gd name="connsiteX18" fmla="*/ 0 w 352424"/>
                  <a:gd name="connsiteY18" fmla="*/ 0 h 45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4" h="451866">
                    <a:moveTo>
                      <a:pt x="0" y="0"/>
                    </a:moveTo>
                    <a:lnTo>
                      <a:pt x="0" y="58283"/>
                    </a:lnTo>
                    <a:cubicBezTo>
                      <a:pt x="19496" y="61612"/>
                      <a:pt x="38631" y="66781"/>
                      <a:pt x="57150" y="73724"/>
                    </a:cubicBezTo>
                    <a:lnTo>
                      <a:pt x="42863" y="108966"/>
                    </a:lnTo>
                    <a:cubicBezTo>
                      <a:pt x="55245" y="113728"/>
                      <a:pt x="66675" y="118491"/>
                      <a:pt x="78105" y="124206"/>
                    </a:cubicBezTo>
                    <a:lnTo>
                      <a:pt x="92393" y="88964"/>
                    </a:lnTo>
                    <a:cubicBezTo>
                      <a:pt x="124330" y="105051"/>
                      <a:pt x="153832" y="125575"/>
                      <a:pt x="180022" y="149924"/>
                    </a:cubicBezTo>
                    <a:lnTo>
                      <a:pt x="153353" y="176594"/>
                    </a:lnTo>
                    <a:cubicBezTo>
                      <a:pt x="162721" y="185327"/>
                      <a:pt x="171623" y="194547"/>
                      <a:pt x="180022" y="204216"/>
                    </a:cubicBezTo>
                    <a:lnTo>
                      <a:pt x="206693" y="177546"/>
                    </a:lnTo>
                    <a:cubicBezTo>
                      <a:pt x="230175" y="203966"/>
                      <a:pt x="249451" y="233844"/>
                      <a:pt x="263843" y="266129"/>
                    </a:cubicBezTo>
                    <a:lnTo>
                      <a:pt x="228600" y="280416"/>
                    </a:lnTo>
                    <a:cubicBezTo>
                      <a:pt x="233362" y="291846"/>
                      <a:pt x="238125" y="303276"/>
                      <a:pt x="241935" y="315659"/>
                    </a:cubicBezTo>
                    <a:lnTo>
                      <a:pt x="277178" y="301371"/>
                    </a:lnTo>
                    <a:cubicBezTo>
                      <a:pt x="289044" y="337660"/>
                      <a:pt x="295150" y="375586"/>
                      <a:pt x="295275" y="413766"/>
                    </a:cubicBezTo>
                    <a:lnTo>
                      <a:pt x="295275" y="451866"/>
                    </a:lnTo>
                    <a:lnTo>
                      <a:pt x="352425" y="451866"/>
                    </a:lnTo>
                    <a:lnTo>
                      <a:pt x="352425" y="413766"/>
                    </a:lnTo>
                    <a:cubicBezTo>
                      <a:pt x="352395" y="208051"/>
                      <a:pt x="203090" y="32759"/>
                      <a:pt x="0" y="0"/>
                    </a:cubicBezTo>
                    <a:close/>
                  </a:path>
                </a:pathLst>
              </a:custGeom>
              <a:solidFill>
                <a:srgbClr val="000000"/>
              </a:solidFill>
              <a:ln w="9525" cap="flat">
                <a:noFill/>
                <a:prstDash val="solid"/>
                <a:miter/>
              </a:ln>
            </p:spPr>
            <p:txBody>
              <a:bodyPr rtlCol="0" anchor="ctr"/>
              <a:lstStyle/>
              <a:p>
                <a:endParaRPr lang="en-GB"/>
              </a:p>
            </p:txBody>
          </p:sp>
          <p:sp>
            <p:nvSpPr>
              <p:cNvPr id="55" name="Forma libre: forma 54">
                <a:extLst>
                  <a:ext uri="{FF2B5EF4-FFF2-40B4-BE49-F238E27FC236}">
                    <a16:creationId xmlns:a16="http://schemas.microsoft.com/office/drawing/2014/main" id="{ABE9A3C8-7CFE-4D62-8011-70FA9710A5A0}"/>
                  </a:ext>
                </a:extLst>
              </p:cNvPr>
              <p:cNvSpPr/>
              <p:nvPr/>
            </p:nvSpPr>
            <p:spPr>
              <a:xfrm rot="10800000">
                <a:off x="7849912" y="2651366"/>
                <a:ext cx="515388" cy="660808"/>
              </a:xfrm>
              <a:custGeom>
                <a:avLst/>
                <a:gdLst>
                  <a:gd name="connsiteX0" fmla="*/ 0 w 352425"/>
                  <a:gd name="connsiteY0" fmla="*/ 413766 h 451866"/>
                  <a:gd name="connsiteX1" fmla="*/ 0 w 352425"/>
                  <a:gd name="connsiteY1" fmla="*/ 451866 h 451866"/>
                  <a:gd name="connsiteX2" fmla="*/ 57150 w 352425"/>
                  <a:gd name="connsiteY2" fmla="*/ 451866 h 451866"/>
                  <a:gd name="connsiteX3" fmla="*/ 57150 w 352425"/>
                  <a:gd name="connsiteY3" fmla="*/ 413766 h 451866"/>
                  <a:gd name="connsiteX4" fmla="*/ 75248 w 352425"/>
                  <a:gd name="connsiteY4" fmla="*/ 301371 h 451866"/>
                  <a:gd name="connsiteX5" fmla="*/ 110490 w 352425"/>
                  <a:gd name="connsiteY5" fmla="*/ 315659 h 451866"/>
                  <a:gd name="connsiteX6" fmla="*/ 123825 w 352425"/>
                  <a:gd name="connsiteY6" fmla="*/ 280416 h 451866"/>
                  <a:gd name="connsiteX7" fmla="*/ 88583 w 352425"/>
                  <a:gd name="connsiteY7" fmla="*/ 266129 h 451866"/>
                  <a:gd name="connsiteX8" fmla="*/ 145733 w 352425"/>
                  <a:gd name="connsiteY8" fmla="*/ 177546 h 451866"/>
                  <a:gd name="connsiteX9" fmla="*/ 172403 w 352425"/>
                  <a:gd name="connsiteY9" fmla="*/ 204216 h 451866"/>
                  <a:gd name="connsiteX10" fmla="*/ 199073 w 352425"/>
                  <a:gd name="connsiteY10" fmla="*/ 176594 h 451866"/>
                  <a:gd name="connsiteX11" fmla="*/ 172403 w 352425"/>
                  <a:gd name="connsiteY11" fmla="*/ 149924 h 451866"/>
                  <a:gd name="connsiteX12" fmla="*/ 260033 w 352425"/>
                  <a:gd name="connsiteY12" fmla="*/ 88964 h 451866"/>
                  <a:gd name="connsiteX13" fmla="*/ 274320 w 352425"/>
                  <a:gd name="connsiteY13" fmla="*/ 124206 h 451866"/>
                  <a:gd name="connsiteX14" fmla="*/ 309563 w 352425"/>
                  <a:gd name="connsiteY14" fmla="*/ 108966 h 451866"/>
                  <a:gd name="connsiteX15" fmla="*/ 295275 w 352425"/>
                  <a:gd name="connsiteY15" fmla="*/ 73724 h 451866"/>
                  <a:gd name="connsiteX16" fmla="*/ 352425 w 352425"/>
                  <a:gd name="connsiteY16" fmla="*/ 58283 h 451866"/>
                  <a:gd name="connsiteX17" fmla="*/ 352425 w 352425"/>
                  <a:gd name="connsiteY17" fmla="*/ 0 h 451866"/>
                  <a:gd name="connsiteX18" fmla="*/ 0 w 352425"/>
                  <a:gd name="connsiteY18" fmla="*/ 413766 h 45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425" h="451866">
                    <a:moveTo>
                      <a:pt x="0" y="413766"/>
                    </a:moveTo>
                    <a:lnTo>
                      <a:pt x="0" y="451866"/>
                    </a:lnTo>
                    <a:lnTo>
                      <a:pt x="57150" y="451866"/>
                    </a:lnTo>
                    <a:lnTo>
                      <a:pt x="57150" y="413766"/>
                    </a:lnTo>
                    <a:cubicBezTo>
                      <a:pt x="57275" y="375586"/>
                      <a:pt x="63381" y="337661"/>
                      <a:pt x="75248" y="301371"/>
                    </a:cubicBezTo>
                    <a:lnTo>
                      <a:pt x="110490" y="315659"/>
                    </a:lnTo>
                    <a:cubicBezTo>
                      <a:pt x="114300" y="303276"/>
                      <a:pt x="119063" y="291846"/>
                      <a:pt x="123825" y="280416"/>
                    </a:cubicBezTo>
                    <a:lnTo>
                      <a:pt x="88583" y="266129"/>
                    </a:lnTo>
                    <a:cubicBezTo>
                      <a:pt x="102974" y="233844"/>
                      <a:pt x="122250" y="203966"/>
                      <a:pt x="145733" y="177546"/>
                    </a:cubicBezTo>
                    <a:lnTo>
                      <a:pt x="172403" y="204216"/>
                    </a:lnTo>
                    <a:cubicBezTo>
                      <a:pt x="180802" y="194547"/>
                      <a:pt x="189705" y="185327"/>
                      <a:pt x="199073" y="176594"/>
                    </a:cubicBezTo>
                    <a:lnTo>
                      <a:pt x="172403" y="149924"/>
                    </a:lnTo>
                    <a:cubicBezTo>
                      <a:pt x="198593" y="125575"/>
                      <a:pt x="228095" y="105051"/>
                      <a:pt x="260033" y="88964"/>
                    </a:cubicBezTo>
                    <a:lnTo>
                      <a:pt x="274320" y="124206"/>
                    </a:lnTo>
                    <a:cubicBezTo>
                      <a:pt x="285750" y="118491"/>
                      <a:pt x="297180" y="113728"/>
                      <a:pt x="309563" y="108966"/>
                    </a:cubicBezTo>
                    <a:lnTo>
                      <a:pt x="295275" y="73724"/>
                    </a:lnTo>
                    <a:cubicBezTo>
                      <a:pt x="313794" y="66781"/>
                      <a:pt x="332929" y="61612"/>
                      <a:pt x="352425" y="58283"/>
                    </a:cubicBezTo>
                    <a:lnTo>
                      <a:pt x="352425" y="0"/>
                    </a:lnTo>
                    <a:cubicBezTo>
                      <a:pt x="149335" y="32758"/>
                      <a:pt x="30" y="208051"/>
                      <a:pt x="0" y="413766"/>
                    </a:cubicBezTo>
                    <a:close/>
                  </a:path>
                </a:pathLst>
              </a:custGeom>
              <a:solidFill>
                <a:srgbClr val="000000"/>
              </a:solidFill>
              <a:ln w="9525" cap="flat">
                <a:noFill/>
                <a:prstDash val="solid"/>
                <a:miter/>
              </a:ln>
            </p:spPr>
            <p:txBody>
              <a:bodyPr rtlCol="0" anchor="ctr"/>
              <a:lstStyle/>
              <a:p>
                <a:endParaRPr lang="en-GB"/>
              </a:p>
            </p:txBody>
          </p:sp>
        </p:grpSp>
      </p:grpSp>
      <p:cxnSp>
        <p:nvCxnSpPr>
          <p:cNvPr id="31" name="Conector: angular 30">
            <a:extLst>
              <a:ext uri="{FF2B5EF4-FFF2-40B4-BE49-F238E27FC236}">
                <a16:creationId xmlns:a16="http://schemas.microsoft.com/office/drawing/2014/main" id="{0D58C96C-8860-49F9-8102-F3B03BA71468}"/>
              </a:ext>
            </a:extLst>
          </p:cNvPr>
          <p:cNvCxnSpPr>
            <a:cxnSpLocks/>
            <a:stCxn id="42" idx="6"/>
            <a:endCxn id="76" idx="1"/>
          </p:cNvCxnSpPr>
          <p:nvPr/>
        </p:nvCxnSpPr>
        <p:spPr>
          <a:xfrm flipV="1">
            <a:off x="4009867" y="1029689"/>
            <a:ext cx="1112233" cy="1572171"/>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angular 32">
            <a:extLst>
              <a:ext uri="{FF2B5EF4-FFF2-40B4-BE49-F238E27FC236}">
                <a16:creationId xmlns:a16="http://schemas.microsoft.com/office/drawing/2014/main" id="{30193235-200B-40B5-93CF-DDB5B6CD4D27}"/>
              </a:ext>
            </a:extLst>
          </p:cNvPr>
          <p:cNvCxnSpPr>
            <a:cxnSpLocks/>
            <a:stCxn id="42" idx="6"/>
            <a:endCxn id="77" idx="1"/>
          </p:cNvCxnSpPr>
          <p:nvPr/>
        </p:nvCxnSpPr>
        <p:spPr>
          <a:xfrm flipV="1">
            <a:off x="4009867" y="2076068"/>
            <a:ext cx="1112233" cy="525792"/>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angular 34">
            <a:extLst>
              <a:ext uri="{FF2B5EF4-FFF2-40B4-BE49-F238E27FC236}">
                <a16:creationId xmlns:a16="http://schemas.microsoft.com/office/drawing/2014/main" id="{F018D06C-4432-498C-AB2F-153EEC0F25DA}"/>
              </a:ext>
            </a:extLst>
          </p:cNvPr>
          <p:cNvCxnSpPr>
            <a:cxnSpLocks/>
            <a:stCxn id="42" idx="6"/>
            <a:endCxn id="78" idx="1"/>
          </p:cNvCxnSpPr>
          <p:nvPr/>
        </p:nvCxnSpPr>
        <p:spPr>
          <a:xfrm>
            <a:off x="4009867" y="2601860"/>
            <a:ext cx="1112233" cy="520587"/>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angular 36">
            <a:extLst>
              <a:ext uri="{FF2B5EF4-FFF2-40B4-BE49-F238E27FC236}">
                <a16:creationId xmlns:a16="http://schemas.microsoft.com/office/drawing/2014/main" id="{426BC65D-B47E-4B52-8D98-23E0FBA7F30B}"/>
              </a:ext>
            </a:extLst>
          </p:cNvPr>
          <p:cNvCxnSpPr>
            <a:cxnSpLocks/>
            <a:stCxn id="42" idx="6"/>
            <a:endCxn id="79" idx="1"/>
          </p:cNvCxnSpPr>
          <p:nvPr/>
        </p:nvCxnSpPr>
        <p:spPr>
          <a:xfrm>
            <a:off x="4009867" y="2601860"/>
            <a:ext cx="1112233" cy="1566967"/>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AAC48FC5-68D6-4032-8A16-F99E5FB9C8A5}"/>
              </a:ext>
            </a:extLst>
          </p:cNvPr>
          <p:cNvSpPr txBox="1"/>
          <p:nvPr/>
        </p:nvSpPr>
        <p:spPr>
          <a:xfrm>
            <a:off x="5724128" y="4642989"/>
            <a:ext cx="3063056" cy="276999"/>
          </a:xfrm>
          <a:prstGeom prst="rect">
            <a:avLst/>
          </a:prstGeom>
          <a:noFill/>
        </p:spPr>
        <p:txBody>
          <a:bodyPr wrap="square">
            <a:spAutoFit/>
          </a:bodyPr>
          <a:lstStyle/>
          <a:p>
            <a:r>
              <a:rPr lang="en-GB" sz="1200" dirty="0">
                <a:latin typeface="TSTAR PRO" panose="02000806030000020004" pitchFamily="50" charset="0"/>
                <a:hlinkClick r:id="rId3"/>
              </a:rPr>
              <a:t>https://embeddedsecuritymetrics.github.io</a:t>
            </a:r>
            <a:r>
              <a:rPr lang="en-GB" sz="1200" dirty="0">
                <a:latin typeface="TSTAR PRO" panose="02000806030000020004" pitchFamily="50" charset="0"/>
              </a:rPr>
              <a:t> </a:t>
            </a:r>
          </a:p>
        </p:txBody>
      </p:sp>
      <p:sp>
        <p:nvSpPr>
          <p:cNvPr id="24" name="object 41">
            <a:extLst>
              <a:ext uri="{FF2B5EF4-FFF2-40B4-BE49-F238E27FC236}">
                <a16:creationId xmlns:a16="http://schemas.microsoft.com/office/drawing/2014/main" id="{BF7C24F9-9A46-6150-48B0-7609AB3887D1}"/>
              </a:ext>
            </a:extLst>
          </p:cNvPr>
          <p:cNvSpPr txBox="1"/>
          <p:nvPr/>
        </p:nvSpPr>
        <p:spPr>
          <a:xfrm>
            <a:off x="430085" y="1819343"/>
            <a:ext cx="613141" cy="227626"/>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latin typeface="TSTAR PRO" panose="02000806030000020004" pitchFamily="50" charset="0"/>
                <a:cs typeface="Trebuchet MS"/>
              </a:rPr>
              <a:t>Analysis</a:t>
            </a:r>
            <a:endParaRPr lang="en-GB" sz="1400" b="1" dirty="0">
              <a:latin typeface="TSTAR PRO" panose="02000806030000020004" pitchFamily="50" charset="0"/>
              <a:cs typeface="Trebuchet MS"/>
            </a:endParaRPr>
          </a:p>
        </p:txBody>
      </p:sp>
      <p:sp>
        <p:nvSpPr>
          <p:cNvPr id="26" name="object 41">
            <a:extLst>
              <a:ext uri="{FF2B5EF4-FFF2-40B4-BE49-F238E27FC236}">
                <a16:creationId xmlns:a16="http://schemas.microsoft.com/office/drawing/2014/main" id="{7FF0FDBD-EEF6-C8C2-3A30-708CB1BBE4B1}"/>
              </a:ext>
            </a:extLst>
          </p:cNvPr>
          <p:cNvSpPr txBox="1"/>
          <p:nvPr/>
        </p:nvSpPr>
        <p:spPr>
          <a:xfrm>
            <a:off x="902466" y="1029689"/>
            <a:ext cx="849085"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More than 500 metrics</a:t>
            </a:r>
            <a:endParaRPr lang="en-GB" sz="1200" b="1" dirty="0">
              <a:latin typeface="TSTAR PRO" panose="02000806030000020004" pitchFamily="50" charset="0"/>
              <a:cs typeface="Trebuchet MS"/>
            </a:endParaRPr>
          </a:p>
        </p:txBody>
      </p:sp>
      <p:sp>
        <p:nvSpPr>
          <p:cNvPr id="27" name="object 41">
            <a:extLst>
              <a:ext uri="{FF2B5EF4-FFF2-40B4-BE49-F238E27FC236}">
                <a16:creationId xmlns:a16="http://schemas.microsoft.com/office/drawing/2014/main" id="{BEB138F2-EA6F-8472-1FB6-280D635E2F9C}"/>
              </a:ext>
            </a:extLst>
          </p:cNvPr>
          <p:cNvSpPr txBox="1"/>
          <p:nvPr/>
        </p:nvSpPr>
        <p:spPr>
          <a:xfrm>
            <a:off x="378610" y="2569532"/>
            <a:ext cx="707096" cy="227626"/>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latin typeface="TSTAR PRO" panose="02000806030000020004" pitchFamily="50" charset="0"/>
                <a:cs typeface="Trebuchet MS"/>
              </a:rPr>
              <a:t>Selection</a:t>
            </a:r>
            <a:endParaRPr lang="en-GB" sz="1400" b="1" dirty="0">
              <a:latin typeface="TSTAR PRO" panose="02000806030000020004" pitchFamily="50" charset="0"/>
              <a:cs typeface="Trebuchet MS"/>
            </a:endParaRPr>
          </a:p>
        </p:txBody>
      </p:sp>
      <p:sp>
        <p:nvSpPr>
          <p:cNvPr id="28" name="Google Shape;187;p21">
            <a:extLst>
              <a:ext uri="{FF2B5EF4-FFF2-40B4-BE49-F238E27FC236}">
                <a16:creationId xmlns:a16="http://schemas.microsoft.com/office/drawing/2014/main" id="{59CF0B04-E7F7-E8DB-B5CF-ED0D70460D82}"/>
              </a:ext>
            </a:extLst>
          </p:cNvPr>
          <p:cNvSpPr/>
          <p:nvPr/>
        </p:nvSpPr>
        <p:spPr>
          <a:xfrm>
            <a:off x="1108894" y="1727542"/>
            <a:ext cx="443348" cy="443348"/>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9" name="Gráfico 28" descr="Investigación">
            <a:extLst>
              <a:ext uri="{FF2B5EF4-FFF2-40B4-BE49-F238E27FC236}">
                <a16:creationId xmlns:a16="http://schemas.microsoft.com/office/drawing/2014/main" id="{25270789-B236-880F-FAE5-C343FEDCDB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4185" y="1746553"/>
            <a:ext cx="357664" cy="357664"/>
          </a:xfrm>
          <a:prstGeom prst="rect">
            <a:avLst/>
          </a:prstGeom>
        </p:spPr>
      </p:pic>
      <p:sp>
        <p:nvSpPr>
          <p:cNvPr id="30" name="Google Shape;187;p21">
            <a:extLst>
              <a:ext uri="{FF2B5EF4-FFF2-40B4-BE49-F238E27FC236}">
                <a16:creationId xmlns:a16="http://schemas.microsoft.com/office/drawing/2014/main" id="{B6295DA7-04E4-0838-7DBA-7B80A612169B}"/>
              </a:ext>
            </a:extLst>
          </p:cNvPr>
          <p:cNvSpPr/>
          <p:nvPr/>
        </p:nvSpPr>
        <p:spPr>
          <a:xfrm>
            <a:off x="1105335" y="2487228"/>
            <a:ext cx="443348" cy="423666"/>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32" name="Gráfico 31" descr="Filtro">
            <a:extLst>
              <a:ext uri="{FF2B5EF4-FFF2-40B4-BE49-F238E27FC236}">
                <a16:creationId xmlns:a16="http://schemas.microsoft.com/office/drawing/2014/main" id="{5A1886B9-CC51-501D-D514-F6712907707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9874" y="2544388"/>
            <a:ext cx="430004" cy="410914"/>
          </a:xfrm>
          <a:prstGeom prst="rect">
            <a:avLst/>
          </a:prstGeom>
        </p:spPr>
      </p:pic>
      <p:cxnSp>
        <p:nvCxnSpPr>
          <p:cNvPr id="34" name="Conector recto de flecha 33">
            <a:extLst>
              <a:ext uri="{FF2B5EF4-FFF2-40B4-BE49-F238E27FC236}">
                <a16:creationId xmlns:a16="http://schemas.microsoft.com/office/drawing/2014/main" id="{D551B0E6-7862-D239-965A-53263D01FEB6}"/>
              </a:ext>
            </a:extLst>
          </p:cNvPr>
          <p:cNvCxnSpPr>
            <a:cxnSpLocks/>
            <a:stCxn id="28" idx="4"/>
            <a:endCxn id="30" idx="0"/>
          </p:cNvCxnSpPr>
          <p:nvPr/>
        </p:nvCxnSpPr>
        <p:spPr>
          <a:xfrm flipH="1">
            <a:off x="1327009" y="2170890"/>
            <a:ext cx="3559" cy="3163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bject 41">
            <a:extLst>
              <a:ext uri="{FF2B5EF4-FFF2-40B4-BE49-F238E27FC236}">
                <a16:creationId xmlns:a16="http://schemas.microsoft.com/office/drawing/2014/main" id="{8B78FF44-EBA3-0FFA-23D0-9681F4485CB9}"/>
              </a:ext>
            </a:extLst>
          </p:cNvPr>
          <p:cNvSpPr txBox="1"/>
          <p:nvPr/>
        </p:nvSpPr>
        <p:spPr>
          <a:xfrm>
            <a:off x="549299" y="2186469"/>
            <a:ext cx="727283" cy="196849"/>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150 metrics</a:t>
            </a:r>
            <a:endParaRPr lang="en-GB" sz="1200" b="1" dirty="0">
              <a:latin typeface="TSTAR PRO" panose="02000806030000020004" pitchFamily="50" charset="0"/>
              <a:cs typeface="Trebuchet MS"/>
            </a:endParaRPr>
          </a:p>
        </p:txBody>
      </p:sp>
      <p:sp>
        <p:nvSpPr>
          <p:cNvPr id="38" name="object 41">
            <a:extLst>
              <a:ext uri="{FF2B5EF4-FFF2-40B4-BE49-F238E27FC236}">
                <a16:creationId xmlns:a16="http://schemas.microsoft.com/office/drawing/2014/main" id="{10EB66DF-51F6-089C-BE3C-AE50E7B7382E}"/>
              </a:ext>
            </a:extLst>
          </p:cNvPr>
          <p:cNvSpPr txBox="1"/>
          <p:nvPr/>
        </p:nvSpPr>
        <p:spPr>
          <a:xfrm>
            <a:off x="443163" y="3423893"/>
            <a:ext cx="585049" cy="227626"/>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latin typeface="TSTAR PRO" panose="02000806030000020004" pitchFamily="50" charset="0"/>
                <a:cs typeface="Trebuchet MS"/>
              </a:rPr>
              <a:t>Testing</a:t>
            </a:r>
            <a:endParaRPr lang="en-GB" sz="1400" b="1" dirty="0">
              <a:latin typeface="TSTAR PRO" panose="02000806030000020004" pitchFamily="50" charset="0"/>
              <a:cs typeface="Trebuchet MS"/>
            </a:endParaRPr>
          </a:p>
        </p:txBody>
      </p:sp>
      <p:cxnSp>
        <p:nvCxnSpPr>
          <p:cNvPr id="39" name="Conector recto de flecha 38">
            <a:extLst>
              <a:ext uri="{FF2B5EF4-FFF2-40B4-BE49-F238E27FC236}">
                <a16:creationId xmlns:a16="http://schemas.microsoft.com/office/drawing/2014/main" id="{1A65DBB1-DA8B-2991-86C4-F90B535720DC}"/>
              </a:ext>
            </a:extLst>
          </p:cNvPr>
          <p:cNvCxnSpPr>
            <a:cxnSpLocks/>
            <a:stCxn id="32" idx="2"/>
            <a:endCxn id="41" idx="0"/>
          </p:cNvCxnSpPr>
          <p:nvPr/>
        </p:nvCxnSpPr>
        <p:spPr>
          <a:xfrm>
            <a:off x="1334876" y="2955302"/>
            <a:ext cx="5620" cy="377857"/>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0" name="object 41">
            <a:extLst>
              <a:ext uri="{FF2B5EF4-FFF2-40B4-BE49-F238E27FC236}">
                <a16:creationId xmlns:a16="http://schemas.microsoft.com/office/drawing/2014/main" id="{4DF3F833-D320-327C-0051-F8F0CD2D44A6}"/>
              </a:ext>
            </a:extLst>
          </p:cNvPr>
          <p:cNvSpPr txBox="1"/>
          <p:nvPr/>
        </p:nvSpPr>
        <p:spPr>
          <a:xfrm>
            <a:off x="624180" y="3012075"/>
            <a:ext cx="654578" cy="196849"/>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20 metrics</a:t>
            </a:r>
            <a:endParaRPr lang="en-GB" sz="1200" b="1" dirty="0">
              <a:latin typeface="TSTAR PRO" panose="02000806030000020004" pitchFamily="50" charset="0"/>
              <a:cs typeface="Trebuchet MS"/>
            </a:endParaRPr>
          </a:p>
        </p:txBody>
      </p:sp>
      <p:sp>
        <p:nvSpPr>
          <p:cNvPr id="41" name="Google Shape;187;p21">
            <a:extLst>
              <a:ext uri="{FF2B5EF4-FFF2-40B4-BE49-F238E27FC236}">
                <a16:creationId xmlns:a16="http://schemas.microsoft.com/office/drawing/2014/main" id="{147E1026-BA98-E519-994F-B3187B55386D}"/>
              </a:ext>
            </a:extLst>
          </p:cNvPr>
          <p:cNvSpPr/>
          <p:nvPr/>
        </p:nvSpPr>
        <p:spPr>
          <a:xfrm>
            <a:off x="1118822" y="3333159"/>
            <a:ext cx="443348" cy="443348"/>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4" name="Gráfico 43" descr="Futuro">
            <a:extLst>
              <a:ext uri="{FF2B5EF4-FFF2-40B4-BE49-F238E27FC236}">
                <a16:creationId xmlns:a16="http://schemas.microsoft.com/office/drawing/2014/main" id="{31B78B15-4C98-534E-47BD-FB5A10B5E78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59616" y="3381242"/>
            <a:ext cx="359480" cy="359480"/>
          </a:xfrm>
          <a:prstGeom prst="rect">
            <a:avLst/>
          </a:prstGeom>
        </p:spPr>
      </p:pic>
      <p:cxnSp>
        <p:nvCxnSpPr>
          <p:cNvPr id="46" name="Conector recto de flecha 45">
            <a:extLst>
              <a:ext uri="{FF2B5EF4-FFF2-40B4-BE49-F238E27FC236}">
                <a16:creationId xmlns:a16="http://schemas.microsoft.com/office/drawing/2014/main" id="{4C617BEB-8949-CB0A-8B35-0A1FCD53EC5F}"/>
              </a:ext>
            </a:extLst>
          </p:cNvPr>
          <p:cNvCxnSpPr>
            <a:cxnSpLocks/>
            <a:stCxn id="26" idx="2"/>
            <a:endCxn id="28" idx="0"/>
          </p:cNvCxnSpPr>
          <p:nvPr/>
        </p:nvCxnSpPr>
        <p:spPr>
          <a:xfrm>
            <a:off x="1327009" y="1411204"/>
            <a:ext cx="3559" cy="3163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220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9E7182-A3C7-4946-BF93-C2051017B543}"/>
              </a:ext>
            </a:extLst>
          </p:cNvPr>
          <p:cNvSpPr>
            <a:spLocks noGrp="1"/>
          </p:cNvSpPr>
          <p:nvPr>
            <p:ph type="title"/>
          </p:nvPr>
        </p:nvSpPr>
        <p:spPr/>
        <p:txBody>
          <a:bodyPr/>
          <a:lstStyle/>
          <a:p>
            <a:r>
              <a:rPr lang="en-GB" dirty="0"/>
              <a:t>Security Metrics Analysis</a:t>
            </a:r>
          </a:p>
        </p:txBody>
      </p:sp>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23</a:t>
            </a:fld>
            <a:endParaRPr lang="en-US" dirty="0"/>
          </a:p>
        </p:txBody>
      </p:sp>
      <p:pic>
        <p:nvPicPr>
          <p:cNvPr id="47" name="Imagen 46">
            <a:extLst>
              <a:ext uri="{FF2B5EF4-FFF2-40B4-BE49-F238E27FC236}">
                <a16:creationId xmlns:a16="http://schemas.microsoft.com/office/drawing/2014/main" id="{0130F188-3F03-2378-4686-40B6ED1317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588" y="843558"/>
            <a:ext cx="7416824" cy="3984681"/>
          </a:xfrm>
          <a:prstGeom prst="rect">
            <a:avLst/>
          </a:prstGeom>
        </p:spPr>
      </p:pic>
    </p:spTree>
    <p:extLst>
      <p:ext uri="{BB962C8B-B14F-4D97-AF65-F5344CB8AC3E}">
        <p14:creationId xmlns:p14="http://schemas.microsoft.com/office/powerpoint/2010/main" val="3154931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505C55-25A3-4B0F-BF89-C9613581C89B}"/>
              </a:ext>
            </a:extLst>
          </p:cNvPr>
          <p:cNvSpPr>
            <a:spLocks noGrp="1"/>
          </p:cNvSpPr>
          <p:nvPr>
            <p:ph type="title"/>
          </p:nvPr>
        </p:nvSpPr>
        <p:spPr/>
        <p:txBody>
          <a:bodyPr/>
          <a:lstStyle/>
          <a:p>
            <a:r>
              <a:rPr lang="en-GB" dirty="0"/>
              <a:t>Taxonomy</a:t>
            </a:r>
          </a:p>
        </p:txBody>
      </p:sp>
      <p:sp>
        <p:nvSpPr>
          <p:cNvPr id="3" name="Marcador de número de diapositiva 2">
            <a:extLst>
              <a:ext uri="{FF2B5EF4-FFF2-40B4-BE49-F238E27FC236}">
                <a16:creationId xmlns:a16="http://schemas.microsoft.com/office/drawing/2014/main" id="{F604D34B-193F-4940-B046-6002D373A0F2}"/>
              </a:ext>
            </a:extLst>
          </p:cNvPr>
          <p:cNvSpPr>
            <a:spLocks noGrp="1"/>
          </p:cNvSpPr>
          <p:nvPr>
            <p:ph type="sldNum" sz="quarter" idx="20"/>
          </p:nvPr>
        </p:nvSpPr>
        <p:spPr/>
        <p:txBody>
          <a:bodyPr/>
          <a:lstStyle/>
          <a:p>
            <a:pPr>
              <a:defRPr/>
            </a:pPr>
            <a:fld id="{573902B0-774B-DB47-85FF-5E7A4BB2BF29}" type="slidenum">
              <a:rPr lang="en-US" smtClean="0"/>
              <a:pPr>
                <a:defRPr/>
              </a:pPr>
              <a:t>24</a:t>
            </a:fld>
            <a:endParaRPr lang="en-US" dirty="0"/>
          </a:p>
        </p:txBody>
      </p:sp>
      <p:pic>
        <p:nvPicPr>
          <p:cNvPr id="8" name="Imagen 7" descr="Captura de pantalla de un celular con letras&#10;&#10;Descripción generada automáticamente">
            <a:extLst>
              <a:ext uri="{FF2B5EF4-FFF2-40B4-BE49-F238E27FC236}">
                <a16:creationId xmlns:a16="http://schemas.microsoft.com/office/drawing/2014/main" id="{C7DDBA6C-444C-46D9-9E61-0566714B29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1635646"/>
            <a:ext cx="5163433" cy="2880770"/>
          </a:xfrm>
          <a:prstGeom prst="rect">
            <a:avLst/>
          </a:prstGeom>
        </p:spPr>
      </p:pic>
      <p:sp>
        <p:nvSpPr>
          <p:cNvPr id="24" name="Rectángulo 23">
            <a:extLst>
              <a:ext uri="{FF2B5EF4-FFF2-40B4-BE49-F238E27FC236}">
                <a16:creationId xmlns:a16="http://schemas.microsoft.com/office/drawing/2014/main" id="{4688BD0A-1D6E-4C32-B6C1-A0442AF9C439}"/>
              </a:ext>
            </a:extLst>
          </p:cNvPr>
          <p:cNvSpPr/>
          <p:nvPr/>
        </p:nvSpPr>
        <p:spPr>
          <a:xfrm>
            <a:off x="133559" y="1083859"/>
            <a:ext cx="1846152" cy="523220"/>
          </a:xfrm>
          <a:prstGeom prst="rect">
            <a:avLst/>
          </a:prstGeom>
        </p:spPr>
        <p:txBody>
          <a:bodyPr wrap="square">
            <a:spAutoFit/>
          </a:bodyPr>
          <a:lstStyle/>
          <a:p>
            <a:pPr>
              <a:buSzPct val="100000"/>
            </a:pPr>
            <a:r>
              <a:rPr lang="en-US" sz="1400" b="1" dirty="0">
                <a:latin typeface="TSTAR PRO" panose="02000806030000020004" pitchFamily="50" charset="0"/>
                <a:ea typeface="Roboto Condensed" pitchFamily="2" charset="0"/>
                <a:sym typeface="Wingdings"/>
              </a:rPr>
              <a:t>Elements of the ES that can be evaluated</a:t>
            </a:r>
            <a:endParaRPr lang="en-US" sz="1400" b="1" dirty="0">
              <a:latin typeface="TSTAR PRO" panose="02000806030000020004" pitchFamily="50" charset="0"/>
              <a:ea typeface="Roboto Condensed" pitchFamily="2" charset="0"/>
            </a:endParaRPr>
          </a:p>
        </p:txBody>
      </p:sp>
      <p:sp>
        <p:nvSpPr>
          <p:cNvPr id="33" name="Rectángulo 32">
            <a:extLst>
              <a:ext uri="{FF2B5EF4-FFF2-40B4-BE49-F238E27FC236}">
                <a16:creationId xmlns:a16="http://schemas.microsoft.com/office/drawing/2014/main" id="{2A832F1E-CF5A-449C-903A-397CBFFC9DCF}"/>
              </a:ext>
            </a:extLst>
          </p:cNvPr>
          <p:cNvSpPr/>
          <p:nvPr/>
        </p:nvSpPr>
        <p:spPr>
          <a:xfrm>
            <a:off x="2339752" y="521737"/>
            <a:ext cx="2304256" cy="523220"/>
          </a:xfrm>
          <a:prstGeom prst="rect">
            <a:avLst/>
          </a:prstGeom>
        </p:spPr>
        <p:txBody>
          <a:bodyPr wrap="square">
            <a:spAutoFit/>
          </a:bodyPr>
          <a:lstStyle/>
          <a:p>
            <a:pPr>
              <a:buSzPct val="100000"/>
            </a:pPr>
            <a:r>
              <a:rPr lang="en-US" sz="1400" b="1" dirty="0">
                <a:latin typeface="TSTAR PRO" panose="02000806030000020004" pitchFamily="50" charset="0"/>
                <a:ea typeface="Roboto Condensed" pitchFamily="2" charset="0"/>
                <a:sym typeface="Wingdings"/>
              </a:rPr>
              <a:t>Which attribute is to be protected (from IEC 62443)</a:t>
            </a:r>
            <a:endParaRPr lang="en-US" sz="1400" b="1" dirty="0">
              <a:latin typeface="TSTAR PRO" panose="02000806030000020004" pitchFamily="50" charset="0"/>
              <a:ea typeface="Roboto Condensed" pitchFamily="2" charset="0"/>
            </a:endParaRPr>
          </a:p>
        </p:txBody>
      </p:sp>
      <p:sp>
        <p:nvSpPr>
          <p:cNvPr id="34" name="Rectángulo 33">
            <a:extLst>
              <a:ext uri="{FF2B5EF4-FFF2-40B4-BE49-F238E27FC236}">
                <a16:creationId xmlns:a16="http://schemas.microsoft.com/office/drawing/2014/main" id="{14297D7B-3B40-4019-8959-54E7E00E5396}"/>
              </a:ext>
            </a:extLst>
          </p:cNvPr>
          <p:cNvSpPr/>
          <p:nvPr/>
        </p:nvSpPr>
        <p:spPr>
          <a:xfrm>
            <a:off x="6877656" y="974529"/>
            <a:ext cx="2374864" cy="307777"/>
          </a:xfrm>
          <a:prstGeom prst="rect">
            <a:avLst/>
          </a:prstGeom>
        </p:spPr>
        <p:txBody>
          <a:bodyPr wrap="square">
            <a:spAutoFit/>
          </a:bodyPr>
          <a:lstStyle/>
          <a:p>
            <a:pPr>
              <a:buSzPct val="100000"/>
            </a:pPr>
            <a:r>
              <a:rPr lang="en-US" sz="1400" b="1" dirty="0">
                <a:latin typeface="TSTAR PRO" panose="02000806030000020004" pitchFamily="50" charset="0"/>
                <a:ea typeface="Roboto Condensed" pitchFamily="2" charset="0"/>
                <a:sym typeface="Wingdings"/>
              </a:rPr>
              <a:t>Characteristic parameters</a:t>
            </a:r>
            <a:endParaRPr lang="en-US" sz="1400" b="1" dirty="0">
              <a:latin typeface="TSTAR PRO" panose="02000806030000020004" pitchFamily="50" charset="0"/>
              <a:ea typeface="Roboto Condensed" pitchFamily="2" charset="0"/>
            </a:endParaRPr>
          </a:p>
        </p:txBody>
      </p:sp>
      <p:sp>
        <p:nvSpPr>
          <p:cNvPr id="35" name="CuadroTexto 34">
            <a:extLst>
              <a:ext uri="{FF2B5EF4-FFF2-40B4-BE49-F238E27FC236}">
                <a16:creationId xmlns:a16="http://schemas.microsoft.com/office/drawing/2014/main" id="{A1583D9A-5A4F-40EC-A4D7-00FB8708FCA0}"/>
              </a:ext>
            </a:extLst>
          </p:cNvPr>
          <p:cNvSpPr txBox="1"/>
          <p:nvPr/>
        </p:nvSpPr>
        <p:spPr>
          <a:xfrm>
            <a:off x="1979711" y="4515966"/>
            <a:ext cx="5307449" cy="276999"/>
          </a:xfrm>
          <a:prstGeom prst="rect">
            <a:avLst/>
          </a:prstGeom>
          <a:noFill/>
        </p:spPr>
        <p:txBody>
          <a:bodyPr wrap="square">
            <a:spAutoFit/>
          </a:bodyPr>
          <a:lstStyle/>
          <a:p>
            <a:r>
              <a:rPr lang="en-GB" sz="1200" dirty="0">
                <a:latin typeface="TSTAR PRO" panose="02000806030000020004" pitchFamily="50" charset="0"/>
              </a:rPr>
              <a:t>Dashed line indicates AND/OR condition, and solid line AND condition.</a:t>
            </a:r>
          </a:p>
        </p:txBody>
      </p:sp>
      <p:cxnSp>
        <p:nvCxnSpPr>
          <p:cNvPr id="45" name="Conector: curvado 44">
            <a:extLst>
              <a:ext uri="{FF2B5EF4-FFF2-40B4-BE49-F238E27FC236}">
                <a16:creationId xmlns:a16="http://schemas.microsoft.com/office/drawing/2014/main" id="{72435CD1-3E7C-44AB-95B5-7C98B74E4962}"/>
              </a:ext>
            </a:extLst>
          </p:cNvPr>
          <p:cNvCxnSpPr>
            <a:stCxn id="24" idx="2"/>
            <a:endCxn id="8" idx="1"/>
          </p:cNvCxnSpPr>
          <p:nvPr/>
        </p:nvCxnSpPr>
        <p:spPr>
          <a:xfrm rot="16200000" flipH="1">
            <a:off x="855705" y="1808008"/>
            <a:ext cx="1468952" cy="1067093"/>
          </a:xfrm>
          <a:prstGeom prst="curvedConnector2">
            <a:avLst/>
          </a:prstGeom>
          <a:ln w="38100">
            <a:solidFill>
              <a:srgbClr val="25EE3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ector: curvado 46">
            <a:extLst>
              <a:ext uri="{FF2B5EF4-FFF2-40B4-BE49-F238E27FC236}">
                <a16:creationId xmlns:a16="http://schemas.microsoft.com/office/drawing/2014/main" id="{E4D091D6-9E59-4BFB-9D3A-A3603B5282D5}"/>
              </a:ext>
            </a:extLst>
          </p:cNvPr>
          <p:cNvCxnSpPr>
            <a:cxnSpLocks/>
            <a:stCxn id="33" idx="2"/>
            <a:endCxn id="52" idx="0"/>
          </p:cNvCxnSpPr>
          <p:nvPr/>
        </p:nvCxnSpPr>
        <p:spPr>
          <a:xfrm rot="16200000" flipH="1">
            <a:off x="3346224" y="1190613"/>
            <a:ext cx="1011392" cy="720080"/>
          </a:xfrm>
          <a:prstGeom prst="curvedConnector3">
            <a:avLst>
              <a:gd name="adj1" fmla="val 50000"/>
            </a:avLst>
          </a:prstGeom>
          <a:ln w="38100">
            <a:solidFill>
              <a:srgbClr val="25EE32"/>
            </a:solidFill>
            <a:tailEnd type="triangle"/>
          </a:ln>
        </p:spPr>
        <p:style>
          <a:lnRef idx="1">
            <a:schemeClr val="accent1"/>
          </a:lnRef>
          <a:fillRef idx="0">
            <a:schemeClr val="accent1"/>
          </a:fillRef>
          <a:effectRef idx="0">
            <a:schemeClr val="accent1"/>
          </a:effectRef>
          <a:fontRef idx="minor">
            <a:schemeClr val="tx1"/>
          </a:fontRef>
        </p:style>
      </p:cxnSp>
      <p:sp>
        <p:nvSpPr>
          <p:cNvPr id="52" name="Elipse 51">
            <a:extLst>
              <a:ext uri="{FF2B5EF4-FFF2-40B4-BE49-F238E27FC236}">
                <a16:creationId xmlns:a16="http://schemas.microsoft.com/office/drawing/2014/main" id="{7405623F-4C9F-407D-9CFF-566507DDB09C}"/>
              </a:ext>
            </a:extLst>
          </p:cNvPr>
          <p:cNvSpPr/>
          <p:nvPr/>
        </p:nvSpPr>
        <p:spPr>
          <a:xfrm>
            <a:off x="4067944" y="2056349"/>
            <a:ext cx="288032" cy="28520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 name="Conector: curvado 55">
            <a:extLst>
              <a:ext uri="{FF2B5EF4-FFF2-40B4-BE49-F238E27FC236}">
                <a16:creationId xmlns:a16="http://schemas.microsoft.com/office/drawing/2014/main" id="{D81743C1-BF97-481E-B709-CD485F6DA2AD}"/>
              </a:ext>
            </a:extLst>
          </p:cNvPr>
          <p:cNvCxnSpPr>
            <a:cxnSpLocks/>
            <a:stCxn id="34" idx="2"/>
            <a:endCxn id="8" idx="3"/>
          </p:cNvCxnSpPr>
          <p:nvPr/>
        </p:nvCxnSpPr>
        <p:spPr>
          <a:xfrm rot="5400000">
            <a:off x="6779263" y="1790205"/>
            <a:ext cx="1793725" cy="777927"/>
          </a:xfrm>
          <a:prstGeom prst="curvedConnector2">
            <a:avLst/>
          </a:prstGeom>
          <a:ln w="38100">
            <a:solidFill>
              <a:srgbClr val="25EE3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679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505C55-25A3-4B0F-BF89-C9613581C89B}"/>
              </a:ext>
            </a:extLst>
          </p:cNvPr>
          <p:cNvSpPr>
            <a:spLocks noGrp="1"/>
          </p:cNvSpPr>
          <p:nvPr>
            <p:ph type="title"/>
          </p:nvPr>
        </p:nvSpPr>
        <p:spPr/>
        <p:txBody>
          <a:bodyPr/>
          <a:lstStyle/>
          <a:p>
            <a:r>
              <a:rPr lang="en-GB" dirty="0"/>
              <a:t>Taxonomy (example)</a:t>
            </a:r>
          </a:p>
        </p:txBody>
      </p:sp>
      <p:sp>
        <p:nvSpPr>
          <p:cNvPr id="3" name="Marcador de número de diapositiva 2">
            <a:extLst>
              <a:ext uri="{FF2B5EF4-FFF2-40B4-BE49-F238E27FC236}">
                <a16:creationId xmlns:a16="http://schemas.microsoft.com/office/drawing/2014/main" id="{F604D34B-193F-4940-B046-6002D373A0F2}"/>
              </a:ext>
            </a:extLst>
          </p:cNvPr>
          <p:cNvSpPr>
            <a:spLocks noGrp="1"/>
          </p:cNvSpPr>
          <p:nvPr>
            <p:ph type="sldNum" sz="quarter" idx="20"/>
          </p:nvPr>
        </p:nvSpPr>
        <p:spPr/>
        <p:txBody>
          <a:bodyPr/>
          <a:lstStyle/>
          <a:p>
            <a:pPr>
              <a:defRPr/>
            </a:pPr>
            <a:fld id="{573902B0-774B-DB47-85FF-5E7A4BB2BF29}" type="slidenum">
              <a:rPr lang="en-US" smtClean="0"/>
              <a:pPr>
                <a:defRPr/>
              </a:pPr>
              <a:t>25</a:t>
            </a:fld>
            <a:endParaRPr lang="en-US" dirty="0"/>
          </a:p>
        </p:txBody>
      </p:sp>
      <p:sp>
        <p:nvSpPr>
          <p:cNvPr id="14" name="CuadroTexto 13">
            <a:extLst>
              <a:ext uri="{FF2B5EF4-FFF2-40B4-BE49-F238E27FC236}">
                <a16:creationId xmlns:a16="http://schemas.microsoft.com/office/drawing/2014/main" id="{00DF9AEA-E175-4F27-8BFF-3537369C8781}"/>
              </a:ext>
            </a:extLst>
          </p:cNvPr>
          <p:cNvSpPr txBox="1"/>
          <p:nvPr/>
        </p:nvSpPr>
        <p:spPr>
          <a:xfrm>
            <a:off x="611560" y="1921937"/>
            <a:ext cx="1898852" cy="523220"/>
          </a:xfrm>
          <a:prstGeom prst="rect">
            <a:avLst/>
          </a:prstGeom>
          <a:noFill/>
        </p:spPr>
        <p:txBody>
          <a:bodyPr wrap="square">
            <a:spAutoFit/>
          </a:bodyPr>
          <a:lstStyle/>
          <a:p>
            <a:pPr algn="ctr"/>
            <a:r>
              <a:rPr lang="en-GB" sz="1400" b="1" dirty="0">
                <a:latin typeface="TSTAR PRO" panose="02000806030000020004" pitchFamily="50" charset="0"/>
              </a:rPr>
              <a:t>Test Vector Leakage Assessment (TVLA)</a:t>
            </a:r>
          </a:p>
        </p:txBody>
      </p:sp>
      <p:sp>
        <p:nvSpPr>
          <p:cNvPr id="6" name="CuadroTexto 5">
            <a:extLst>
              <a:ext uri="{FF2B5EF4-FFF2-40B4-BE49-F238E27FC236}">
                <a16:creationId xmlns:a16="http://schemas.microsoft.com/office/drawing/2014/main" id="{51E25B17-CBB7-4A19-8A1C-DC00B5316EB4}"/>
              </a:ext>
            </a:extLst>
          </p:cNvPr>
          <p:cNvSpPr txBox="1"/>
          <p:nvPr/>
        </p:nvSpPr>
        <p:spPr>
          <a:xfrm>
            <a:off x="467543" y="4371075"/>
            <a:ext cx="8219257" cy="523220"/>
          </a:xfrm>
          <a:prstGeom prst="rect">
            <a:avLst/>
          </a:prstGeom>
          <a:noFill/>
        </p:spPr>
        <p:txBody>
          <a:bodyPr wrap="square">
            <a:spAutoFit/>
          </a:bodyPr>
          <a:lstStyle/>
          <a:p>
            <a:r>
              <a:rPr lang="en-GB" sz="1400" dirty="0">
                <a:latin typeface="TSTAR PRO" panose="02000806030000020004" pitchFamily="50" charset="0"/>
              </a:rPr>
              <a:t>This metric uses statistical tests to measure if a device is prone to a side channel attack by comparing two sets of data: A random one and a fixed one.</a:t>
            </a:r>
          </a:p>
        </p:txBody>
      </p:sp>
      <p:sp>
        <p:nvSpPr>
          <p:cNvPr id="7" name="CuadroTexto 6">
            <a:extLst>
              <a:ext uri="{FF2B5EF4-FFF2-40B4-BE49-F238E27FC236}">
                <a16:creationId xmlns:a16="http://schemas.microsoft.com/office/drawing/2014/main" id="{7424C0A1-9435-48BD-8337-9A93F050465A}"/>
              </a:ext>
            </a:extLst>
          </p:cNvPr>
          <p:cNvSpPr txBox="1"/>
          <p:nvPr/>
        </p:nvSpPr>
        <p:spPr>
          <a:xfrm>
            <a:off x="3347864" y="771550"/>
            <a:ext cx="2160240" cy="307777"/>
          </a:xfrm>
          <a:prstGeom prst="rect">
            <a:avLst/>
          </a:prstGeom>
          <a:noFill/>
        </p:spPr>
        <p:txBody>
          <a:bodyPr wrap="square">
            <a:spAutoFit/>
          </a:bodyPr>
          <a:lstStyle/>
          <a:p>
            <a:r>
              <a:rPr lang="en-GB" sz="1400" b="1" dirty="0">
                <a:latin typeface="TSTAR PRO" panose="02000806030000020004" pitchFamily="50" charset="0"/>
              </a:rPr>
              <a:t>Assets: </a:t>
            </a:r>
            <a:r>
              <a:rPr lang="en-GB" sz="1400" dirty="0">
                <a:latin typeface="TSTAR PRO" panose="02000806030000020004" pitchFamily="50" charset="0"/>
              </a:rPr>
              <a:t>system hardware</a:t>
            </a:r>
          </a:p>
        </p:txBody>
      </p:sp>
      <p:sp>
        <p:nvSpPr>
          <p:cNvPr id="8" name="CuadroTexto 7">
            <a:extLst>
              <a:ext uri="{FF2B5EF4-FFF2-40B4-BE49-F238E27FC236}">
                <a16:creationId xmlns:a16="http://schemas.microsoft.com/office/drawing/2014/main" id="{23CE4BDE-0660-42D8-B329-6D560AAC5692}"/>
              </a:ext>
            </a:extLst>
          </p:cNvPr>
          <p:cNvSpPr txBox="1"/>
          <p:nvPr/>
        </p:nvSpPr>
        <p:spPr>
          <a:xfrm>
            <a:off x="3347864" y="2029658"/>
            <a:ext cx="3312368" cy="307777"/>
          </a:xfrm>
          <a:prstGeom prst="rect">
            <a:avLst/>
          </a:prstGeom>
          <a:noFill/>
        </p:spPr>
        <p:txBody>
          <a:bodyPr wrap="square">
            <a:spAutoFit/>
          </a:bodyPr>
          <a:lstStyle/>
          <a:p>
            <a:r>
              <a:rPr lang="en-GB" sz="1400" b="1" dirty="0">
                <a:latin typeface="TSTAR PRO" panose="02000806030000020004" pitchFamily="50" charset="0"/>
              </a:rPr>
              <a:t>Security dimension: </a:t>
            </a:r>
            <a:r>
              <a:rPr lang="en-GB" sz="1400" dirty="0">
                <a:latin typeface="TSTAR PRO" panose="02000806030000020004" pitchFamily="50" charset="0"/>
              </a:rPr>
              <a:t>data confidentiality</a:t>
            </a:r>
          </a:p>
        </p:txBody>
      </p:sp>
      <p:sp>
        <p:nvSpPr>
          <p:cNvPr id="9" name="CuadroTexto 8">
            <a:extLst>
              <a:ext uri="{FF2B5EF4-FFF2-40B4-BE49-F238E27FC236}">
                <a16:creationId xmlns:a16="http://schemas.microsoft.com/office/drawing/2014/main" id="{40C8DDB5-4892-4A09-91F1-DFF16F840C57}"/>
              </a:ext>
            </a:extLst>
          </p:cNvPr>
          <p:cNvSpPr txBox="1"/>
          <p:nvPr/>
        </p:nvSpPr>
        <p:spPr>
          <a:xfrm>
            <a:off x="3347864" y="3236619"/>
            <a:ext cx="1512168" cy="307777"/>
          </a:xfrm>
          <a:prstGeom prst="rect">
            <a:avLst/>
          </a:prstGeom>
          <a:noFill/>
        </p:spPr>
        <p:txBody>
          <a:bodyPr wrap="square">
            <a:spAutoFit/>
          </a:bodyPr>
          <a:lstStyle/>
          <a:p>
            <a:r>
              <a:rPr lang="en-GB" sz="1400" b="1" dirty="0">
                <a:latin typeface="TSTAR PRO" panose="02000806030000020004" pitchFamily="50" charset="0"/>
              </a:rPr>
              <a:t>Metric properties</a:t>
            </a:r>
          </a:p>
        </p:txBody>
      </p:sp>
      <p:sp>
        <p:nvSpPr>
          <p:cNvPr id="10" name="CuadroTexto 9">
            <a:extLst>
              <a:ext uri="{FF2B5EF4-FFF2-40B4-BE49-F238E27FC236}">
                <a16:creationId xmlns:a16="http://schemas.microsoft.com/office/drawing/2014/main" id="{49F60404-F7DF-425E-8B61-5727E8DAB6C3}"/>
              </a:ext>
            </a:extLst>
          </p:cNvPr>
          <p:cNvSpPr txBox="1"/>
          <p:nvPr/>
        </p:nvSpPr>
        <p:spPr>
          <a:xfrm>
            <a:off x="5508104" y="2643758"/>
            <a:ext cx="2493638" cy="307777"/>
          </a:xfrm>
          <a:prstGeom prst="rect">
            <a:avLst/>
          </a:prstGeom>
          <a:noFill/>
        </p:spPr>
        <p:txBody>
          <a:bodyPr wrap="square">
            <a:spAutoFit/>
          </a:bodyPr>
          <a:lstStyle/>
          <a:p>
            <a:r>
              <a:rPr lang="en-GB" sz="1400" b="1" dirty="0">
                <a:latin typeface="TSTAR PRO" panose="02000806030000020004" pitchFamily="50" charset="0"/>
              </a:rPr>
              <a:t>Automation: </a:t>
            </a:r>
            <a:r>
              <a:rPr lang="en-GB" sz="1400" dirty="0">
                <a:latin typeface="TSTAR PRO" panose="02000806030000020004" pitchFamily="50" charset="0"/>
              </a:rPr>
              <a:t>semi-automation</a:t>
            </a:r>
          </a:p>
        </p:txBody>
      </p:sp>
      <p:sp>
        <p:nvSpPr>
          <p:cNvPr id="11" name="CuadroTexto 10">
            <a:extLst>
              <a:ext uri="{FF2B5EF4-FFF2-40B4-BE49-F238E27FC236}">
                <a16:creationId xmlns:a16="http://schemas.microsoft.com/office/drawing/2014/main" id="{8A2E3F15-A6AE-427D-84BF-AA4295767532}"/>
              </a:ext>
            </a:extLst>
          </p:cNvPr>
          <p:cNvSpPr txBox="1"/>
          <p:nvPr/>
        </p:nvSpPr>
        <p:spPr>
          <a:xfrm>
            <a:off x="5508104" y="3045222"/>
            <a:ext cx="2493638" cy="307777"/>
          </a:xfrm>
          <a:prstGeom prst="rect">
            <a:avLst/>
          </a:prstGeom>
          <a:noFill/>
        </p:spPr>
        <p:txBody>
          <a:bodyPr wrap="square">
            <a:spAutoFit/>
          </a:bodyPr>
          <a:lstStyle/>
          <a:p>
            <a:r>
              <a:rPr lang="en-GB" sz="1400" b="1" dirty="0">
                <a:latin typeface="TSTAR PRO" panose="02000806030000020004" pitchFamily="50" charset="0"/>
              </a:rPr>
              <a:t>Scale: </a:t>
            </a:r>
            <a:r>
              <a:rPr lang="en-GB" sz="1400" dirty="0">
                <a:latin typeface="TSTAR PRO" panose="02000806030000020004" pitchFamily="50" charset="0"/>
              </a:rPr>
              <a:t>nominal (yes/no)</a:t>
            </a:r>
          </a:p>
        </p:txBody>
      </p:sp>
      <p:sp>
        <p:nvSpPr>
          <p:cNvPr id="12" name="CuadroTexto 11">
            <a:extLst>
              <a:ext uri="{FF2B5EF4-FFF2-40B4-BE49-F238E27FC236}">
                <a16:creationId xmlns:a16="http://schemas.microsoft.com/office/drawing/2014/main" id="{705570D4-FBC6-44C5-A967-6657E0E66EC7}"/>
              </a:ext>
            </a:extLst>
          </p:cNvPr>
          <p:cNvSpPr txBox="1"/>
          <p:nvPr/>
        </p:nvSpPr>
        <p:spPr>
          <a:xfrm>
            <a:off x="5508104" y="3446686"/>
            <a:ext cx="2493638" cy="307777"/>
          </a:xfrm>
          <a:prstGeom prst="rect">
            <a:avLst/>
          </a:prstGeom>
          <a:noFill/>
        </p:spPr>
        <p:txBody>
          <a:bodyPr wrap="square">
            <a:spAutoFit/>
          </a:bodyPr>
          <a:lstStyle/>
          <a:p>
            <a:r>
              <a:rPr lang="en-GB" sz="1400" b="1" dirty="0">
                <a:latin typeface="TSTAR PRO" panose="02000806030000020004" pitchFamily="50" charset="0"/>
              </a:rPr>
              <a:t>Measurement: </a:t>
            </a:r>
            <a:r>
              <a:rPr lang="en-GB" sz="1400" dirty="0">
                <a:latin typeface="TSTAR PRO" panose="02000806030000020004" pitchFamily="50" charset="0"/>
              </a:rPr>
              <a:t>dynamic</a:t>
            </a:r>
          </a:p>
        </p:txBody>
      </p:sp>
      <p:sp>
        <p:nvSpPr>
          <p:cNvPr id="13" name="CuadroTexto 12">
            <a:extLst>
              <a:ext uri="{FF2B5EF4-FFF2-40B4-BE49-F238E27FC236}">
                <a16:creationId xmlns:a16="http://schemas.microsoft.com/office/drawing/2014/main" id="{6050B162-2C96-43C6-BECE-6F67F04D24E3}"/>
              </a:ext>
            </a:extLst>
          </p:cNvPr>
          <p:cNvSpPr txBox="1"/>
          <p:nvPr/>
        </p:nvSpPr>
        <p:spPr>
          <a:xfrm>
            <a:off x="5508104" y="3848149"/>
            <a:ext cx="2493638" cy="307777"/>
          </a:xfrm>
          <a:prstGeom prst="rect">
            <a:avLst/>
          </a:prstGeom>
          <a:noFill/>
        </p:spPr>
        <p:txBody>
          <a:bodyPr wrap="square">
            <a:spAutoFit/>
          </a:bodyPr>
          <a:lstStyle/>
          <a:p>
            <a:r>
              <a:rPr lang="en-GB" sz="1400" b="1" dirty="0">
                <a:latin typeface="TSTAR PRO" panose="02000806030000020004" pitchFamily="50" charset="0"/>
              </a:rPr>
              <a:t>Computing cost: </a:t>
            </a:r>
            <a:r>
              <a:rPr lang="en-GB" sz="1400" dirty="0">
                <a:latin typeface="TSTAR PRO" panose="02000806030000020004" pitchFamily="50" charset="0"/>
              </a:rPr>
              <a:t>constant</a:t>
            </a:r>
          </a:p>
        </p:txBody>
      </p:sp>
      <p:cxnSp>
        <p:nvCxnSpPr>
          <p:cNvPr id="15" name="Conector: angular 14">
            <a:extLst>
              <a:ext uri="{FF2B5EF4-FFF2-40B4-BE49-F238E27FC236}">
                <a16:creationId xmlns:a16="http://schemas.microsoft.com/office/drawing/2014/main" id="{F2F2E4D2-5CC9-4D4E-AD26-3026C5355811}"/>
              </a:ext>
            </a:extLst>
          </p:cNvPr>
          <p:cNvCxnSpPr>
            <a:cxnSpLocks/>
            <a:stCxn id="14" idx="3"/>
            <a:endCxn id="7" idx="1"/>
          </p:cNvCxnSpPr>
          <p:nvPr/>
        </p:nvCxnSpPr>
        <p:spPr>
          <a:xfrm flipV="1">
            <a:off x="2510412" y="925439"/>
            <a:ext cx="837452" cy="1258108"/>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angular 16">
            <a:extLst>
              <a:ext uri="{FF2B5EF4-FFF2-40B4-BE49-F238E27FC236}">
                <a16:creationId xmlns:a16="http://schemas.microsoft.com/office/drawing/2014/main" id="{B10D4817-5542-4916-84E7-EFAAE1BED22D}"/>
              </a:ext>
            </a:extLst>
          </p:cNvPr>
          <p:cNvCxnSpPr>
            <a:cxnSpLocks/>
            <a:stCxn id="14" idx="3"/>
            <a:endCxn id="9" idx="1"/>
          </p:cNvCxnSpPr>
          <p:nvPr/>
        </p:nvCxnSpPr>
        <p:spPr>
          <a:xfrm>
            <a:off x="2510412" y="2183547"/>
            <a:ext cx="837452" cy="1206961"/>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473BBA57-2792-4B86-838D-059CDB8EE22D}"/>
              </a:ext>
            </a:extLst>
          </p:cNvPr>
          <p:cNvCxnSpPr>
            <a:cxnSpLocks/>
            <a:stCxn id="14" idx="3"/>
            <a:endCxn id="8" idx="1"/>
          </p:cNvCxnSpPr>
          <p:nvPr/>
        </p:nvCxnSpPr>
        <p:spPr>
          <a:xfrm>
            <a:off x="2510412" y="2183547"/>
            <a:ext cx="83745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angular 20">
            <a:extLst>
              <a:ext uri="{FF2B5EF4-FFF2-40B4-BE49-F238E27FC236}">
                <a16:creationId xmlns:a16="http://schemas.microsoft.com/office/drawing/2014/main" id="{18091538-F6EF-459D-B367-3C8EDB1F095F}"/>
              </a:ext>
            </a:extLst>
          </p:cNvPr>
          <p:cNvCxnSpPr>
            <a:cxnSpLocks/>
            <a:stCxn id="9" idx="3"/>
            <a:endCxn id="10" idx="1"/>
          </p:cNvCxnSpPr>
          <p:nvPr/>
        </p:nvCxnSpPr>
        <p:spPr>
          <a:xfrm flipV="1">
            <a:off x="4860032" y="2797647"/>
            <a:ext cx="648072" cy="592861"/>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angular 22">
            <a:extLst>
              <a:ext uri="{FF2B5EF4-FFF2-40B4-BE49-F238E27FC236}">
                <a16:creationId xmlns:a16="http://schemas.microsoft.com/office/drawing/2014/main" id="{5B2D897E-C24A-400B-A62A-CAF14D031FE7}"/>
              </a:ext>
            </a:extLst>
          </p:cNvPr>
          <p:cNvCxnSpPr>
            <a:cxnSpLocks/>
            <a:stCxn id="9" idx="3"/>
            <a:endCxn id="11" idx="1"/>
          </p:cNvCxnSpPr>
          <p:nvPr/>
        </p:nvCxnSpPr>
        <p:spPr>
          <a:xfrm flipV="1">
            <a:off x="4860032" y="3199111"/>
            <a:ext cx="648072" cy="191397"/>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angular 24">
            <a:extLst>
              <a:ext uri="{FF2B5EF4-FFF2-40B4-BE49-F238E27FC236}">
                <a16:creationId xmlns:a16="http://schemas.microsoft.com/office/drawing/2014/main" id="{B549BC8A-CB92-4E82-9805-56FD9237FFC0}"/>
              </a:ext>
            </a:extLst>
          </p:cNvPr>
          <p:cNvCxnSpPr>
            <a:cxnSpLocks/>
            <a:stCxn id="9" idx="3"/>
            <a:endCxn id="12" idx="1"/>
          </p:cNvCxnSpPr>
          <p:nvPr/>
        </p:nvCxnSpPr>
        <p:spPr>
          <a:xfrm>
            <a:off x="4860032" y="3390508"/>
            <a:ext cx="648072" cy="210067"/>
          </a:xfrm>
          <a:prstGeom prst="bentConnector3">
            <a:avLst>
              <a:gd name="adj1" fmla="val 50000"/>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angular 26">
            <a:extLst>
              <a:ext uri="{FF2B5EF4-FFF2-40B4-BE49-F238E27FC236}">
                <a16:creationId xmlns:a16="http://schemas.microsoft.com/office/drawing/2014/main" id="{0885C098-D002-475E-B9ED-2CEC15D8B503}"/>
              </a:ext>
            </a:extLst>
          </p:cNvPr>
          <p:cNvCxnSpPr>
            <a:cxnSpLocks/>
            <a:stCxn id="9" idx="3"/>
            <a:endCxn id="13" idx="1"/>
          </p:cNvCxnSpPr>
          <p:nvPr/>
        </p:nvCxnSpPr>
        <p:spPr>
          <a:xfrm>
            <a:off x="4860032" y="3390508"/>
            <a:ext cx="648072" cy="611530"/>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4520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26</a:t>
            </a:fld>
            <a:endParaRPr lang="en-US" dirty="0"/>
          </a:p>
        </p:txBody>
      </p:sp>
      <p:sp>
        <p:nvSpPr>
          <p:cNvPr id="68" name="Título 2">
            <a:extLst>
              <a:ext uri="{FF2B5EF4-FFF2-40B4-BE49-F238E27FC236}">
                <a16:creationId xmlns:a16="http://schemas.microsoft.com/office/drawing/2014/main" id="{999268AD-06AC-439B-92B0-54FD2CB08117}"/>
              </a:ext>
            </a:extLst>
          </p:cNvPr>
          <p:cNvSpPr>
            <a:spLocks noGrp="1"/>
          </p:cNvSpPr>
          <p:nvPr>
            <p:ph type="title"/>
          </p:nvPr>
        </p:nvSpPr>
        <p:spPr>
          <a:xfrm>
            <a:off x="2123728" y="-20538"/>
            <a:ext cx="6563072" cy="576064"/>
          </a:xfrm>
        </p:spPr>
        <p:txBody>
          <a:bodyPr/>
          <a:lstStyle/>
          <a:p>
            <a:r>
              <a:rPr lang="en-GB" dirty="0"/>
              <a:t>Contributions</a:t>
            </a:r>
          </a:p>
        </p:txBody>
      </p:sp>
      <p:cxnSp>
        <p:nvCxnSpPr>
          <p:cNvPr id="33" name="Conector recto 32">
            <a:extLst>
              <a:ext uri="{FF2B5EF4-FFF2-40B4-BE49-F238E27FC236}">
                <a16:creationId xmlns:a16="http://schemas.microsoft.com/office/drawing/2014/main" id="{7FCBE957-0498-7C4E-2257-A2366A76796B}"/>
              </a:ext>
            </a:extLst>
          </p:cNvPr>
          <p:cNvCxnSpPr>
            <a:cxnSpLocks/>
            <a:endCxn id="63" idx="1"/>
          </p:cNvCxnSpPr>
          <p:nvPr/>
        </p:nvCxnSpPr>
        <p:spPr>
          <a:xfrm>
            <a:off x="2411760" y="1822827"/>
            <a:ext cx="0" cy="1497846"/>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D159518A-08A1-3621-BE13-ABC9F69FDA33}"/>
              </a:ext>
            </a:extLst>
          </p:cNvPr>
          <p:cNvCxnSpPr/>
          <p:nvPr/>
        </p:nvCxnSpPr>
        <p:spPr>
          <a:xfrm>
            <a:off x="2411760" y="1822827"/>
            <a:ext cx="106202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19EAC903-1EC3-D1DD-9197-9A3C6F731F45}"/>
              </a:ext>
            </a:extLst>
          </p:cNvPr>
          <p:cNvCxnSpPr>
            <a:cxnSpLocks/>
          </p:cNvCxnSpPr>
          <p:nvPr/>
        </p:nvCxnSpPr>
        <p:spPr>
          <a:xfrm>
            <a:off x="5969084" y="1822827"/>
            <a:ext cx="0" cy="1497846"/>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40E4AEB2-1347-3209-FB5D-EB08D49EA61B}"/>
              </a:ext>
            </a:extLst>
          </p:cNvPr>
          <p:cNvCxnSpPr/>
          <p:nvPr/>
        </p:nvCxnSpPr>
        <p:spPr>
          <a:xfrm>
            <a:off x="5969084" y="1822827"/>
            <a:ext cx="106202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3A075B25-F3D9-2144-FCA2-25F715B77675}"/>
              </a:ext>
            </a:extLst>
          </p:cNvPr>
          <p:cNvCxnSpPr>
            <a:cxnSpLocks/>
          </p:cNvCxnSpPr>
          <p:nvPr/>
        </p:nvCxnSpPr>
        <p:spPr>
          <a:xfrm>
            <a:off x="4210418" y="1822827"/>
            <a:ext cx="0" cy="149784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936B2D0E-A1B8-4B0C-893A-05F9D134D0E4}"/>
              </a:ext>
            </a:extLst>
          </p:cNvPr>
          <p:cNvCxnSpPr/>
          <p:nvPr/>
        </p:nvCxnSpPr>
        <p:spPr>
          <a:xfrm>
            <a:off x="4210418" y="1822827"/>
            <a:ext cx="106202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BC2419EA-B9F4-A879-302C-1204D88A5E32}"/>
              </a:ext>
            </a:extLst>
          </p:cNvPr>
          <p:cNvGrpSpPr/>
          <p:nvPr/>
        </p:nvGrpSpPr>
        <p:grpSpPr>
          <a:xfrm>
            <a:off x="7616236" y="2786869"/>
            <a:ext cx="1067606" cy="1067606"/>
            <a:chOff x="6722013" y="1835503"/>
            <a:chExt cx="585542" cy="585542"/>
          </a:xfrm>
        </p:grpSpPr>
        <p:sp>
          <p:nvSpPr>
            <p:cNvPr id="55" name="Google Shape;187;p21">
              <a:extLst>
                <a:ext uri="{FF2B5EF4-FFF2-40B4-BE49-F238E27FC236}">
                  <a16:creationId xmlns:a16="http://schemas.microsoft.com/office/drawing/2014/main" id="{36BD1553-5291-B37F-32C0-AF82E7C6C2D0}"/>
                </a:ext>
              </a:extLst>
            </p:cNvPr>
            <p:cNvSpPr/>
            <p:nvPr/>
          </p:nvSpPr>
          <p:spPr>
            <a:xfrm>
              <a:off x="6722013" y="1835503"/>
              <a:ext cx="585542" cy="585542"/>
            </a:xfrm>
            <a:prstGeom prst="ellipse">
              <a:avLst/>
            </a:pr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56" name="Gráfico 55" descr="Flujo de trabajo">
              <a:extLst>
                <a:ext uri="{FF2B5EF4-FFF2-40B4-BE49-F238E27FC236}">
                  <a16:creationId xmlns:a16="http://schemas.microsoft.com/office/drawing/2014/main" id="{2D50C0AD-4379-812E-61F9-17613DD2B2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3513" y="1857003"/>
              <a:ext cx="542542" cy="542542"/>
            </a:xfrm>
            <a:prstGeom prst="rect">
              <a:avLst/>
            </a:prstGeom>
          </p:spPr>
        </p:pic>
      </p:grpSp>
      <p:sp>
        <p:nvSpPr>
          <p:cNvPr id="57" name="object 41">
            <a:extLst>
              <a:ext uri="{FF2B5EF4-FFF2-40B4-BE49-F238E27FC236}">
                <a16:creationId xmlns:a16="http://schemas.microsoft.com/office/drawing/2014/main" id="{D99F89EA-1FAC-FFFB-AF97-0C459CDEEDCC}"/>
              </a:ext>
            </a:extLst>
          </p:cNvPr>
          <p:cNvSpPr txBox="1"/>
          <p:nvPr/>
        </p:nvSpPr>
        <p:spPr>
          <a:xfrm>
            <a:off x="7583999" y="2255777"/>
            <a:ext cx="1132077" cy="443070"/>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solidFill>
                  <a:schemeClr val="bg1">
                    <a:lumMod val="75000"/>
                  </a:schemeClr>
                </a:solidFill>
                <a:latin typeface="TSTAR PRO" panose="02000806030000020004" pitchFamily="50" charset="0"/>
                <a:cs typeface="Trebuchet MS"/>
              </a:rPr>
              <a:t>VULNERABILITY ASSESSMENT</a:t>
            </a:r>
            <a:endParaRPr lang="en-GB" sz="1400" b="1" dirty="0">
              <a:solidFill>
                <a:schemeClr val="bg1">
                  <a:lumMod val="75000"/>
                </a:schemeClr>
              </a:solidFill>
              <a:latin typeface="TSTAR PRO" panose="02000806030000020004" pitchFamily="50" charset="0"/>
              <a:cs typeface="Trebuchet MS"/>
            </a:endParaRPr>
          </a:p>
        </p:txBody>
      </p:sp>
      <p:sp>
        <p:nvSpPr>
          <p:cNvPr id="58" name="object 41">
            <a:extLst>
              <a:ext uri="{FF2B5EF4-FFF2-40B4-BE49-F238E27FC236}">
                <a16:creationId xmlns:a16="http://schemas.microsoft.com/office/drawing/2014/main" id="{DAE9C8DF-9E54-421D-5D68-F4BA91AF9A83}"/>
              </a:ext>
            </a:extLst>
          </p:cNvPr>
          <p:cNvSpPr txBox="1"/>
          <p:nvPr/>
        </p:nvSpPr>
        <p:spPr>
          <a:xfrm>
            <a:off x="4189152" y="1313495"/>
            <a:ext cx="1092704" cy="443070"/>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latin typeface="TSTAR PRO" panose="02000806030000020004" pitchFamily="50" charset="0"/>
                <a:cs typeface="Trebuchet MS"/>
              </a:rPr>
              <a:t>GRAPH-BASED ANALYSIS</a:t>
            </a:r>
            <a:endParaRPr lang="en-GB" sz="1400" b="1" dirty="0">
              <a:latin typeface="TSTAR PRO" panose="02000806030000020004" pitchFamily="50" charset="0"/>
              <a:cs typeface="Trebuchet MS"/>
            </a:endParaRPr>
          </a:p>
        </p:txBody>
      </p:sp>
      <p:sp>
        <p:nvSpPr>
          <p:cNvPr id="59" name="object 41">
            <a:extLst>
              <a:ext uri="{FF2B5EF4-FFF2-40B4-BE49-F238E27FC236}">
                <a16:creationId xmlns:a16="http://schemas.microsoft.com/office/drawing/2014/main" id="{0472AC72-7BAA-1B9E-9DF4-2A7F7733972C}"/>
              </a:ext>
            </a:extLst>
          </p:cNvPr>
          <p:cNvSpPr txBox="1"/>
          <p:nvPr/>
        </p:nvSpPr>
        <p:spPr>
          <a:xfrm>
            <a:off x="529692" y="2255777"/>
            <a:ext cx="1027628" cy="443070"/>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solidFill>
                  <a:schemeClr val="bg1">
                    <a:lumMod val="75000"/>
                  </a:schemeClr>
                </a:solidFill>
                <a:latin typeface="TSTAR PRO" panose="02000806030000020004" pitchFamily="50" charset="0"/>
                <a:cs typeface="Trebuchet MS"/>
              </a:rPr>
              <a:t>SYSTEM UNDER TEST (SUT)</a:t>
            </a:r>
            <a:endParaRPr lang="en-GB" sz="1400" b="1" dirty="0">
              <a:solidFill>
                <a:schemeClr val="bg1">
                  <a:lumMod val="75000"/>
                </a:schemeClr>
              </a:solidFill>
              <a:latin typeface="TSTAR PRO" panose="02000806030000020004" pitchFamily="50" charset="0"/>
              <a:cs typeface="Trebuchet MS"/>
            </a:endParaRPr>
          </a:p>
        </p:txBody>
      </p:sp>
      <p:sp>
        <p:nvSpPr>
          <p:cNvPr id="60" name="object 41">
            <a:extLst>
              <a:ext uri="{FF2B5EF4-FFF2-40B4-BE49-F238E27FC236}">
                <a16:creationId xmlns:a16="http://schemas.microsoft.com/office/drawing/2014/main" id="{B97734A3-B564-69D3-DE8A-CB69861B611C}"/>
              </a:ext>
            </a:extLst>
          </p:cNvPr>
          <p:cNvSpPr txBox="1"/>
          <p:nvPr/>
        </p:nvSpPr>
        <p:spPr>
          <a:xfrm>
            <a:off x="2396419" y="1313495"/>
            <a:ext cx="1092704" cy="443070"/>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solidFill>
                  <a:schemeClr val="bg1">
                    <a:lumMod val="75000"/>
                  </a:schemeClr>
                </a:solidFill>
                <a:latin typeface="TSTAR PRO" panose="02000806030000020004" pitchFamily="50" charset="0"/>
                <a:cs typeface="Trebuchet MS"/>
              </a:rPr>
              <a:t>METRICS ANALYSIS</a:t>
            </a:r>
            <a:endParaRPr lang="en-GB" sz="1400" b="1" dirty="0">
              <a:solidFill>
                <a:schemeClr val="bg1">
                  <a:lumMod val="75000"/>
                </a:schemeClr>
              </a:solidFill>
              <a:latin typeface="TSTAR PRO" panose="02000806030000020004" pitchFamily="50" charset="0"/>
              <a:cs typeface="Trebuchet MS"/>
            </a:endParaRPr>
          </a:p>
        </p:txBody>
      </p:sp>
      <p:grpSp>
        <p:nvGrpSpPr>
          <p:cNvPr id="61" name="Grupo 60">
            <a:extLst>
              <a:ext uri="{FF2B5EF4-FFF2-40B4-BE49-F238E27FC236}">
                <a16:creationId xmlns:a16="http://schemas.microsoft.com/office/drawing/2014/main" id="{5935B8D3-35E8-7583-2833-765B765F34A5}"/>
              </a:ext>
            </a:extLst>
          </p:cNvPr>
          <p:cNvGrpSpPr/>
          <p:nvPr/>
        </p:nvGrpSpPr>
        <p:grpSpPr>
          <a:xfrm>
            <a:off x="2292908" y="2784302"/>
            <a:ext cx="1072740" cy="1072740"/>
            <a:chOff x="4039337" y="3075806"/>
            <a:chExt cx="585542" cy="585542"/>
          </a:xfrm>
        </p:grpSpPr>
        <p:sp>
          <p:nvSpPr>
            <p:cNvPr id="62" name="Google Shape;187;p21">
              <a:extLst>
                <a:ext uri="{FF2B5EF4-FFF2-40B4-BE49-F238E27FC236}">
                  <a16:creationId xmlns:a16="http://schemas.microsoft.com/office/drawing/2014/main" id="{CDAE770E-A158-05F2-ADC0-8479E15FB0DB}"/>
                </a:ext>
              </a:extLst>
            </p:cNvPr>
            <p:cNvSpPr/>
            <p:nvPr/>
          </p:nvSpPr>
          <p:spPr>
            <a:xfrm>
              <a:off x="4039337" y="3075806"/>
              <a:ext cx="585542" cy="585542"/>
            </a:xfrm>
            <a:prstGeom prst="ellipse">
              <a:avLst/>
            </a:pr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63" name="Gráfico 62" descr="Regla">
              <a:extLst>
                <a:ext uri="{FF2B5EF4-FFF2-40B4-BE49-F238E27FC236}">
                  <a16:creationId xmlns:a16="http://schemas.microsoft.com/office/drawing/2014/main" id="{469E613D-041E-7C2A-266B-3FD65BD850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04211" y="3146524"/>
              <a:ext cx="444106" cy="444106"/>
            </a:xfrm>
            <a:prstGeom prst="rect">
              <a:avLst/>
            </a:prstGeom>
          </p:spPr>
        </p:pic>
      </p:grpSp>
      <p:sp>
        <p:nvSpPr>
          <p:cNvPr id="64" name="Google Shape;187;p21">
            <a:extLst>
              <a:ext uri="{FF2B5EF4-FFF2-40B4-BE49-F238E27FC236}">
                <a16:creationId xmlns:a16="http://schemas.microsoft.com/office/drawing/2014/main" id="{BE1BE076-3FCD-7018-EC72-5F59C99A21C9}"/>
              </a:ext>
            </a:extLst>
          </p:cNvPr>
          <p:cNvSpPr/>
          <p:nvPr/>
        </p:nvSpPr>
        <p:spPr>
          <a:xfrm flipH="1">
            <a:off x="4061846" y="2784301"/>
            <a:ext cx="1072742" cy="10727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5" name="Gráfico 105" descr="Jerarquía">
            <a:extLst>
              <a:ext uri="{FF2B5EF4-FFF2-40B4-BE49-F238E27FC236}">
                <a16:creationId xmlns:a16="http://schemas.microsoft.com/office/drawing/2014/main" id="{B917DD08-B7CD-2A8E-4AF2-DDC23ED168A1}"/>
              </a:ext>
            </a:extLst>
          </p:cNvPr>
          <p:cNvGrpSpPr/>
          <p:nvPr/>
        </p:nvGrpSpPr>
        <p:grpSpPr>
          <a:xfrm flipH="1">
            <a:off x="4210418" y="2944885"/>
            <a:ext cx="775599" cy="659259"/>
            <a:chOff x="5455479" y="3158599"/>
            <a:chExt cx="762000" cy="647700"/>
          </a:xfrm>
          <a:solidFill>
            <a:schemeClr val="tx1"/>
          </a:solidFill>
        </p:grpSpPr>
        <p:sp>
          <p:nvSpPr>
            <p:cNvPr id="66" name="Forma libre: forma 65">
              <a:extLst>
                <a:ext uri="{FF2B5EF4-FFF2-40B4-BE49-F238E27FC236}">
                  <a16:creationId xmlns:a16="http://schemas.microsoft.com/office/drawing/2014/main" id="{9822905A-5F5C-70D5-DF5E-A70E06324B52}"/>
                </a:ext>
              </a:extLst>
            </p:cNvPr>
            <p:cNvSpPr/>
            <p:nvPr/>
          </p:nvSpPr>
          <p:spPr>
            <a:xfrm>
              <a:off x="574122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grpFill/>
            <a:ln w="9525" cap="flat">
              <a:noFill/>
              <a:prstDash val="solid"/>
              <a:miter/>
            </a:ln>
          </p:spPr>
          <p:txBody>
            <a:bodyPr rtlCol="0" anchor="ctr"/>
            <a:lstStyle/>
            <a:p>
              <a:endParaRPr lang="en-GB"/>
            </a:p>
          </p:txBody>
        </p:sp>
        <p:sp>
          <p:nvSpPr>
            <p:cNvPr id="67" name="Forma libre: forma 66">
              <a:extLst>
                <a:ext uri="{FF2B5EF4-FFF2-40B4-BE49-F238E27FC236}">
                  <a16:creationId xmlns:a16="http://schemas.microsoft.com/office/drawing/2014/main" id="{343325FD-2295-EBF3-21E3-67B0A9D6625C}"/>
                </a:ext>
              </a:extLst>
            </p:cNvPr>
            <p:cNvSpPr/>
            <p:nvPr/>
          </p:nvSpPr>
          <p:spPr>
            <a:xfrm>
              <a:off x="5741229" y="315859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grpFill/>
            <a:ln w="9525" cap="flat">
              <a:noFill/>
              <a:prstDash val="solid"/>
              <a:miter/>
            </a:ln>
          </p:spPr>
          <p:txBody>
            <a:bodyPr rtlCol="0" anchor="ctr"/>
            <a:lstStyle/>
            <a:p>
              <a:endParaRPr lang="en-GB"/>
            </a:p>
          </p:txBody>
        </p:sp>
        <p:sp>
          <p:nvSpPr>
            <p:cNvPr id="69" name="Forma libre: forma 68">
              <a:extLst>
                <a:ext uri="{FF2B5EF4-FFF2-40B4-BE49-F238E27FC236}">
                  <a16:creationId xmlns:a16="http://schemas.microsoft.com/office/drawing/2014/main" id="{0BA98D71-966A-F28F-8BD4-F50F21FBDD7E}"/>
                </a:ext>
              </a:extLst>
            </p:cNvPr>
            <p:cNvSpPr/>
            <p:nvPr/>
          </p:nvSpPr>
          <p:spPr>
            <a:xfrm>
              <a:off x="545547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grpFill/>
            <a:ln w="9525" cap="flat">
              <a:noFill/>
              <a:prstDash val="solid"/>
              <a:miter/>
            </a:ln>
          </p:spPr>
          <p:txBody>
            <a:bodyPr rtlCol="0" anchor="ctr"/>
            <a:lstStyle/>
            <a:p>
              <a:endParaRPr lang="en-GB"/>
            </a:p>
          </p:txBody>
        </p:sp>
        <p:sp>
          <p:nvSpPr>
            <p:cNvPr id="70" name="Forma libre: forma 69">
              <a:extLst>
                <a:ext uri="{FF2B5EF4-FFF2-40B4-BE49-F238E27FC236}">
                  <a16:creationId xmlns:a16="http://schemas.microsoft.com/office/drawing/2014/main" id="{9D2A0ED4-6E94-B815-5C79-FD58D2A44965}"/>
                </a:ext>
              </a:extLst>
            </p:cNvPr>
            <p:cNvSpPr/>
            <p:nvPr/>
          </p:nvSpPr>
          <p:spPr>
            <a:xfrm>
              <a:off x="602697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grpFill/>
            <a:ln w="9525" cap="flat">
              <a:noFill/>
              <a:prstDash val="solid"/>
              <a:miter/>
            </a:ln>
          </p:spPr>
          <p:txBody>
            <a:bodyPr rtlCol="0" anchor="ctr"/>
            <a:lstStyle/>
            <a:p>
              <a:endParaRPr lang="en-GB"/>
            </a:p>
          </p:txBody>
        </p:sp>
        <p:sp>
          <p:nvSpPr>
            <p:cNvPr id="71" name="Forma libre: forma 70">
              <a:extLst>
                <a:ext uri="{FF2B5EF4-FFF2-40B4-BE49-F238E27FC236}">
                  <a16:creationId xmlns:a16="http://schemas.microsoft.com/office/drawing/2014/main" id="{6A986EC8-58CC-7F8E-3D0D-31CB4D13EC4D}"/>
                </a:ext>
              </a:extLst>
            </p:cNvPr>
            <p:cNvSpPr/>
            <p:nvPr/>
          </p:nvSpPr>
          <p:spPr>
            <a:xfrm>
              <a:off x="5531679" y="3330049"/>
              <a:ext cx="609600" cy="304800"/>
            </a:xfrm>
            <a:custGeom>
              <a:avLst/>
              <a:gdLst>
                <a:gd name="connsiteX0" fmla="*/ 323850 w 609600"/>
                <a:gd name="connsiteY0" fmla="*/ 133350 h 304800"/>
                <a:gd name="connsiteX1" fmla="*/ 323850 w 609600"/>
                <a:gd name="connsiteY1" fmla="*/ 0 h 304800"/>
                <a:gd name="connsiteX2" fmla="*/ 285750 w 609600"/>
                <a:gd name="connsiteY2" fmla="*/ 0 h 304800"/>
                <a:gd name="connsiteX3" fmla="*/ 285750 w 609600"/>
                <a:gd name="connsiteY3" fmla="*/ 133350 h 304800"/>
                <a:gd name="connsiteX4" fmla="*/ 0 w 609600"/>
                <a:gd name="connsiteY4" fmla="*/ 133350 h 304800"/>
                <a:gd name="connsiteX5" fmla="*/ 0 w 609600"/>
                <a:gd name="connsiteY5" fmla="*/ 304800 h 304800"/>
                <a:gd name="connsiteX6" fmla="*/ 38100 w 609600"/>
                <a:gd name="connsiteY6" fmla="*/ 304800 h 304800"/>
                <a:gd name="connsiteX7" fmla="*/ 38100 w 609600"/>
                <a:gd name="connsiteY7" fmla="*/ 171450 h 304800"/>
                <a:gd name="connsiteX8" fmla="*/ 285750 w 609600"/>
                <a:gd name="connsiteY8" fmla="*/ 171450 h 304800"/>
                <a:gd name="connsiteX9" fmla="*/ 285750 w 609600"/>
                <a:gd name="connsiteY9" fmla="*/ 304800 h 304800"/>
                <a:gd name="connsiteX10" fmla="*/ 323850 w 609600"/>
                <a:gd name="connsiteY10" fmla="*/ 304800 h 304800"/>
                <a:gd name="connsiteX11" fmla="*/ 323850 w 609600"/>
                <a:gd name="connsiteY11" fmla="*/ 171450 h 304800"/>
                <a:gd name="connsiteX12" fmla="*/ 571500 w 609600"/>
                <a:gd name="connsiteY12" fmla="*/ 171450 h 304800"/>
                <a:gd name="connsiteX13" fmla="*/ 571500 w 609600"/>
                <a:gd name="connsiteY13" fmla="*/ 304800 h 304800"/>
                <a:gd name="connsiteX14" fmla="*/ 609600 w 609600"/>
                <a:gd name="connsiteY14" fmla="*/ 304800 h 304800"/>
                <a:gd name="connsiteX15" fmla="*/ 609600 w 609600"/>
                <a:gd name="connsiteY15" fmla="*/ 1333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 h="304800">
                  <a:moveTo>
                    <a:pt x="323850" y="133350"/>
                  </a:moveTo>
                  <a:lnTo>
                    <a:pt x="323850" y="0"/>
                  </a:lnTo>
                  <a:lnTo>
                    <a:pt x="285750" y="0"/>
                  </a:lnTo>
                  <a:lnTo>
                    <a:pt x="285750" y="133350"/>
                  </a:lnTo>
                  <a:lnTo>
                    <a:pt x="0" y="133350"/>
                  </a:lnTo>
                  <a:lnTo>
                    <a:pt x="0" y="304800"/>
                  </a:lnTo>
                  <a:lnTo>
                    <a:pt x="38100" y="304800"/>
                  </a:lnTo>
                  <a:lnTo>
                    <a:pt x="38100" y="171450"/>
                  </a:lnTo>
                  <a:lnTo>
                    <a:pt x="285750" y="171450"/>
                  </a:lnTo>
                  <a:lnTo>
                    <a:pt x="285750" y="304800"/>
                  </a:lnTo>
                  <a:lnTo>
                    <a:pt x="323850" y="304800"/>
                  </a:lnTo>
                  <a:lnTo>
                    <a:pt x="323850" y="171450"/>
                  </a:lnTo>
                  <a:lnTo>
                    <a:pt x="571500" y="171450"/>
                  </a:lnTo>
                  <a:lnTo>
                    <a:pt x="571500" y="304800"/>
                  </a:lnTo>
                  <a:lnTo>
                    <a:pt x="609600" y="304800"/>
                  </a:lnTo>
                  <a:lnTo>
                    <a:pt x="609600" y="133350"/>
                  </a:lnTo>
                  <a:close/>
                </a:path>
              </a:pathLst>
            </a:custGeom>
            <a:grpFill/>
            <a:ln w="9525" cap="flat">
              <a:noFill/>
              <a:prstDash val="solid"/>
              <a:miter/>
            </a:ln>
          </p:spPr>
          <p:txBody>
            <a:bodyPr rtlCol="0" anchor="ctr"/>
            <a:lstStyle/>
            <a:p>
              <a:endParaRPr lang="en-GB"/>
            </a:p>
          </p:txBody>
        </p:sp>
      </p:grpSp>
      <p:grpSp>
        <p:nvGrpSpPr>
          <p:cNvPr id="72" name="Grupo 71">
            <a:extLst>
              <a:ext uri="{FF2B5EF4-FFF2-40B4-BE49-F238E27FC236}">
                <a16:creationId xmlns:a16="http://schemas.microsoft.com/office/drawing/2014/main" id="{A18E7D75-AB13-502C-C561-224317F2113D}"/>
              </a:ext>
            </a:extLst>
          </p:cNvPr>
          <p:cNvGrpSpPr/>
          <p:nvPr/>
        </p:nvGrpSpPr>
        <p:grpSpPr>
          <a:xfrm>
            <a:off x="502281" y="2784301"/>
            <a:ext cx="1072742" cy="1072742"/>
            <a:chOff x="863751" y="3392583"/>
            <a:chExt cx="585542" cy="585542"/>
          </a:xfrm>
        </p:grpSpPr>
        <p:sp>
          <p:nvSpPr>
            <p:cNvPr id="73" name="Google Shape;187;p21">
              <a:extLst>
                <a:ext uri="{FF2B5EF4-FFF2-40B4-BE49-F238E27FC236}">
                  <a16:creationId xmlns:a16="http://schemas.microsoft.com/office/drawing/2014/main" id="{E44D167A-0173-33A8-0338-B985C6F5AACB}"/>
                </a:ext>
              </a:extLst>
            </p:cNvPr>
            <p:cNvSpPr/>
            <p:nvPr/>
          </p:nvSpPr>
          <p:spPr>
            <a:xfrm>
              <a:off x="863751" y="3392583"/>
              <a:ext cx="585542" cy="585542"/>
            </a:xfrm>
            <a:prstGeom prst="ellipse">
              <a:avLst/>
            </a:pr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74" name="Gráfico 73" descr="Procesador con relleno sólido">
              <a:extLst>
                <a:ext uri="{FF2B5EF4-FFF2-40B4-BE49-F238E27FC236}">
                  <a16:creationId xmlns:a16="http://schemas.microsoft.com/office/drawing/2014/main" id="{8F0BCFFC-EFF7-AFEC-B240-8B5241A149B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8834" y="3444789"/>
              <a:ext cx="481130" cy="481130"/>
            </a:xfrm>
            <a:prstGeom prst="rect">
              <a:avLst/>
            </a:prstGeom>
          </p:spPr>
        </p:pic>
      </p:grpSp>
      <p:sp>
        <p:nvSpPr>
          <p:cNvPr id="75" name="Flecha: a la derecha 74">
            <a:extLst>
              <a:ext uri="{FF2B5EF4-FFF2-40B4-BE49-F238E27FC236}">
                <a16:creationId xmlns:a16="http://schemas.microsoft.com/office/drawing/2014/main" id="{EB5A8493-A0C0-62D7-10B5-1191574875B2}"/>
              </a:ext>
            </a:extLst>
          </p:cNvPr>
          <p:cNvSpPr/>
          <p:nvPr/>
        </p:nvSpPr>
        <p:spPr>
          <a:xfrm>
            <a:off x="1677859" y="3086215"/>
            <a:ext cx="483838" cy="4689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lecha: a la derecha 75">
            <a:extLst>
              <a:ext uri="{FF2B5EF4-FFF2-40B4-BE49-F238E27FC236}">
                <a16:creationId xmlns:a16="http://schemas.microsoft.com/office/drawing/2014/main" id="{4A57F743-0E1A-4CA7-388C-AFC0792EF4C2}"/>
              </a:ext>
            </a:extLst>
          </p:cNvPr>
          <p:cNvSpPr/>
          <p:nvPr/>
        </p:nvSpPr>
        <p:spPr>
          <a:xfrm>
            <a:off x="3473782" y="3086214"/>
            <a:ext cx="483838" cy="4689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Flecha: a la derecha 76">
            <a:extLst>
              <a:ext uri="{FF2B5EF4-FFF2-40B4-BE49-F238E27FC236}">
                <a16:creationId xmlns:a16="http://schemas.microsoft.com/office/drawing/2014/main" id="{C39878F2-96D0-0D9C-54AC-7ED9CE0F14F1}"/>
              </a:ext>
            </a:extLst>
          </p:cNvPr>
          <p:cNvSpPr/>
          <p:nvPr/>
        </p:nvSpPr>
        <p:spPr>
          <a:xfrm>
            <a:off x="5238814" y="3086215"/>
            <a:ext cx="483838" cy="4689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8" name="Grupo 77">
            <a:extLst>
              <a:ext uri="{FF2B5EF4-FFF2-40B4-BE49-F238E27FC236}">
                <a16:creationId xmlns:a16="http://schemas.microsoft.com/office/drawing/2014/main" id="{DDC34C17-4F8B-FB33-BDA2-625302BD194D}"/>
              </a:ext>
            </a:extLst>
          </p:cNvPr>
          <p:cNvGrpSpPr/>
          <p:nvPr/>
        </p:nvGrpSpPr>
        <p:grpSpPr>
          <a:xfrm>
            <a:off x="5837746" y="2705119"/>
            <a:ext cx="1072742" cy="1231106"/>
            <a:chOff x="5938803" y="1879609"/>
            <a:chExt cx="1072742" cy="1231106"/>
          </a:xfrm>
        </p:grpSpPr>
        <p:sp>
          <p:nvSpPr>
            <p:cNvPr id="79" name="Google Shape;187;p21">
              <a:extLst>
                <a:ext uri="{FF2B5EF4-FFF2-40B4-BE49-F238E27FC236}">
                  <a16:creationId xmlns:a16="http://schemas.microsoft.com/office/drawing/2014/main" id="{95E34C33-D43A-31E8-152A-F72E5F406B60}"/>
                </a:ext>
              </a:extLst>
            </p:cNvPr>
            <p:cNvSpPr/>
            <p:nvPr/>
          </p:nvSpPr>
          <p:spPr>
            <a:xfrm>
              <a:off x="5938803" y="1958791"/>
              <a:ext cx="1072742" cy="1072742"/>
            </a:xfrm>
            <a:prstGeom prst="ellipse">
              <a:avLst/>
            </a:pr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mc:AlternateContent xmlns:mc="http://schemas.openxmlformats.org/markup-compatibility/2006" xmlns:a14="http://schemas.microsoft.com/office/drawing/2010/main">
          <mc:Choice Requires="a14">
            <p:sp>
              <p:nvSpPr>
                <p:cNvPr id="80" name="CuadroTexto 79">
                  <a:extLst>
                    <a:ext uri="{FF2B5EF4-FFF2-40B4-BE49-F238E27FC236}">
                      <a16:creationId xmlns:a16="http://schemas.microsoft.com/office/drawing/2014/main" id="{A5E6F25A-23B4-B054-6577-9BB2675E3C8B}"/>
                    </a:ext>
                  </a:extLst>
                </p:cNvPr>
                <p:cNvSpPr txBox="1"/>
                <p:nvPr/>
              </p:nvSpPr>
              <p:spPr>
                <a:xfrm>
                  <a:off x="6070141" y="1879609"/>
                  <a:ext cx="825547" cy="12311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8000" b="1" i="0" smtClean="0">
                            <a:solidFill>
                              <a:schemeClr val="bg1">
                                <a:lumMod val="50000"/>
                              </a:schemeClr>
                            </a:solidFill>
                            <a:latin typeface="Cambria Math" panose="02040503050406030204" pitchFamily="18" charset="0"/>
                            <a:ea typeface="Cambria Math" panose="02040503050406030204" pitchFamily="18" charset="0"/>
                          </a:rPr>
                          <m:t>𝚺</m:t>
                        </m:r>
                      </m:oMath>
                    </m:oMathPara>
                  </a14:m>
                  <a:endParaRPr lang="en-US" sz="8000" b="1" dirty="0">
                    <a:solidFill>
                      <a:schemeClr val="bg1">
                        <a:lumMod val="50000"/>
                      </a:schemeClr>
                    </a:solidFill>
                  </a:endParaRPr>
                </a:p>
              </p:txBody>
            </p:sp>
          </mc:Choice>
          <mc:Fallback xmlns="">
            <p:sp>
              <p:nvSpPr>
                <p:cNvPr id="80" name="CuadroTexto 79">
                  <a:extLst>
                    <a:ext uri="{FF2B5EF4-FFF2-40B4-BE49-F238E27FC236}">
                      <a16:creationId xmlns:a16="http://schemas.microsoft.com/office/drawing/2014/main" id="{A5E6F25A-23B4-B054-6577-9BB2675E3C8B}"/>
                    </a:ext>
                  </a:extLst>
                </p:cNvPr>
                <p:cNvSpPr txBox="1">
                  <a:spLocks noRot="1" noChangeAspect="1" noMove="1" noResize="1" noEditPoints="1" noAdjustHandles="1" noChangeArrowheads="1" noChangeShapeType="1" noTextEdit="1"/>
                </p:cNvSpPr>
                <p:nvPr/>
              </p:nvSpPr>
              <p:spPr>
                <a:xfrm>
                  <a:off x="6070141" y="1879609"/>
                  <a:ext cx="825547" cy="1231106"/>
                </a:xfrm>
                <a:prstGeom prst="rect">
                  <a:avLst/>
                </a:prstGeom>
                <a:blipFill>
                  <a:blip r:embed="rId9"/>
                  <a:stretch>
                    <a:fillRect/>
                  </a:stretch>
                </a:blipFill>
              </p:spPr>
              <p:txBody>
                <a:bodyPr/>
                <a:lstStyle/>
                <a:p>
                  <a:r>
                    <a:rPr lang="en-US">
                      <a:noFill/>
                    </a:rPr>
                    <a:t> </a:t>
                  </a:r>
                </a:p>
              </p:txBody>
            </p:sp>
          </mc:Fallback>
        </mc:AlternateContent>
      </p:grpSp>
      <p:sp>
        <p:nvSpPr>
          <p:cNvPr id="81" name="Flecha: a la derecha 80">
            <a:extLst>
              <a:ext uri="{FF2B5EF4-FFF2-40B4-BE49-F238E27FC236}">
                <a16:creationId xmlns:a16="http://schemas.microsoft.com/office/drawing/2014/main" id="{97EF4A4E-FDA1-3960-19F8-534B97CDF460}"/>
              </a:ext>
            </a:extLst>
          </p:cNvPr>
          <p:cNvSpPr/>
          <p:nvPr/>
        </p:nvSpPr>
        <p:spPr>
          <a:xfrm>
            <a:off x="7025582" y="3086214"/>
            <a:ext cx="483838" cy="4689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bject 41">
            <a:extLst>
              <a:ext uri="{FF2B5EF4-FFF2-40B4-BE49-F238E27FC236}">
                <a16:creationId xmlns:a16="http://schemas.microsoft.com/office/drawing/2014/main" id="{2BDF13A5-BE47-B76D-A93E-7E2AAFBD35AE}"/>
              </a:ext>
            </a:extLst>
          </p:cNvPr>
          <p:cNvSpPr txBox="1"/>
          <p:nvPr/>
        </p:nvSpPr>
        <p:spPr>
          <a:xfrm>
            <a:off x="6011471" y="1313495"/>
            <a:ext cx="977247" cy="443070"/>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solidFill>
                  <a:schemeClr val="bg1">
                    <a:lumMod val="75000"/>
                  </a:schemeClr>
                </a:solidFill>
                <a:latin typeface="TSTAR PRO" panose="02000806030000020004" pitchFamily="50" charset="0"/>
                <a:cs typeface="Trebuchet MS"/>
              </a:rPr>
              <a:t>METRIC AGGREGATION</a:t>
            </a:r>
            <a:endParaRPr lang="en-GB" sz="1400" b="1" dirty="0">
              <a:solidFill>
                <a:schemeClr val="bg1">
                  <a:lumMod val="75000"/>
                </a:schemeClr>
              </a:solidFill>
              <a:latin typeface="TSTAR PRO" panose="02000806030000020004" pitchFamily="50" charset="0"/>
              <a:cs typeface="Trebuchet MS"/>
            </a:endParaRPr>
          </a:p>
        </p:txBody>
      </p:sp>
      <p:sp>
        <p:nvSpPr>
          <p:cNvPr id="83" name="object 41">
            <a:extLst>
              <a:ext uri="{FF2B5EF4-FFF2-40B4-BE49-F238E27FC236}">
                <a16:creationId xmlns:a16="http://schemas.microsoft.com/office/drawing/2014/main" id="{4ADA52B9-A92D-0CA7-A7F7-44F8EA7281FC}"/>
              </a:ext>
            </a:extLst>
          </p:cNvPr>
          <p:cNvSpPr txBox="1"/>
          <p:nvPr/>
        </p:nvSpPr>
        <p:spPr>
          <a:xfrm>
            <a:off x="2496946" y="1818912"/>
            <a:ext cx="1374530" cy="501291"/>
          </a:xfrm>
          <a:prstGeom prst="rect">
            <a:avLst/>
          </a:prstGeom>
        </p:spPr>
        <p:txBody>
          <a:bodyPr vert="horz" wrap="square" lIns="0" tIns="12065" rIns="0" bIns="0" rtlCol="0">
            <a:spAutoFit/>
          </a:bodyPr>
          <a:lstStyle/>
          <a:p>
            <a:pPr marL="184150" indent="-171450">
              <a:lnSpc>
                <a:spcPct val="150000"/>
              </a:lnSpc>
              <a:spcBef>
                <a:spcPts val="95"/>
              </a:spcBef>
              <a:buFont typeface="Wingdings" panose="05000000000000000000" pitchFamily="2" charset="2"/>
              <a:buChar char="§"/>
            </a:pPr>
            <a:r>
              <a:rPr lang="en-GB" sz="1100" spc="-80" dirty="0">
                <a:solidFill>
                  <a:schemeClr val="bg1">
                    <a:lumMod val="75000"/>
                  </a:schemeClr>
                </a:solidFill>
                <a:latin typeface="TSTAR PRO" panose="02000806030000020004" pitchFamily="50" charset="0"/>
                <a:cs typeface="Trebuchet MS"/>
              </a:rPr>
              <a:t>Current Metrics Status</a:t>
            </a:r>
          </a:p>
          <a:p>
            <a:pPr marL="184150" indent="-171450">
              <a:lnSpc>
                <a:spcPct val="150000"/>
              </a:lnSpc>
              <a:spcBef>
                <a:spcPts val="95"/>
              </a:spcBef>
              <a:buFont typeface="Wingdings" panose="05000000000000000000" pitchFamily="2" charset="2"/>
              <a:buChar char="§"/>
            </a:pPr>
            <a:r>
              <a:rPr lang="en-GB" sz="1100" spc="-80" dirty="0">
                <a:solidFill>
                  <a:schemeClr val="bg1">
                    <a:lumMod val="75000"/>
                  </a:schemeClr>
                </a:solidFill>
                <a:latin typeface="TSTAR PRO" panose="02000806030000020004" pitchFamily="50" charset="0"/>
                <a:cs typeface="Trebuchet MS"/>
              </a:rPr>
              <a:t>Proposed Taxonomy</a:t>
            </a:r>
            <a:endParaRPr lang="en-GB" sz="1100" dirty="0">
              <a:solidFill>
                <a:schemeClr val="bg1">
                  <a:lumMod val="75000"/>
                </a:schemeClr>
              </a:solidFill>
              <a:latin typeface="TSTAR PRO" panose="02000806030000020004" pitchFamily="50" charset="0"/>
              <a:cs typeface="Trebuchet MS"/>
            </a:endParaRPr>
          </a:p>
        </p:txBody>
      </p:sp>
      <p:sp>
        <p:nvSpPr>
          <p:cNvPr id="84" name="object 41">
            <a:extLst>
              <a:ext uri="{FF2B5EF4-FFF2-40B4-BE49-F238E27FC236}">
                <a16:creationId xmlns:a16="http://schemas.microsoft.com/office/drawing/2014/main" id="{C5B6C219-18BA-BEAA-63B9-6751738BFC41}"/>
              </a:ext>
            </a:extLst>
          </p:cNvPr>
          <p:cNvSpPr txBox="1"/>
          <p:nvPr/>
        </p:nvSpPr>
        <p:spPr>
          <a:xfrm>
            <a:off x="4294430" y="1827903"/>
            <a:ext cx="1374530" cy="768031"/>
          </a:xfrm>
          <a:prstGeom prst="rect">
            <a:avLst/>
          </a:prstGeom>
        </p:spPr>
        <p:txBody>
          <a:bodyPr vert="horz" wrap="square" lIns="0" tIns="12065" rIns="0" bIns="0" rtlCol="0">
            <a:spAutoFit/>
          </a:bodyPr>
          <a:lstStyle/>
          <a:p>
            <a:pPr marL="184150" indent="-171450">
              <a:lnSpc>
                <a:spcPct val="150000"/>
              </a:lnSpc>
              <a:spcBef>
                <a:spcPts val="95"/>
              </a:spcBef>
              <a:buFont typeface="Wingdings" panose="05000000000000000000" pitchFamily="2" charset="2"/>
              <a:buChar char="§"/>
            </a:pPr>
            <a:r>
              <a:rPr lang="en-GB" sz="1100" spc="-80" dirty="0">
                <a:latin typeface="TSTAR PRO" panose="02000806030000020004" pitchFamily="50" charset="0"/>
                <a:cs typeface="Trebuchet MS"/>
              </a:rPr>
              <a:t>Applications</a:t>
            </a:r>
          </a:p>
          <a:p>
            <a:pPr marL="184150" indent="-171450">
              <a:lnSpc>
                <a:spcPct val="150000"/>
              </a:lnSpc>
              <a:spcBef>
                <a:spcPts val="95"/>
              </a:spcBef>
              <a:buFont typeface="Wingdings" panose="05000000000000000000" pitchFamily="2" charset="2"/>
              <a:buChar char="§"/>
            </a:pPr>
            <a:r>
              <a:rPr lang="en-GB" sz="1100" spc="-80" dirty="0">
                <a:latin typeface="TSTAR PRO" panose="02000806030000020004" pitchFamily="50" charset="0"/>
                <a:cs typeface="Trebuchet MS"/>
              </a:rPr>
              <a:t>Proposed Model</a:t>
            </a:r>
          </a:p>
          <a:p>
            <a:pPr marL="184150" indent="-171450">
              <a:lnSpc>
                <a:spcPct val="150000"/>
              </a:lnSpc>
              <a:spcBef>
                <a:spcPts val="95"/>
              </a:spcBef>
              <a:buFont typeface="Wingdings" panose="05000000000000000000" pitchFamily="2" charset="2"/>
              <a:buChar char="§"/>
            </a:pPr>
            <a:r>
              <a:rPr lang="en-GB" sz="1100" spc="-80" dirty="0">
                <a:latin typeface="TSTAR PRO" panose="02000806030000020004" pitchFamily="50" charset="0"/>
                <a:cs typeface="Trebuchet MS"/>
              </a:rPr>
              <a:t>Proposed Metrics</a:t>
            </a:r>
            <a:endParaRPr lang="en-GB" sz="1100" dirty="0">
              <a:latin typeface="TSTAR PRO" panose="02000806030000020004" pitchFamily="50" charset="0"/>
              <a:cs typeface="Trebuchet MS"/>
            </a:endParaRPr>
          </a:p>
        </p:txBody>
      </p:sp>
      <p:sp>
        <p:nvSpPr>
          <p:cNvPr id="85" name="object 41">
            <a:extLst>
              <a:ext uri="{FF2B5EF4-FFF2-40B4-BE49-F238E27FC236}">
                <a16:creationId xmlns:a16="http://schemas.microsoft.com/office/drawing/2014/main" id="{50827C0D-4328-80C0-5038-18BA9894DBB4}"/>
              </a:ext>
            </a:extLst>
          </p:cNvPr>
          <p:cNvSpPr txBox="1"/>
          <p:nvPr/>
        </p:nvSpPr>
        <p:spPr>
          <a:xfrm>
            <a:off x="6053095" y="1818912"/>
            <a:ext cx="1374530" cy="501291"/>
          </a:xfrm>
          <a:prstGeom prst="rect">
            <a:avLst/>
          </a:prstGeom>
        </p:spPr>
        <p:txBody>
          <a:bodyPr vert="horz" wrap="square" lIns="0" tIns="12065" rIns="0" bIns="0" rtlCol="0">
            <a:spAutoFit/>
          </a:bodyPr>
          <a:lstStyle/>
          <a:p>
            <a:pPr marL="184150" indent="-171450">
              <a:lnSpc>
                <a:spcPct val="150000"/>
              </a:lnSpc>
              <a:spcBef>
                <a:spcPts val="95"/>
              </a:spcBef>
              <a:buFont typeface="Wingdings" panose="05000000000000000000" pitchFamily="2" charset="2"/>
              <a:buChar char="§"/>
            </a:pPr>
            <a:r>
              <a:rPr lang="en-GB" sz="1100" spc="-80" dirty="0">
                <a:solidFill>
                  <a:schemeClr val="bg1">
                    <a:lumMod val="75000"/>
                  </a:schemeClr>
                </a:solidFill>
                <a:latin typeface="TSTAR PRO" panose="02000806030000020004" pitchFamily="50" charset="0"/>
                <a:cs typeface="Trebuchet MS"/>
              </a:rPr>
              <a:t>Model</a:t>
            </a:r>
          </a:p>
          <a:p>
            <a:pPr marL="184150" indent="-171450">
              <a:lnSpc>
                <a:spcPct val="150000"/>
              </a:lnSpc>
              <a:spcBef>
                <a:spcPts val="95"/>
              </a:spcBef>
              <a:buFont typeface="Wingdings" panose="05000000000000000000" pitchFamily="2" charset="2"/>
              <a:buChar char="§"/>
            </a:pPr>
            <a:r>
              <a:rPr lang="en-GB" sz="1100" spc="-80" dirty="0">
                <a:solidFill>
                  <a:schemeClr val="bg1">
                    <a:lumMod val="75000"/>
                  </a:schemeClr>
                </a:solidFill>
                <a:latin typeface="TSTAR PRO" panose="02000806030000020004" pitchFamily="50" charset="0"/>
                <a:cs typeface="Trebuchet MS"/>
              </a:rPr>
              <a:t>Algorithm</a:t>
            </a:r>
            <a:endParaRPr lang="en-GB" sz="1100" dirty="0">
              <a:solidFill>
                <a:schemeClr val="bg1">
                  <a:lumMod val="75000"/>
                </a:schemeClr>
              </a:solidFill>
              <a:latin typeface="TSTAR PRO" panose="02000806030000020004" pitchFamily="50" charset="0"/>
              <a:cs typeface="Trebuchet MS"/>
            </a:endParaRPr>
          </a:p>
        </p:txBody>
      </p:sp>
    </p:spTree>
    <p:extLst>
      <p:ext uri="{BB962C8B-B14F-4D97-AF65-F5344CB8AC3E}">
        <p14:creationId xmlns:p14="http://schemas.microsoft.com/office/powerpoint/2010/main" val="3969729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9E9119-B309-459D-9B11-C4118102CD2B}"/>
              </a:ext>
            </a:extLst>
          </p:cNvPr>
          <p:cNvSpPr>
            <a:spLocks noGrp="1"/>
          </p:cNvSpPr>
          <p:nvPr>
            <p:ph type="title"/>
          </p:nvPr>
        </p:nvSpPr>
        <p:spPr/>
        <p:txBody>
          <a:bodyPr/>
          <a:lstStyle/>
          <a:p>
            <a:r>
              <a:rPr lang="en-GB" dirty="0"/>
              <a:t>Potential applications</a:t>
            </a:r>
          </a:p>
        </p:txBody>
      </p:sp>
      <p:sp>
        <p:nvSpPr>
          <p:cNvPr id="3" name="Marcador de número de diapositiva 2">
            <a:extLst>
              <a:ext uri="{FF2B5EF4-FFF2-40B4-BE49-F238E27FC236}">
                <a16:creationId xmlns:a16="http://schemas.microsoft.com/office/drawing/2014/main" id="{6DF5014A-718E-49BC-9F15-60ABD7C931A9}"/>
              </a:ext>
            </a:extLst>
          </p:cNvPr>
          <p:cNvSpPr>
            <a:spLocks noGrp="1"/>
          </p:cNvSpPr>
          <p:nvPr>
            <p:ph type="sldNum" sz="quarter" idx="20"/>
          </p:nvPr>
        </p:nvSpPr>
        <p:spPr/>
        <p:txBody>
          <a:bodyPr/>
          <a:lstStyle/>
          <a:p>
            <a:pPr>
              <a:defRPr/>
            </a:pPr>
            <a:fld id="{573902B0-774B-DB47-85FF-5E7A4BB2BF29}" type="slidenum">
              <a:rPr lang="en-US" smtClean="0"/>
              <a:pPr>
                <a:defRPr/>
              </a:pPr>
              <a:t>27</a:t>
            </a:fld>
            <a:endParaRPr lang="en-US" dirty="0"/>
          </a:p>
        </p:txBody>
      </p:sp>
      <p:grpSp>
        <p:nvGrpSpPr>
          <p:cNvPr id="51" name="Grupo 50">
            <a:extLst>
              <a:ext uri="{FF2B5EF4-FFF2-40B4-BE49-F238E27FC236}">
                <a16:creationId xmlns:a16="http://schemas.microsoft.com/office/drawing/2014/main" id="{62886B7E-EAE1-437B-B325-713193052F04}"/>
              </a:ext>
            </a:extLst>
          </p:cNvPr>
          <p:cNvGrpSpPr>
            <a:grpSpLocks noChangeAspect="1"/>
          </p:cNvGrpSpPr>
          <p:nvPr/>
        </p:nvGrpSpPr>
        <p:grpSpPr>
          <a:xfrm>
            <a:off x="1619672" y="2214629"/>
            <a:ext cx="1080000" cy="1080000"/>
            <a:chOff x="2248469" y="2034904"/>
            <a:chExt cx="1082008" cy="1082008"/>
          </a:xfrm>
        </p:grpSpPr>
        <p:sp>
          <p:nvSpPr>
            <p:cNvPr id="52" name="Google Shape;187;p21">
              <a:extLst>
                <a:ext uri="{FF2B5EF4-FFF2-40B4-BE49-F238E27FC236}">
                  <a16:creationId xmlns:a16="http://schemas.microsoft.com/office/drawing/2014/main" id="{1C6E251F-6C2A-4DA3-AAE6-F46DB025F95F}"/>
                </a:ext>
              </a:extLst>
            </p:cNvPr>
            <p:cNvSpPr/>
            <p:nvPr/>
          </p:nvSpPr>
          <p:spPr>
            <a:xfrm>
              <a:off x="2248469" y="2034904"/>
              <a:ext cx="1082008" cy="1082008"/>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Forma libre: forma 52">
              <a:extLst>
                <a:ext uri="{FF2B5EF4-FFF2-40B4-BE49-F238E27FC236}">
                  <a16:creationId xmlns:a16="http://schemas.microsoft.com/office/drawing/2014/main" id="{C4D3F011-26A9-4B47-8FA3-33A701DA64B9}"/>
                </a:ext>
              </a:extLst>
            </p:cNvPr>
            <p:cNvSpPr/>
            <p:nvPr/>
          </p:nvSpPr>
          <p:spPr>
            <a:xfrm>
              <a:off x="2913298" y="2717468"/>
              <a:ext cx="190500" cy="190500"/>
            </a:xfrm>
            <a:custGeom>
              <a:avLst/>
              <a:gdLst>
                <a:gd name="connsiteX0" fmla="*/ 190500 w 190500"/>
                <a:gd name="connsiteY0" fmla="*/ 95250 h 190500"/>
                <a:gd name="connsiteX1" fmla="*/ 95250 w 190500"/>
                <a:gd name="connsiteY1" fmla="*/ 190500 h 190500"/>
                <a:gd name="connsiteX2" fmla="*/ 0 w 190500"/>
                <a:gd name="connsiteY2" fmla="*/ 95250 h 190500"/>
                <a:gd name="connsiteX3" fmla="*/ 95250 w 190500"/>
                <a:gd name="connsiteY3" fmla="*/ 0 h 190500"/>
                <a:gd name="connsiteX4" fmla="*/ 190500 w 1905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190500" y="95250"/>
                  </a:moveTo>
                  <a:cubicBezTo>
                    <a:pt x="190500" y="147855"/>
                    <a:pt x="147855" y="190500"/>
                    <a:pt x="95250" y="190500"/>
                  </a:cubicBezTo>
                  <a:cubicBezTo>
                    <a:pt x="42645" y="190500"/>
                    <a:pt x="0" y="147855"/>
                    <a:pt x="0" y="95250"/>
                  </a:cubicBezTo>
                  <a:cubicBezTo>
                    <a:pt x="0" y="42645"/>
                    <a:pt x="42645" y="0"/>
                    <a:pt x="95250" y="0"/>
                  </a:cubicBezTo>
                  <a:cubicBezTo>
                    <a:pt x="147855" y="0"/>
                    <a:pt x="190500" y="42645"/>
                    <a:pt x="190500" y="95250"/>
                  </a:cubicBezTo>
                  <a:close/>
                </a:path>
              </a:pathLst>
            </a:custGeom>
            <a:solidFill>
              <a:srgbClr val="000000"/>
            </a:solidFill>
            <a:ln w="9525" cap="flat">
              <a:noFill/>
              <a:prstDash val="solid"/>
              <a:miter/>
            </a:ln>
          </p:spPr>
          <p:txBody>
            <a:bodyPr rtlCol="0" anchor="ctr"/>
            <a:lstStyle/>
            <a:p>
              <a:endParaRPr lang="en-GB"/>
            </a:p>
          </p:txBody>
        </p:sp>
        <p:sp>
          <p:nvSpPr>
            <p:cNvPr id="54" name="Forma libre: forma 53">
              <a:extLst>
                <a:ext uri="{FF2B5EF4-FFF2-40B4-BE49-F238E27FC236}">
                  <a16:creationId xmlns:a16="http://schemas.microsoft.com/office/drawing/2014/main" id="{7FDAF74F-2AD4-40E8-A4A9-0677EE4D6FA5}"/>
                </a:ext>
              </a:extLst>
            </p:cNvPr>
            <p:cNvSpPr/>
            <p:nvPr/>
          </p:nvSpPr>
          <p:spPr>
            <a:xfrm>
              <a:off x="2465623" y="2250743"/>
              <a:ext cx="190500" cy="190500"/>
            </a:xfrm>
            <a:custGeom>
              <a:avLst/>
              <a:gdLst>
                <a:gd name="connsiteX0" fmla="*/ 190500 w 190500"/>
                <a:gd name="connsiteY0" fmla="*/ 95250 h 190500"/>
                <a:gd name="connsiteX1" fmla="*/ 95250 w 190500"/>
                <a:gd name="connsiteY1" fmla="*/ 190500 h 190500"/>
                <a:gd name="connsiteX2" fmla="*/ 0 w 190500"/>
                <a:gd name="connsiteY2" fmla="*/ 95250 h 190500"/>
                <a:gd name="connsiteX3" fmla="*/ 95250 w 190500"/>
                <a:gd name="connsiteY3" fmla="*/ 0 h 190500"/>
                <a:gd name="connsiteX4" fmla="*/ 190500 w 1905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190500" y="95250"/>
                  </a:moveTo>
                  <a:cubicBezTo>
                    <a:pt x="190500" y="147855"/>
                    <a:pt x="147855" y="190500"/>
                    <a:pt x="95250" y="190500"/>
                  </a:cubicBezTo>
                  <a:cubicBezTo>
                    <a:pt x="42645" y="190500"/>
                    <a:pt x="0" y="147855"/>
                    <a:pt x="0" y="95250"/>
                  </a:cubicBezTo>
                  <a:cubicBezTo>
                    <a:pt x="0" y="42645"/>
                    <a:pt x="42645" y="0"/>
                    <a:pt x="95250" y="0"/>
                  </a:cubicBezTo>
                  <a:cubicBezTo>
                    <a:pt x="147855" y="0"/>
                    <a:pt x="190500" y="42645"/>
                    <a:pt x="190500" y="95250"/>
                  </a:cubicBezTo>
                  <a:close/>
                </a:path>
              </a:pathLst>
            </a:custGeom>
            <a:solidFill>
              <a:srgbClr val="000000"/>
            </a:solidFill>
            <a:ln w="9525" cap="flat">
              <a:noFill/>
              <a:prstDash val="solid"/>
              <a:miter/>
            </a:ln>
          </p:spPr>
          <p:txBody>
            <a:bodyPr rtlCol="0" anchor="ctr"/>
            <a:lstStyle/>
            <a:p>
              <a:endParaRPr lang="en-GB"/>
            </a:p>
          </p:txBody>
        </p:sp>
        <p:sp>
          <p:nvSpPr>
            <p:cNvPr id="55" name="Forma libre: forma 54">
              <a:extLst>
                <a:ext uri="{FF2B5EF4-FFF2-40B4-BE49-F238E27FC236}">
                  <a16:creationId xmlns:a16="http://schemas.microsoft.com/office/drawing/2014/main" id="{1E58A4CB-E8F2-4B75-8E86-0540EA04A10D}"/>
                </a:ext>
              </a:extLst>
            </p:cNvPr>
            <p:cNvSpPr/>
            <p:nvPr/>
          </p:nvSpPr>
          <p:spPr>
            <a:xfrm>
              <a:off x="2903868" y="2244647"/>
              <a:ext cx="209359" cy="205930"/>
            </a:xfrm>
            <a:custGeom>
              <a:avLst/>
              <a:gdLst>
                <a:gd name="connsiteX0" fmla="*/ 104680 w 209359"/>
                <a:gd name="connsiteY0" fmla="*/ 205931 h 205930"/>
                <a:gd name="connsiteX1" fmla="*/ 0 w 209359"/>
                <a:gd name="connsiteY1" fmla="*/ 101251 h 205930"/>
                <a:gd name="connsiteX2" fmla="*/ 104680 w 209359"/>
                <a:gd name="connsiteY2" fmla="*/ 0 h 205930"/>
                <a:gd name="connsiteX3" fmla="*/ 209360 w 209359"/>
                <a:gd name="connsiteY3" fmla="*/ 101251 h 205930"/>
                <a:gd name="connsiteX4" fmla="*/ 104680 w 209359"/>
                <a:gd name="connsiteY4" fmla="*/ 205931 h 205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59" h="205930">
                  <a:moveTo>
                    <a:pt x="104680" y="205931"/>
                  </a:moveTo>
                  <a:lnTo>
                    <a:pt x="0" y="101251"/>
                  </a:lnTo>
                  <a:lnTo>
                    <a:pt x="104680" y="0"/>
                  </a:lnTo>
                  <a:lnTo>
                    <a:pt x="209360" y="101251"/>
                  </a:lnTo>
                  <a:lnTo>
                    <a:pt x="104680" y="205931"/>
                  </a:lnTo>
                  <a:close/>
                </a:path>
              </a:pathLst>
            </a:custGeom>
            <a:solidFill>
              <a:srgbClr val="000000"/>
            </a:solidFill>
            <a:ln w="9525" cap="flat">
              <a:noFill/>
              <a:prstDash val="solid"/>
              <a:miter/>
            </a:ln>
          </p:spPr>
          <p:txBody>
            <a:bodyPr rtlCol="0" anchor="ctr"/>
            <a:lstStyle/>
            <a:p>
              <a:endParaRPr lang="en-GB"/>
            </a:p>
          </p:txBody>
        </p:sp>
        <p:sp>
          <p:nvSpPr>
            <p:cNvPr id="56" name="Forma libre: forma 55">
              <a:extLst>
                <a:ext uri="{FF2B5EF4-FFF2-40B4-BE49-F238E27FC236}">
                  <a16:creationId xmlns:a16="http://schemas.microsoft.com/office/drawing/2014/main" id="{20C9F9C5-991A-4D6C-BE3A-E3CB510154F8}"/>
                </a:ext>
              </a:extLst>
            </p:cNvPr>
            <p:cNvSpPr/>
            <p:nvPr/>
          </p:nvSpPr>
          <p:spPr>
            <a:xfrm>
              <a:off x="2465623" y="2716897"/>
              <a:ext cx="190500" cy="190500"/>
            </a:xfrm>
            <a:custGeom>
              <a:avLst/>
              <a:gdLst>
                <a:gd name="connsiteX0" fmla="*/ 0 w 190500"/>
                <a:gd name="connsiteY0" fmla="*/ 0 h 190500"/>
                <a:gd name="connsiteX1" fmla="*/ 190500 w 190500"/>
                <a:gd name="connsiteY1" fmla="*/ 0 h 190500"/>
                <a:gd name="connsiteX2" fmla="*/ 190500 w 190500"/>
                <a:gd name="connsiteY2" fmla="*/ 190500 h 190500"/>
                <a:gd name="connsiteX3" fmla="*/ 0 w 190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190500" h="190500">
                  <a:moveTo>
                    <a:pt x="0" y="0"/>
                  </a:moveTo>
                  <a:lnTo>
                    <a:pt x="190500" y="0"/>
                  </a:lnTo>
                  <a:lnTo>
                    <a:pt x="190500" y="190500"/>
                  </a:lnTo>
                  <a:lnTo>
                    <a:pt x="0" y="190500"/>
                  </a:lnTo>
                  <a:close/>
                </a:path>
              </a:pathLst>
            </a:custGeom>
            <a:solidFill>
              <a:srgbClr val="000000"/>
            </a:solidFill>
            <a:ln w="9525" cap="flat">
              <a:noFill/>
              <a:prstDash val="solid"/>
              <a:miter/>
            </a:ln>
          </p:spPr>
          <p:txBody>
            <a:bodyPr rtlCol="0" anchor="ctr"/>
            <a:lstStyle/>
            <a:p>
              <a:endParaRPr lang="en-GB"/>
            </a:p>
          </p:txBody>
        </p:sp>
        <p:sp>
          <p:nvSpPr>
            <p:cNvPr id="57" name="Forma libre: forma 56">
              <a:extLst>
                <a:ext uri="{FF2B5EF4-FFF2-40B4-BE49-F238E27FC236}">
                  <a16:creationId xmlns:a16="http://schemas.microsoft.com/office/drawing/2014/main" id="{534C72BE-BDBA-416B-B1E3-7EBA7DEFCED9}"/>
                </a:ext>
              </a:extLst>
            </p:cNvPr>
            <p:cNvSpPr/>
            <p:nvPr/>
          </p:nvSpPr>
          <p:spPr>
            <a:xfrm>
              <a:off x="2672886" y="2746104"/>
              <a:ext cx="201072" cy="133404"/>
            </a:xfrm>
            <a:custGeom>
              <a:avLst/>
              <a:gdLst>
                <a:gd name="connsiteX0" fmla="*/ 201073 w 201072"/>
                <a:gd name="connsiteY0" fmla="*/ 47564 h 133404"/>
                <a:gd name="connsiteX1" fmla="*/ 59436 w 201072"/>
                <a:gd name="connsiteY1" fmla="*/ 47564 h 133404"/>
                <a:gd name="connsiteX2" fmla="*/ 78486 w 201072"/>
                <a:gd name="connsiteY2" fmla="*/ 28514 h 133404"/>
                <a:gd name="connsiteX3" fmla="*/ 78486 w 201072"/>
                <a:gd name="connsiteY3" fmla="*/ 4892 h 133404"/>
                <a:gd name="connsiteX4" fmla="*/ 54864 w 201072"/>
                <a:gd name="connsiteY4" fmla="*/ 4892 h 133404"/>
                <a:gd name="connsiteX5" fmla="*/ 4858 w 201072"/>
                <a:gd name="connsiteY5" fmla="*/ 54898 h 133404"/>
                <a:gd name="connsiteX6" fmla="*/ 0 w 201072"/>
                <a:gd name="connsiteY6" fmla="*/ 66709 h 133404"/>
                <a:gd name="connsiteX7" fmla="*/ 4858 w 201072"/>
                <a:gd name="connsiteY7" fmla="*/ 78520 h 133404"/>
                <a:gd name="connsiteX8" fmla="*/ 54864 w 201072"/>
                <a:gd name="connsiteY8" fmla="*/ 128526 h 133404"/>
                <a:gd name="connsiteX9" fmla="*/ 78534 w 201072"/>
                <a:gd name="connsiteY9" fmla="*/ 128479 h 133404"/>
                <a:gd name="connsiteX10" fmla="*/ 78486 w 201072"/>
                <a:gd name="connsiteY10" fmla="*/ 104809 h 133404"/>
                <a:gd name="connsiteX11" fmla="*/ 59436 w 201072"/>
                <a:gd name="connsiteY11" fmla="*/ 85759 h 133404"/>
                <a:gd name="connsiteX12" fmla="*/ 201073 w 201072"/>
                <a:gd name="connsiteY12" fmla="*/ 85759 h 13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072" h="133404">
                  <a:moveTo>
                    <a:pt x="201073" y="47564"/>
                  </a:moveTo>
                  <a:lnTo>
                    <a:pt x="59436" y="47564"/>
                  </a:lnTo>
                  <a:lnTo>
                    <a:pt x="78486" y="28514"/>
                  </a:lnTo>
                  <a:cubicBezTo>
                    <a:pt x="85009" y="21991"/>
                    <a:pt x="85009" y="11415"/>
                    <a:pt x="78486" y="4892"/>
                  </a:cubicBezTo>
                  <a:cubicBezTo>
                    <a:pt x="71963" y="-1631"/>
                    <a:pt x="61387" y="-1631"/>
                    <a:pt x="54864" y="4892"/>
                  </a:cubicBezTo>
                  <a:lnTo>
                    <a:pt x="4858" y="54898"/>
                  </a:lnTo>
                  <a:cubicBezTo>
                    <a:pt x="1778" y="58062"/>
                    <a:pt x="38" y="62293"/>
                    <a:pt x="0" y="66709"/>
                  </a:cubicBezTo>
                  <a:cubicBezTo>
                    <a:pt x="18" y="71129"/>
                    <a:pt x="1761" y="75367"/>
                    <a:pt x="4858" y="78520"/>
                  </a:cubicBezTo>
                  <a:lnTo>
                    <a:pt x="54864" y="128526"/>
                  </a:lnTo>
                  <a:cubicBezTo>
                    <a:pt x="61413" y="135049"/>
                    <a:pt x="72011" y="135028"/>
                    <a:pt x="78534" y="128479"/>
                  </a:cubicBezTo>
                  <a:cubicBezTo>
                    <a:pt x="85056" y="121930"/>
                    <a:pt x="85035" y="111332"/>
                    <a:pt x="78486" y="104809"/>
                  </a:cubicBezTo>
                  <a:lnTo>
                    <a:pt x="59436" y="85759"/>
                  </a:lnTo>
                  <a:lnTo>
                    <a:pt x="201073" y="85759"/>
                  </a:lnTo>
                  <a:close/>
                </a:path>
              </a:pathLst>
            </a:custGeom>
            <a:solidFill>
              <a:srgbClr val="000000"/>
            </a:solidFill>
            <a:ln w="9525" cap="flat">
              <a:noFill/>
              <a:prstDash val="solid"/>
              <a:miter/>
            </a:ln>
          </p:spPr>
          <p:txBody>
            <a:bodyPr rtlCol="0" anchor="ctr"/>
            <a:lstStyle/>
            <a:p>
              <a:endParaRPr lang="en-GB"/>
            </a:p>
          </p:txBody>
        </p:sp>
        <p:sp>
          <p:nvSpPr>
            <p:cNvPr id="58" name="Forma libre: forma 57">
              <a:extLst>
                <a:ext uri="{FF2B5EF4-FFF2-40B4-BE49-F238E27FC236}">
                  <a16:creationId xmlns:a16="http://schemas.microsoft.com/office/drawing/2014/main" id="{802A6A86-5CD2-4D33-BF23-0E0D0235D1F5}"/>
                </a:ext>
              </a:extLst>
            </p:cNvPr>
            <p:cNvSpPr/>
            <p:nvPr/>
          </p:nvSpPr>
          <p:spPr>
            <a:xfrm>
              <a:off x="2694223" y="2278841"/>
              <a:ext cx="191080" cy="133290"/>
            </a:xfrm>
            <a:custGeom>
              <a:avLst/>
              <a:gdLst>
                <a:gd name="connsiteX0" fmla="*/ 186214 w 191080"/>
                <a:gd name="connsiteY0" fmla="*/ 54865 h 133290"/>
                <a:gd name="connsiteX1" fmla="*/ 136208 w 191080"/>
                <a:gd name="connsiteY1" fmla="*/ 4859 h 133290"/>
                <a:gd name="connsiteX2" fmla="*/ 112633 w 191080"/>
                <a:gd name="connsiteY2" fmla="*/ 4906 h 133290"/>
                <a:gd name="connsiteX3" fmla="*/ 112681 w 191080"/>
                <a:gd name="connsiteY3" fmla="*/ 28481 h 133290"/>
                <a:gd name="connsiteX4" fmla="*/ 131731 w 191080"/>
                <a:gd name="connsiteY4" fmla="*/ 47531 h 133290"/>
                <a:gd name="connsiteX5" fmla="*/ 0 w 191080"/>
                <a:gd name="connsiteY5" fmla="*/ 47531 h 133290"/>
                <a:gd name="connsiteX6" fmla="*/ 0 w 191080"/>
                <a:gd name="connsiteY6" fmla="*/ 85631 h 133290"/>
                <a:gd name="connsiteX7" fmla="*/ 131826 w 191080"/>
                <a:gd name="connsiteY7" fmla="*/ 85631 h 133290"/>
                <a:gd name="connsiteX8" fmla="*/ 112776 w 191080"/>
                <a:gd name="connsiteY8" fmla="*/ 104681 h 133290"/>
                <a:gd name="connsiteX9" fmla="*/ 112586 w 191080"/>
                <a:gd name="connsiteY9" fmla="*/ 128303 h 133290"/>
                <a:gd name="connsiteX10" fmla="*/ 136208 w 191080"/>
                <a:gd name="connsiteY10" fmla="*/ 128493 h 133290"/>
                <a:gd name="connsiteX11" fmla="*/ 186214 w 191080"/>
                <a:gd name="connsiteY11" fmla="*/ 78487 h 133290"/>
                <a:gd name="connsiteX12" fmla="*/ 186214 w 191080"/>
                <a:gd name="connsiteY12" fmla="*/ 54865 h 13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080" h="133290">
                  <a:moveTo>
                    <a:pt x="186214" y="54865"/>
                  </a:moveTo>
                  <a:lnTo>
                    <a:pt x="136208" y="4859"/>
                  </a:lnTo>
                  <a:cubicBezTo>
                    <a:pt x="129685" y="-1638"/>
                    <a:pt x="119130" y="-1616"/>
                    <a:pt x="112633" y="4906"/>
                  </a:cubicBezTo>
                  <a:cubicBezTo>
                    <a:pt x="106136" y="11429"/>
                    <a:pt x="106158" y="21984"/>
                    <a:pt x="112681" y="28481"/>
                  </a:cubicBezTo>
                  <a:lnTo>
                    <a:pt x="131731" y="47531"/>
                  </a:lnTo>
                  <a:lnTo>
                    <a:pt x="0" y="47531"/>
                  </a:lnTo>
                  <a:lnTo>
                    <a:pt x="0" y="85631"/>
                  </a:lnTo>
                  <a:lnTo>
                    <a:pt x="131826" y="85631"/>
                  </a:lnTo>
                  <a:lnTo>
                    <a:pt x="112776" y="104681"/>
                  </a:lnTo>
                  <a:cubicBezTo>
                    <a:pt x="106200" y="111151"/>
                    <a:pt x="106115" y="121727"/>
                    <a:pt x="112586" y="128303"/>
                  </a:cubicBezTo>
                  <a:cubicBezTo>
                    <a:pt x="119056" y="134879"/>
                    <a:pt x="129631" y="134963"/>
                    <a:pt x="136208" y="128493"/>
                  </a:cubicBezTo>
                  <a:lnTo>
                    <a:pt x="186214" y="78487"/>
                  </a:lnTo>
                  <a:cubicBezTo>
                    <a:pt x="192703" y="71950"/>
                    <a:pt x="192703" y="61402"/>
                    <a:pt x="186214" y="54865"/>
                  </a:cubicBezTo>
                  <a:close/>
                </a:path>
              </a:pathLst>
            </a:custGeom>
            <a:solidFill>
              <a:srgbClr val="000000"/>
            </a:solidFill>
            <a:ln w="9525" cap="flat">
              <a:noFill/>
              <a:prstDash val="solid"/>
              <a:miter/>
            </a:ln>
          </p:spPr>
          <p:txBody>
            <a:bodyPr rtlCol="0" anchor="ctr"/>
            <a:lstStyle/>
            <a:p>
              <a:endParaRPr lang="en-GB"/>
            </a:p>
          </p:txBody>
        </p:sp>
        <p:sp>
          <p:nvSpPr>
            <p:cNvPr id="59" name="Forma libre: forma 58">
              <a:extLst>
                <a:ext uri="{FF2B5EF4-FFF2-40B4-BE49-F238E27FC236}">
                  <a16:creationId xmlns:a16="http://schemas.microsoft.com/office/drawing/2014/main" id="{F1E6C77A-D9C6-4D5C-B491-DC5B4EC9363A}"/>
                </a:ext>
              </a:extLst>
            </p:cNvPr>
            <p:cNvSpPr/>
            <p:nvPr/>
          </p:nvSpPr>
          <p:spPr>
            <a:xfrm>
              <a:off x="2942015" y="2488297"/>
              <a:ext cx="133503" cy="210702"/>
            </a:xfrm>
            <a:custGeom>
              <a:avLst/>
              <a:gdLst>
                <a:gd name="connsiteX0" fmla="*/ 128636 w 133503"/>
                <a:gd name="connsiteY0" fmla="*/ 132017 h 210702"/>
                <a:gd name="connsiteX1" fmla="*/ 105014 w 133503"/>
                <a:gd name="connsiteY1" fmla="*/ 132017 h 210702"/>
                <a:gd name="connsiteX2" fmla="*/ 85964 w 133503"/>
                <a:gd name="connsiteY2" fmla="*/ 151067 h 210702"/>
                <a:gd name="connsiteX3" fmla="*/ 85964 w 133503"/>
                <a:gd name="connsiteY3" fmla="*/ 0 h 210702"/>
                <a:gd name="connsiteX4" fmla="*/ 47483 w 133503"/>
                <a:gd name="connsiteY4" fmla="*/ 0 h 210702"/>
                <a:gd name="connsiteX5" fmla="*/ 47483 w 133503"/>
                <a:gd name="connsiteY5" fmla="*/ 151257 h 210702"/>
                <a:gd name="connsiteX6" fmla="*/ 28433 w 133503"/>
                <a:gd name="connsiteY6" fmla="*/ 132207 h 210702"/>
                <a:gd name="connsiteX7" fmla="*/ 4859 w 133503"/>
                <a:gd name="connsiteY7" fmla="*/ 132255 h 210702"/>
                <a:gd name="connsiteX8" fmla="*/ 4906 w 133503"/>
                <a:gd name="connsiteY8" fmla="*/ 155829 h 210702"/>
                <a:gd name="connsiteX9" fmla="*/ 54817 w 133503"/>
                <a:gd name="connsiteY9" fmla="*/ 205835 h 210702"/>
                <a:gd name="connsiteX10" fmla="*/ 78439 w 133503"/>
                <a:gd name="connsiteY10" fmla="*/ 205835 h 210702"/>
                <a:gd name="connsiteX11" fmla="*/ 128446 w 133503"/>
                <a:gd name="connsiteY11" fmla="*/ 155829 h 210702"/>
                <a:gd name="connsiteX12" fmla="*/ 128741 w 133503"/>
                <a:gd name="connsiteY12" fmla="*/ 132123 h 210702"/>
                <a:gd name="connsiteX13" fmla="*/ 128636 w 133503"/>
                <a:gd name="connsiteY13" fmla="*/ 132017 h 21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503" h="210702">
                  <a:moveTo>
                    <a:pt x="128636" y="132017"/>
                  </a:moveTo>
                  <a:cubicBezTo>
                    <a:pt x="122099" y="125527"/>
                    <a:pt x="111551" y="125527"/>
                    <a:pt x="105014" y="132017"/>
                  </a:cubicBezTo>
                  <a:lnTo>
                    <a:pt x="85964" y="151067"/>
                  </a:lnTo>
                  <a:lnTo>
                    <a:pt x="85964" y="0"/>
                  </a:lnTo>
                  <a:lnTo>
                    <a:pt x="47483" y="0"/>
                  </a:lnTo>
                  <a:lnTo>
                    <a:pt x="47483" y="151257"/>
                  </a:lnTo>
                  <a:lnTo>
                    <a:pt x="28433" y="132207"/>
                  </a:lnTo>
                  <a:cubicBezTo>
                    <a:pt x="21910" y="125710"/>
                    <a:pt x="11356" y="125732"/>
                    <a:pt x="4859" y="132255"/>
                  </a:cubicBezTo>
                  <a:cubicBezTo>
                    <a:pt x="-1638" y="138777"/>
                    <a:pt x="-1616" y="149332"/>
                    <a:pt x="4906" y="155829"/>
                  </a:cubicBezTo>
                  <a:lnTo>
                    <a:pt x="54817" y="205835"/>
                  </a:lnTo>
                  <a:cubicBezTo>
                    <a:pt x="61354" y="212325"/>
                    <a:pt x="71902" y="212325"/>
                    <a:pt x="78439" y="205835"/>
                  </a:cubicBezTo>
                  <a:lnTo>
                    <a:pt x="128446" y="155829"/>
                  </a:lnTo>
                  <a:cubicBezTo>
                    <a:pt x="135073" y="149364"/>
                    <a:pt x="135205" y="138751"/>
                    <a:pt x="128741" y="132123"/>
                  </a:cubicBezTo>
                  <a:cubicBezTo>
                    <a:pt x="128706" y="132087"/>
                    <a:pt x="128671" y="132052"/>
                    <a:pt x="128636" y="132017"/>
                  </a:cubicBezTo>
                  <a:close/>
                </a:path>
              </a:pathLst>
            </a:custGeom>
            <a:solidFill>
              <a:srgbClr val="000000"/>
            </a:solidFill>
            <a:ln w="9525" cap="flat">
              <a:noFill/>
              <a:prstDash val="solid"/>
              <a:miter/>
            </a:ln>
          </p:spPr>
          <p:txBody>
            <a:bodyPr rtlCol="0" anchor="ctr"/>
            <a:lstStyle/>
            <a:p>
              <a:endParaRPr lang="en-GB"/>
            </a:p>
          </p:txBody>
        </p:sp>
      </p:grpSp>
      <p:sp>
        <p:nvSpPr>
          <p:cNvPr id="60" name="Rectángulo 59">
            <a:extLst>
              <a:ext uri="{FF2B5EF4-FFF2-40B4-BE49-F238E27FC236}">
                <a16:creationId xmlns:a16="http://schemas.microsoft.com/office/drawing/2014/main" id="{5AFB69BD-F34A-427C-AB13-0270A7E1A06F}"/>
              </a:ext>
            </a:extLst>
          </p:cNvPr>
          <p:cNvSpPr/>
          <p:nvPr/>
        </p:nvSpPr>
        <p:spPr>
          <a:xfrm>
            <a:off x="114506" y="2532290"/>
            <a:ext cx="1581426" cy="523220"/>
          </a:xfrm>
          <a:prstGeom prst="rect">
            <a:avLst/>
          </a:prstGeom>
        </p:spPr>
        <p:txBody>
          <a:bodyPr wrap="square">
            <a:spAutoFit/>
          </a:bodyPr>
          <a:lstStyle/>
          <a:p>
            <a:pPr algn="ctr">
              <a:buSzPct val="100000"/>
            </a:pPr>
            <a:r>
              <a:rPr lang="en-US" sz="1400" b="1" dirty="0">
                <a:latin typeface="TSTAR PRO" panose="02000806030000020004" pitchFamily="50" charset="0"/>
                <a:ea typeface="Roboto Condensed" pitchFamily="2" charset="0"/>
                <a:sym typeface="Wingdings"/>
              </a:rPr>
              <a:t>VULNERABILITY ASSESSMENT</a:t>
            </a:r>
            <a:endParaRPr lang="en-US" sz="1400" b="1" dirty="0">
              <a:latin typeface="TSTAR PRO" panose="02000806030000020004" pitchFamily="50" charset="0"/>
              <a:ea typeface="Roboto Condensed" pitchFamily="2" charset="0"/>
            </a:endParaRPr>
          </a:p>
        </p:txBody>
      </p:sp>
      <p:cxnSp>
        <p:nvCxnSpPr>
          <p:cNvPr id="67" name="Conector: angular 66">
            <a:extLst>
              <a:ext uri="{FF2B5EF4-FFF2-40B4-BE49-F238E27FC236}">
                <a16:creationId xmlns:a16="http://schemas.microsoft.com/office/drawing/2014/main" id="{9880AB22-47D1-47CF-8D10-F7D0E3AEF1E5}"/>
              </a:ext>
            </a:extLst>
          </p:cNvPr>
          <p:cNvCxnSpPr>
            <a:stCxn id="52" idx="6"/>
            <a:endCxn id="12" idx="2"/>
          </p:cNvCxnSpPr>
          <p:nvPr/>
        </p:nvCxnSpPr>
        <p:spPr>
          <a:xfrm flipV="1">
            <a:off x="2699672" y="1159980"/>
            <a:ext cx="1080556" cy="1594649"/>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ector: angular 68">
            <a:extLst>
              <a:ext uri="{FF2B5EF4-FFF2-40B4-BE49-F238E27FC236}">
                <a16:creationId xmlns:a16="http://schemas.microsoft.com/office/drawing/2014/main" id="{535420F6-C5FF-4593-822F-D657ED5DFC70}"/>
              </a:ext>
            </a:extLst>
          </p:cNvPr>
          <p:cNvCxnSpPr>
            <a:stCxn id="52" idx="6"/>
            <a:endCxn id="44" idx="2"/>
          </p:cNvCxnSpPr>
          <p:nvPr/>
        </p:nvCxnSpPr>
        <p:spPr>
          <a:xfrm>
            <a:off x="2699672" y="2754629"/>
            <a:ext cx="1080240" cy="595807"/>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1" name="Grupo 60">
            <a:extLst>
              <a:ext uri="{FF2B5EF4-FFF2-40B4-BE49-F238E27FC236}">
                <a16:creationId xmlns:a16="http://schemas.microsoft.com/office/drawing/2014/main" id="{87D35F20-96B7-441C-99E4-9A27FE94BB5D}"/>
              </a:ext>
            </a:extLst>
          </p:cNvPr>
          <p:cNvGrpSpPr/>
          <p:nvPr/>
        </p:nvGrpSpPr>
        <p:grpSpPr>
          <a:xfrm>
            <a:off x="3780228" y="867209"/>
            <a:ext cx="585542" cy="585542"/>
            <a:chOff x="4860031" y="1036744"/>
            <a:chExt cx="585542" cy="585542"/>
          </a:xfrm>
        </p:grpSpPr>
        <p:sp>
          <p:nvSpPr>
            <p:cNvPr id="12" name="Google Shape;187;p21">
              <a:extLst>
                <a:ext uri="{FF2B5EF4-FFF2-40B4-BE49-F238E27FC236}">
                  <a16:creationId xmlns:a16="http://schemas.microsoft.com/office/drawing/2014/main" id="{79EC2A61-D0E8-43B9-9DA4-A9F1F4CC1297}"/>
                </a:ext>
              </a:extLst>
            </p:cNvPr>
            <p:cNvSpPr/>
            <p:nvPr/>
          </p:nvSpPr>
          <p:spPr>
            <a:xfrm>
              <a:off x="4860031" y="1036744"/>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Forma libre: forma 22">
              <a:extLst>
                <a:ext uri="{FF2B5EF4-FFF2-40B4-BE49-F238E27FC236}">
                  <a16:creationId xmlns:a16="http://schemas.microsoft.com/office/drawing/2014/main" id="{2FB42D8B-572A-41F4-A1D6-192974517504}"/>
                </a:ext>
              </a:extLst>
            </p:cNvPr>
            <p:cNvSpPr/>
            <p:nvPr/>
          </p:nvSpPr>
          <p:spPr>
            <a:xfrm>
              <a:off x="5004048" y="1362794"/>
              <a:ext cx="148678" cy="21239"/>
            </a:xfrm>
            <a:custGeom>
              <a:avLst/>
              <a:gdLst>
                <a:gd name="connsiteX0" fmla="*/ 0 w 148678"/>
                <a:gd name="connsiteY0" fmla="*/ 0 h 21239"/>
                <a:gd name="connsiteX1" fmla="*/ 148679 w 148678"/>
                <a:gd name="connsiteY1" fmla="*/ 0 h 21239"/>
                <a:gd name="connsiteX2" fmla="*/ 148679 w 148678"/>
                <a:gd name="connsiteY2" fmla="*/ 21240 h 21239"/>
                <a:gd name="connsiteX3" fmla="*/ 0 w 148678"/>
                <a:gd name="connsiteY3" fmla="*/ 21240 h 21239"/>
              </a:gdLst>
              <a:ahLst/>
              <a:cxnLst>
                <a:cxn ang="0">
                  <a:pos x="connsiteX0" y="connsiteY0"/>
                </a:cxn>
                <a:cxn ang="0">
                  <a:pos x="connsiteX1" y="connsiteY1"/>
                </a:cxn>
                <a:cxn ang="0">
                  <a:pos x="connsiteX2" y="connsiteY2"/>
                </a:cxn>
                <a:cxn ang="0">
                  <a:pos x="connsiteX3" y="connsiteY3"/>
                </a:cxn>
              </a:cxnLst>
              <a:rect l="l" t="t" r="r" b="b"/>
              <a:pathLst>
                <a:path w="148678" h="21239">
                  <a:moveTo>
                    <a:pt x="0" y="0"/>
                  </a:moveTo>
                  <a:lnTo>
                    <a:pt x="148679" y="0"/>
                  </a:lnTo>
                  <a:lnTo>
                    <a:pt x="148679" y="21240"/>
                  </a:lnTo>
                  <a:lnTo>
                    <a:pt x="0" y="21240"/>
                  </a:lnTo>
                  <a:close/>
                </a:path>
              </a:pathLst>
            </a:custGeom>
            <a:solidFill>
              <a:srgbClr val="000000"/>
            </a:solidFill>
            <a:ln w="5259" cap="flat">
              <a:noFill/>
              <a:prstDash val="solid"/>
              <a:miter/>
            </a:ln>
          </p:spPr>
          <p:txBody>
            <a:bodyPr rtlCol="0" anchor="ctr"/>
            <a:lstStyle/>
            <a:p>
              <a:endParaRPr lang="en-GB"/>
            </a:p>
          </p:txBody>
        </p:sp>
        <p:sp>
          <p:nvSpPr>
            <p:cNvPr id="24" name="Forma libre: forma 23">
              <a:extLst>
                <a:ext uri="{FF2B5EF4-FFF2-40B4-BE49-F238E27FC236}">
                  <a16:creationId xmlns:a16="http://schemas.microsoft.com/office/drawing/2014/main" id="{BA723F23-3ACA-4DBF-8DFC-801E80DDB2E3}"/>
                </a:ext>
              </a:extLst>
            </p:cNvPr>
            <p:cNvSpPr/>
            <p:nvPr/>
          </p:nvSpPr>
          <p:spPr>
            <a:xfrm>
              <a:off x="5004048" y="1405274"/>
              <a:ext cx="148678" cy="21239"/>
            </a:xfrm>
            <a:custGeom>
              <a:avLst/>
              <a:gdLst>
                <a:gd name="connsiteX0" fmla="*/ 0 w 148678"/>
                <a:gd name="connsiteY0" fmla="*/ 0 h 21239"/>
                <a:gd name="connsiteX1" fmla="*/ 148679 w 148678"/>
                <a:gd name="connsiteY1" fmla="*/ 0 h 21239"/>
                <a:gd name="connsiteX2" fmla="*/ 148679 w 148678"/>
                <a:gd name="connsiteY2" fmla="*/ 21240 h 21239"/>
                <a:gd name="connsiteX3" fmla="*/ 0 w 148678"/>
                <a:gd name="connsiteY3" fmla="*/ 21240 h 21239"/>
              </a:gdLst>
              <a:ahLst/>
              <a:cxnLst>
                <a:cxn ang="0">
                  <a:pos x="connsiteX0" y="connsiteY0"/>
                </a:cxn>
                <a:cxn ang="0">
                  <a:pos x="connsiteX1" y="connsiteY1"/>
                </a:cxn>
                <a:cxn ang="0">
                  <a:pos x="connsiteX2" y="connsiteY2"/>
                </a:cxn>
                <a:cxn ang="0">
                  <a:pos x="connsiteX3" y="connsiteY3"/>
                </a:cxn>
              </a:cxnLst>
              <a:rect l="l" t="t" r="r" b="b"/>
              <a:pathLst>
                <a:path w="148678" h="21239">
                  <a:moveTo>
                    <a:pt x="0" y="0"/>
                  </a:moveTo>
                  <a:lnTo>
                    <a:pt x="148679" y="0"/>
                  </a:lnTo>
                  <a:lnTo>
                    <a:pt x="148679" y="21240"/>
                  </a:lnTo>
                  <a:lnTo>
                    <a:pt x="0" y="21240"/>
                  </a:lnTo>
                  <a:close/>
                </a:path>
              </a:pathLst>
            </a:custGeom>
            <a:solidFill>
              <a:srgbClr val="000000"/>
            </a:solidFill>
            <a:ln w="5259" cap="flat">
              <a:noFill/>
              <a:prstDash val="solid"/>
              <a:miter/>
            </a:ln>
          </p:spPr>
          <p:txBody>
            <a:bodyPr rtlCol="0" anchor="ctr"/>
            <a:lstStyle/>
            <a:p>
              <a:endParaRPr lang="en-GB"/>
            </a:p>
          </p:txBody>
        </p:sp>
        <p:sp>
          <p:nvSpPr>
            <p:cNvPr id="25" name="Forma libre: forma 24">
              <a:extLst>
                <a:ext uri="{FF2B5EF4-FFF2-40B4-BE49-F238E27FC236}">
                  <a16:creationId xmlns:a16="http://schemas.microsoft.com/office/drawing/2014/main" id="{6F2D2803-2184-486B-B801-F0390BD3C794}"/>
                </a:ext>
              </a:extLst>
            </p:cNvPr>
            <p:cNvSpPr/>
            <p:nvPr/>
          </p:nvSpPr>
          <p:spPr>
            <a:xfrm>
              <a:off x="5003648" y="1253940"/>
              <a:ext cx="297677" cy="58409"/>
            </a:xfrm>
            <a:custGeom>
              <a:avLst/>
              <a:gdLst>
                <a:gd name="connsiteX0" fmla="*/ 23763 w 297677"/>
                <a:gd name="connsiteY0" fmla="*/ 57348 h 58409"/>
                <a:gd name="connsiteX1" fmla="*/ 149078 w 297677"/>
                <a:gd name="connsiteY1" fmla="*/ 37170 h 58409"/>
                <a:gd name="connsiteX2" fmla="*/ 274393 w 297677"/>
                <a:gd name="connsiteY2" fmla="*/ 57348 h 58409"/>
                <a:gd name="connsiteX3" fmla="*/ 280234 w 297677"/>
                <a:gd name="connsiteY3" fmla="*/ 58410 h 58409"/>
                <a:gd name="connsiteX4" fmla="*/ 296695 w 297677"/>
                <a:gd name="connsiteY4" fmla="*/ 45666 h 58409"/>
                <a:gd name="connsiteX5" fmla="*/ 285544 w 297677"/>
                <a:gd name="connsiteY5" fmla="*/ 22302 h 58409"/>
                <a:gd name="connsiteX6" fmla="*/ 149078 w 297677"/>
                <a:gd name="connsiteY6" fmla="*/ 0 h 58409"/>
                <a:gd name="connsiteX7" fmla="*/ 12081 w 297677"/>
                <a:gd name="connsiteY7" fmla="*/ 22302 h 58409"/>
                <a:gd name="connsiteX8" fmla="*/ 930 w 297677"/>
                <a:gd name="connsiteY8" fmla="*/ 45666 h 58409"/>
                <a:gd name="connsiteX9" fmla="*/ 23763 w 297677"/>
                <a:gd name="connsiteY9" fmla="*/ 57348 h 5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677" h="58409">
                  <a:moveTo>
                    <a:pt x="23763" y="57348"/>
                  </a:moveTo>
                  <a:cubicBezTo>
                    <a:pt x="24294" y="57348"/>
                    <a:pt x="80580" y="37170"/>
                    <a:pt x="149078" y="37170"/>
                  </a:cubicBezTo>
                  <a:cubicBezTo>
                    <a:pt x="217577" y="37170"/>
                    <a:pt x="273862" y="57348"/>
                    <a:pt x="274393" y="57348"/>
                  </a:cubicBezTo>
                  <a:cubicBezTo>
                    <a:pt x="276517" y="57879"/>
                    <a:pt x="278110" y="58410"/>
                    <a:pt x="280234" y="58410"/>
                  </a:cubicBezTo>
                  <a:cubicBezTo>
                    <a:pt x="287668" y="58410"/>
                    <a:pt x="294571" y="53631"/>
                    <a:pt x="296695" y="45666"/>
                  </a:cubicBezTo>
                  <a:cubicBezTo>
                    <a:pt x="299881" y="36108"/>
                    <a:pt x="295102" y="25488"/>
                    <a:pt x="285544" y="22302"/>
                  </a:cubicBezTo>
                  <a:cubicBezTo>
                    <a:pt x="283420" y="21240"/>
                    <a:pt x="223418" y="0"/>
                    <a:pt x="149078" y="0"/>
                  </a:cubicBezTo>
                  <a:cubicBezTo>
                    <a:pt x="74739" y="0"/>
                    <a:pt x="14736" y="21240"/>
                    <a:pt x="12081" y="22302"/>
                  </a:cubicBezTo>
                  <a:cubicBezTo>
                    <a:pt x="3054" y="25488"/>
                    <a:pt x="-2256" y="36108"/>
                    <a:pt x="930" y="45666"/>
                  </a:cubicBezTo>
                  <a:cubicBezTo>
                    <a:pt x="4647" y="55755"/>
                    <a:pt x="14736" y="60534"/>
                    <a:pt x="23763" y="57348"/>
                  </a:cubicBezTo>
                </a:path>
              </a:pathLst>
            </a:custGeom>
            <a:solidFill>
              <a:srgbClr val="000000"/>
            </a:solidFill>
            <a:ln w="5259" cap="flat">
              <a:noFill/>
              <a:prstDash val="solid"/>
              <a:miter/>
            </a:ln>
          </p:spPr>
          <p:txBody>
            <a:bodyPr rtlCol="0" anchor="ctr"/>
            <a:lstStyle/>
            <a:p>
              <a:endParaRPr lang="en-GB"/>
            </a:p>
          </p:txBody>
        </p:sp>
        <p:sp>
          <p:nvSpPr>
            <p:cNvPr id="26" name="Forma libre: forma 25">
              <a:extLst>
                <a:ext uri="{FF2B5EF4-FFF2-40B4-BE49-F238E27FC236}">
                  <a16:creationId xmlns:a16="http://schemas.microsoft.com/office/drawing/2014/main" id="{0AD28A4E-9906-4F22-ACA1-3352AD165818}"/>
                </a:ext>
              </a:extLst>
            </p:cNvPr>
            <p:cNvSpPr/>
            <p:nvPr/>
          </p:nvSpPr>
          <p:spPr>
            <a:xfrm>
              <a:off x="4940328" y="1192876"/>
              <a:ext cx="424796" cy="297357"/>
            </a:xfrm>
            <a:custGeom>
              <a:avLst/>
              <a:gdLst>
                <a:gd name="connsiteX0" fmla="*/ 0 w 424796"/>
                <a:gd name="connsiteY0" fmla="*/ 297358 h 297357"/>
                <a:gd name="connsiteX1" fmla="*/ 424797 w 424796"/>
                <a:gd name="connsiteY1" fmla="*/ 297358 h 297357"/>
                <a:gd name="connsiteX2" fmla="*/ 424797 w 424796"/>
                <a:gd name="connsiteY2" fmla="*/ 0 h 297357"/>
                <a:gd name="connsiteX3" fmla="*/ 0 w 424796"/>
                <a:gd name="connsiteY3" fmla="*/ 0 h 297357"/>
                <a:gd name="connsiteX4" fmla="*/ 0 w 424796"/>
                <a:gd name="connsiteY4" fmla="*/ 297358 h 297357"/>
                <a:gd name="connsiteX5" fmla="*/ 392937 w 424796"/>
                <a:gd name="connsiteY5" fmla="*/ 265498 h 297357"/>
                <a:gd name="connsiteX6" fmla="*/ 31860 w 424796"/>
                <a:gd name="connsiteY6" fmla="*/ 265498 h 297357"/>
                <a:gd name="connsiteX7" fmla="*/ 31860 w 424796"/>
                <a:gd name="connsiteY7" fmla="*/ 31860 h 297357"/>
                <a:gd name="connsiteX8" fmla="*/ 392937 w 424796"/>
                <a:gd name="connsiteY8" fmla="*/ 31860 h 297357"/>
                <a:gd name="connsiteX9" fmla="*/ 392937 w 424796"/>
                <a:gd name="connsiteY9" fmla="*/ 265498 h 297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796" h="297357">
                  <a:moveTo>
                    <a:pt x="0" y="297358"/>
                  </a:moveTo>
                  <a:lnTo>
                    <a:pt x="424797" y="297358"/>
                  </a:lnTo>
                  <a:lnTo>
                    <a:pt x="424797" y="0"/>
                  </a:lnTo>
                  <a:lnTo>
                    <a:pt x="0" y="0"/>
                  </a:lnTo>
                  <a:lnTo>
                    <a:pt x="0" y="297358"/>
                  </a:lnTo>
                  <a:close/>
                  <a:moveTo>
                    <a:pt x="392937" y="265498"/>
                  </a:moveTo>
                  <a:lnTo>
                    <a:pt x="31860" y="265498"/>
                  </a:lnTo>
                  <a:lnTo>
                    <a:pt x="31860" y="31860"/>
                  </a:lnTo>
                  <a:lnTo>
                    <a:pt x="392937" y="31860"/>
                  </a:lnTo>
                  <a:lnTo>
                    <a:pt x="392937" y="265498"/>
                  </a:lnTo>
                  <a:close/>
                </a:path>
              </a:pathLst>
            </a:custGeom>
            <a:solidFill>
              <a:srgbClr val="000000"/>
            </a:solidFill>
            <a:ln w="5259" cap="flat">
              <a:noFill/>
              <a:prstDash val="solid"/>
              <a:miter/>
            </a:ln>
          </p:spPr>
          <p:txBody>
            <a:bodyPr rtlCol="0" anchor="ctr"/>
            <a:lstStyle/>
            <a:p>
              <a:endParaRPr lang="en-GB"/>
            </a:p>
          </p:txBody>
        </p:sp>
        <p:sp>
          <p:nvSpPr>
            <p:cNvPr id="27" name="Forma libre: forma 26">
              <a:extLst>
                <a:ext uri="{FF2B5EF4-FFF2-40B4-BE49-F238E27FC236}">
                  <a16:creationId xmlns:a16="http://schemas.microsoft.com/office/drawing/2014/main" id="{C064DA46-471B-4256-A444-20FB2E790493}"/>
                </a:ext>
              </a:extLst>
            </p:cNvPr>
            <p:cNvSpPr/>
            <p:nvPr/>
          </p:nvSpPr>
          <p:spPr>
            <a:xfrm>
              <a:off x="5219101" y="1354829"/>
              <a:ext cx="82304" cy="82304"/>
            </a:xfrm>
            <a:custGeom>
              <a:avLst/>
              <a:gdLst>
                <a:gd name="connsiteX0" fmla="*/ 69029 w 82304"/>
                <a:gd name="connsiteY0" fmla="*/ 25488 h 82304"/>
                <a:gd name="connsiteX1" fmla="*/ 71153 w 82304"/>
                <a:gd name="connsiteY1" fmla="*/ 11151 h 82304"/>
                <a:gd name="connsiteX2" fmla="*/ 57348 w 82304"/>
                <a:gd name="connsiteY2" fmla="*/ 13806 h 82304"/>
                <a:gd name="connsiteX3" fmla="*/ 52038 w 82304"/>
                <a:gd name="connsiteY3" fmla="*/ 0 h 82304"/>
                <a:gd name="connsiteX4" fmla="*/ 41418 w 82304"/>
                <a:gd name="connsiteY4" fmla="*/ 9558 h 82304"/>
                <a:gd name="connsiteX5" fmla="*/ 30267 w 82304"/>
                <a:gd name="connsiteY5" fmla="*/ 0 h 82304"/>
                <a:gd name="connsiteX6" fmla="*/ 25488 w 82304"/>
                <a:gd name="connsiteY6" fmla="*/ 13806 h 82304"/>
                <a:gd name="connsiteX7" fmla="*/ 11151 w 82304"/>
                <a:gd name="connsiteY7" fmla="*/ 11151 h 82304"/>
                <a:gd name="connsiteX8" fmla="*/ 13806 w 82304"/>
                <a:gd name="connsiteY8" fmla="*/ 25488 h 82304"/>
                <a:gd name="connsiteX9" fmla="*/ 0 w 82304"/>
                <a:gd name="connsiteY9" fmla="*/ 30267 h 82304"/>
                <a:gd name="connsiteX10" fmla="*/ 9558 w 82304"/>
                <a:gd name="connsiteY10" fmla="*/ 41418 h 82304"/>
                <a:gd name="connsiteX11" fmla="*/ 0 w 82304"/>
                <a:gd name="connsiteY11" fmla="*/ 52038 h 82304"/>
                <a:gd name="connsiteX12" fmla="*/ 13806 w 82304"/>
                <a:gd name="connsiteY12" fmla="*/ 57348 h 82304"/>
                <a:gd name="connsiteX13" fmla="*/ 11151 w 82304"/>
                <a:gd name="connsiteY13" fmla="*/ 71153 h 82304"/>
                <a:gd name="connsiteX14" fmla="*/ 25488 w 82304"/>
                <a:gd name="connsiteY14" fmla="*/ 69029 h 82304"/>
                <a:gd name="connsiteX15" fmla="*/ 30267 w 82304"/>
                <a:gd name="connsiteY15" fmla="*/ 82304 h 82304"/>
                <a:gd name="connsiteX16" fmla="*/ 41418 w 82304"/>
                <a:gd name="connsiteY16" fmla="*/ 73277 h 82304"/>
                <a:gd name="connsiteX17" fmla="*/ 52038 w 82304"/>
                <a:gd name="connsiteY17" fmla="*/ 82304 h 82304"/>
                <a:gd name="connsiteX18" fmla="*/ 57348 w 82304"/>
                <a:gd name="connsiteY18" fmla="*/ 69029 h 82304"/>
                <a:gd name="connsiteX19" fmla="*/ 71153 w 82304"/>
                <a:gd name="connsiteY19" fmla="*/ 71153 h 82304"/>
                <a:gd name="connsiteX20" fmla="*/ 69029 w 82304"/>
                <a:gd name="connsiteY20" fmla="*/ 57348 h 82304"/>
                <a:gd name="connsiteX21" fmla="*/ 82304 w 82304"/>
                <a:gd name="connsiteY21" fmla="*/ 52038 h 82304"/>
                <a:gd name="connsiteX22" fmla="*/ 73277 w 82304"/>
                <a:gd name="connsiteY22" fmla="*/ 41418 h 82304"/>
                <a:gd name="connsiteX23" fmla="*/ 82304 w 82304"/>
                <a:gd name="connsiteY23" fmla="*/ 30267 h 8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2304" h="82304">
                  <a:moveTo>
                    <a:pt x="69029" y="25488"/>
                  </a:moveTo>
                  <a:lnTo>
                    <a:pt x="71153" y="11151"/>
                  </a:lnTo>
                  <a:lnTo>
                    <a:pt x="57348" y="13806"/>
                  </a:lnTo>
                  <a:lnTo>
                    <a:pt x="52038" y="0"/>
                  </a:lnTo>
                  <a:lnTo>
                    <a:pt x="41418" y="9558"/>
                  </a:lnTo>
                  <a:lnTo>
                    <a:pt x="30267" y="0"/>
                  </a:lnTo>
                  <a:lnTo>
                    <a:pt x="25488" y="13806"/>
                  </a:lnTo>
                  <a:lnTo>
                    <a:pt x="11151" y="11151"/>
                  </a:lnTo>
                  <a:lnTo>
                    <a:pt x="13806" y="25488"/>
                  </a:lnTo>
                  <a:lnTo>
                    <a:pt x="0" y="30267"/>
                  </a:lnTo>
                  <a:lnTo>
                    <a:pt x="9558" y="41418"/>
                  </a:lnTo>
                  <a:lnTo>
                    <a:pt x="0" y="52038"/>
                  </a:lnTo>
                  <a:lnTo>
                    <a:pt x="13806" y="57348"/>
                  </a:lnTo>
                  <a:lnTo>
                    <a:pt x="11151" y="71153"/>
                  </a:lnTo>
                  <a:lnTo>
                    <a:pt x="25488" y="69029"/>
                  </a:lnTo>
                  <a:lnTo>
                    <a:pt x="30267" y="82304"/>
                  </a:lnTo>
                  <a:lnTo>
                    <a:pt x="41418" y="73277"/>
                  </a:lnTo>
                  <a:lnTo>
                    <a:pt x="52038" y="82304"/>
                  </a:lnTo>
                  <a:lnTo>
                    <a:pt x="57348" y="69029"/>
                  </a:lnTo>
                  <a:lnTo>
                    <a:pt x="71153" y="71153"/>
                  </a:lnTo>
                  <a:lnTo>
                    <a:pt x="69029" y="57348"/>
                  </a:lnTo>
                  <a:lnTo>
                    <a:pt x="82304" y="52038"/>
                  </a:lnTo>
                  <a:lnTo>
                    <a:pt x="73277" y="41418"/>
                  </a:lnTo>
                  <a:lnTo>
                    <a:pt x="82304" y="30267"/>
                  </a:lnTo>
                  <a:close/>
                </a:path>
              </a:pathLst>
            </a:custGeom>
            <a:solidFill>
              <a:srgbClr val="000000"/>
            </a:solidFill>
            <a:ln w="5259" cap="flat">
              <a:noFill/>
              <a:prstDash val="solid"/>
              <a:miter/>
            </a:ln>
          </p:spPr>
          <p:txBody>
            <a:bodyPr rtlCol="0" anchor="ctr"/>
            <a:lstStyle/>
            <a:p>
              <a:endParaRPr lang="en-GB"/>
            </a:p>
          </p:txBody>
        </p:sp>
      </p:grpSp>
      <p:grpSp>
        <p:nvGrpSpPr>
          <p:cNvPr id="62" name="Grupo 61">
            <a:extLst>
              <a:ext uri="{FF2B5EF4-FFF2-40B4-BE49-F238E27FC236}">
                <a16:creationId xmlns:a16="http://schemas.microsoft.com/office/drawing/2014/main" id="{FCBC46A1-5550-472D-A6B7-23C718A27BC8}"/>
              </a:ext>
            </a:extLst>
          </p:cNvPr>
          <p:cNvGrpSpPr/>
          <p:nvPr/>
        </p:nvGrpSpPr>
        <p:grpSpPr>
          <a:xfrm>
            <a:off x="3779912" y="1962437"/>
            <a:ext cx="585542" cy="585542"/>
            <a:chOff x="4860031" y="2561083"/>
            <a:chExt cx="585542" cy="585542"/>
          </a:xfrm>
        </p:grpSpPr>
        <p:sp>
          <p:nvSpPr>
            <p:cNvPr id="29" name="Google Shape;187;p21">
              <a:extLst>
                <a:ext uri="{FF2B5EF4-FFF2-40B4-BE49-F238E27FC236}">
                  <a16:creationId xmlns:a16="http://schemas.microsoft.com/office/drawing/2014/main" id="{14E4FA0C-C8B9-4798-9C37-ADF5EFFC65D4}"/>
                </a:ext>
              </a:extLst>
            </p:cNvPr>
            <p:cNvSpPr/>
            <p:nvPr/>
          </p:nvSpPr>
          <p:spPr>
            <a:xfrm>
              <a:off x="4860031" y="2561083"/>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2" name="Grupo 41">
              <a:extLst>
                <a:ext uri="{FF2B5EF4-FFF2-40B4-BE49-F238E27FC236}">
                  <a16:creationId xmlns:a16="http://schemas.microsoft.com/office/drawing/2014/main" id="{16F15F4F-8D92-4A9E-84A9-1B23817B5727}"/>
                </a:ext>
              </a:extLst>
            </p:cNvPr>
            <p:cNvGrpSpPr/>
            <p:nvPr/>
          </p:nvGrpSpPr>
          <p:grpSpPr>
            <a:xfrm>
              <a:off x="4943265" y="2635931"/>
              <a:ext cx="423204" cy="401776"/>
              <a:chOff x="5800291" y="2794200"/>
              <a:chExt cx="752475" cy="714375"/>
            </a:xfrm>
          </p:grpSpPr>
          <p:sp>
            <p:nvSpPr>
              <p:cNvPr id="35" name="Forma libre: forma 34">
                <a:extLst>
                  <a:ext uri="{FF2B5EF4-FFF2-40B4-BE49-F238E27FC236}">
                    <a16:creationId xmlns:a16="http://schemas.microsoft.com/office/drawing/2014/main" id="{48ED656E-1ACA-4D1B-8DA5-8C4F0DB2AC8B}"/>
                  </a:ext>
                </a:extLst>
              </p:cNvPr>
              <p:cNvSpPr/>
              <p:nvPr/>
            </p:nvSpPr>
            <p:spPr>
              <a:xfrm>
                <a:off x="6171766" y="3041850"/>
                <a:ext cx="219075" cy="219075"/>
              </a:xfrm>
              <a:custGeom>
                <a:avLst/>
                <a:gdLst>
                  <a:gd name="connsiteX0" fmla="*/ 0 w 219075"/>
                  <a:gd name="connsiteY0" fmla="*/ 219075 h 219075"/>
                  <a:gd name="connsiteX1" fmla="*/ 219075 w 219075"/>
                  <a:gd name="connsiteY1" fmla="*/ 219075 h 219075"/>
                  <a:gd name="connsiteX2" fmla="*/ 219075 w 219075"/>
                  <a:gd name="connsiteY2" fmla="*/ 65551 h 219075"/>
                  <a:gd name="connsiteX3" fmla="*/ 102718 w 219075"/>
                  <a:gd name="connsiteY3" fmla="*/ 0 h 219075"/>
                  <a:gd name="connsiteX4" fmla="*/ 0 w 219075"/>
                  <a:gd name="connsiteY4" fmla="*/ 0 h 219075"/>
                  <a:gd name="connsiteX5" fmla="*/ 28575 w 219075"/>
                  <a:gd name="connsiteY5" fmla="*/ 28575 h 219075"/>
                  <a:gd name="connsiteX6" fmla="*/ 66675 w 219075"/>
                  <a:gd name="connsiteY6" fmla="*/ 28575 h 219075"/>
                  <a:gd name="connsiteX7" fmla="*/ 66675 w 219075"/>
                  <a:gd name="connsiteY7" fmla="*/ 66675 h 219075"/>
                  <a:gd name="connsiteX8" fmla="*/ 28575 w 219075"/>
                  <a:gd name="connsiteY8" fmla="*/ 6667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075" h="219075">
                    <a:moveTo>
                      <a:pt x="0" y="219075"/>
                    </a:moveTo>
                    <a:lnTo>
                      <a:pt x="219075" y="219075"/>
                    </a:lnTo>
                    <a:lnTo>
                      <a:pt x="219075" y="65551"/>
                    </a:lnTo>
                    <a:cubicBezTo>
                      <a:pt x="173016" y="60350"/>
                      <a:pt x="131033" y="36699"/>
                      <a:pt x="102718" y="0"/>
                    </a:cubicBezTo>
                    <a:lnTo>
                      <a:pt x="0" y="0"/>
                    </a:lnTo>
                    <a:close/>
                    <a:moveTo>
                      <a:pt x="28575" y="28575"/>
                    </a:moveTo>
                    <a:lnTo>
                      <a:pt x="66675" y="28575"/>
                    </a:lnTo>
                    <a:lnTo>
                      <a:pt x="66675" y="66675"/>
                    </a:lnTo>
                    <a:lnTo>
                      <a:pt x="28575" y="66675"/>
                    </a:lnTo>
                    <a:close/>
                  </a:path>
                </a:pathLst>
              </a:custGeom>
              <a:solidFill>
                <a:srgbClr val="000000"/>
              </a:solidFill>
              <a:ln w="9525" cap="flat">
                <a:noFill/>
                <a:prstDash val="solid"/>
                <a:miter/>
              </a:ln>
            </p:spPr>
            <p:txBody>
              <a:bodyPr rtlCol="0" anchor="ctr"/>
              <a:lstStyle/>
              <a:p>
                <a:endParaRPr lang="en-GB"/>
              </a:p>
            </p:txBody>
          </p:sp>
          <p:sp>
            <p:nvSpPr>
              <p:cNvPr id="36" name="Forma libre: forma 35">
                <a:extLst>
                  <a:ext uri="{FF2B5EF4-FFF2-40B4-BE49-F238E27FC236}">
                    <a16:creationId xmlns:a16="http://schemas.microsoft.com/office/drawing/2014/main" id="{0F93194E-E111-4F51-AEC7-8B1D3C278663}"/>
                  </a:ext>
                </a:extLst>
              </p:cNvPr>
              <p:cNvSpPr/>
              <p:nvPr/>
            </p:nvSpPr>
            <p:spPr>
              <a:xfrm>
                <a:off x="6047941" y="2794200"/>
                <a:ext cx="219075" cy="219075"/>
              </a:xfrm>
              <a:custGeom>
                <a:avLst/>
                <a:gdLst>
                  <a:gd name="connsiteX0" fmla="*/ 190500 w 219075"/>
                  <a:gd name="connsiteY0" fmla="*/ 142875 h 219075"/>
                  <a:gd name="connsiteX1" fmla="*/ 219075 w 219075"/>
                  <a:gd name="connsiteY1" fmla="*/ 48311 h 219075"/>
                  <a:gd name="connsiteX2" fmla="*/ 219075 w 219075"/>
                  <a:gd name="connsiteY2" fmla="*/ 0 h 219075"/>
                  <a:gd name="connsiteX3" fmla="*/ 0 w 219075"/>
                  <a:gd name="connsiteY3" fmla="*/ 0 h 219075"/>
                  <a:gd name="connsiteX4" fmla="*/ 0 w 219075"/>
                  <a:gd name="connsiteY4" fmla="*/ 219075 h 219075"/>
                  <a:gd name="connsiteX5" fmla="*/ 208598 w 219075"/>
                  <a:gd name="connsiteY5" fmla="*/ 219075 h 219075"/>
                  <a:gd name="connsiteX6" fmla="*/ 190500 w 219075"/>
                  <a:gd name="connsiteY6" fmla="*/ 142875 h 219075"/>
                  <a:gd name="connsiteX7" fmla="*/ 66675 w 219075"/>
                  <a:gd name="connsiteY7" fmla="*/ 66675 h 219075"/>
                  <a:gd name="connsiteX8" fmla="*/ 28575 w 219075"/>
                  <a:gd name="connsiteY8" fmla="*/ 66675 h 219075"/>
                  <a:gd name="connsiteX9" fmla="*/ 28575 w 219075"/>
                  <a:gd name="connsiteY9" fmla="*/ 28575 h 219075"/>
                  <a:gd name="connsiteX10" fmla="*/ 66675 w 219075"/>
                  <a:gd name="connsiteY10" fmla="*/ 2857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9075" h="219075">
                    <a:moveTo>
                      <a:pt x="190500" y="142875"/>
                    </a:moveTo>
                    <a:cubicBezTo>
                      <a:pt x="190475" y="109223"/>
                      <a:pt x="200418" y="76318"/>
                      <a:pt x="219075" y="48311"/>
                    </a:cubicBezTo>
                    <a:lnTo>
                      <a:pt x="219075" y="0"/>
                    </a:lnTo>
                    <a:lnTo>
                      <a:pt x="0" y="0"/>
                    </a:lnTo>
                    <a:lnTo>
                      <a:pt x="0" y="219075"/>
                    </a:lnTo>
                    <a:lnTo>
                      <a:pt x="208598" y="219075"/>
                    </a:lnTo>
                    <a:cubicBezTo>
                      <a:pt x="196719" y="195429"/>
                      <a:pt x="190522" y="169337"/>
                      <a:pt x="190500" y="142875"/>
                    </a:cubicBezTo>
                    <a:close/>
                    <a:moveTo>
                      <a:pt x="66675" y="66675"/>
                    </a:moveTo>
                    <a:lnTo>
                      <a:pt x="28575" y="66675"/>
                    </a:lnTo>
                    <a:lnTo>
                      <a:pt x="28575" y="28575"/>
                    </a:lnTo>
                    <a:lnTo>
                      <a:pt x="66675" y="28575"/>
                    </a:lnTo>
                    <a:close/>
                  </a:path>
                </a:pathLst>
              </a:custGeom>
              <a:solidFill>
                <a:srgbClr val="000000"/>
              </a:solidFill>
              <a:ln w="9525" cap="flat">
                <a:noFill/>
                <a:prstDash val="solid"/>
                <a:miter/>
              </a:ln>
            </p:spPr>
            <p:txBody>
              <a:bodyPr rtlCol="0" anchor="ctr"/>
              <a:lstStyle/>
              <a:p>
                <a:endParaRPr lang="en-GB"/>
              </a:p>
            </p:txBody>
          </p:sp>
          <p:sp>
            <p:nvSpPr>
              <p:cNvPr id="37" name="Forma libre: forma 36">
                <a:extLst>
                  <a:ext uri="{FF2B5EF4-FFF2-40B4-BE49-F238E27FC236}">
                    <a16:creationId xmlns:a16="http://schemas.microsoft.com/office/drawing/2014/main" id="{92540D45-6A03-463D-A225-01AF86A63A07}"/>
                  </a:ext>
                </a:extLst>
              </p:cNvPr>
              <p:cNvSpPr/>
              <p:nvPr/>
            </p:nvSpPr>
            <p:spPr>
              <a:xfrm>
                <a:off x="5924116" y="3041850"/>
                <a:ext cx="219075" cy="219075"/>
              </a:xfrm>
              <a:custGeom>
                <a:avLst/>
                <a:gdLst>
                  <a:gd name="connsiteX0" fmla="*/ 219075 w 219075"/>
                  <a:gd name="connsiteY0" fmla="*/ 0 h 219075"/>
                  <a:gd name="connsiteX1" fmla="*/ 0 w 219075"/>
                  <a:gd name="connsiteY1" fmla="*/ 0 h 219075"/>
                  <a:gd name="connsiteX2" fmla="*/ 0 w 219075"/>
                  <a:gd name="connsiteY2" fmla="*/ 219075 h 219075"/>
                  <a:gd name="connsiteX3" fmla="*/ 219075 w 219075"/>
                  <a:gd name="connsiteY3" fmla="*/ 219075 h 219075"/>
                  <a:gd name="connsiteX4" fmla="*/ 66675 w 219075"/>
                  <a:gd name="connsiteY4" fmla="*/ 66675 h 219075"/>
                  <a:gd name="connsiteX5" fmla="*/ 28575 w 219075"/>
                  <a:gd name="connsiteY5" fmla="*/ 66675 h 219075"/>
                  <a:gd name="connsiteX6" fmla="*/ 28575 w 219075"/>
                  <a:gd name="connsiteY6" fmla="*/ 28575 h 219075"/>
                  <a:gd name="connsiteX7" fmla="*/ 66675 w 219075"/>
                  <a:gd name="connsiteY7" fmla="*/ 2857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075" h="219075">
                    <a:moveTo>
                      <a:pt x="219075" y="0"/>
                    </a:moveTo>
                    <a:lnTo>
                      <a:pt x="0" y="0"/>
                    </a:lnTo>
                    <a:lnTo>
                      <a:pt x="0" y="219075"/>
                    </a:lnTo>
                    <a:lnTo>
                      <a:pt x="219075" y="219075"/>
                    </a:lnTo>
                    <a:close/>
                    <a:moveTo>
                      <a:pt x="66675" y="66675"/>
                    </a:moveTo>
                    <a:lnTo>
                      <a:pt x="28575" y="66675"/>
                    </a:lnTo>
                    <a:lnTo>
                      <a:pt x="28575" y="28575"/>
                    </a:lnTo>
                    <a:lnTo>
                      <a:pt x="66675" y="28575"/>
                    </a:lnTo>
                    <a:close/>
                  </a:path>
                </a:pathLst>
              </a:custGeom>
              <a:solidFill>
                <a:srgbClr val="000000"/>
              </a:solidFill>
              <a:ln w="9525" cap="flat">
                <a:noFill/>
                <a:prstDash val="solid"/>
                <a:miter/>
              </a:ln>
            </p:spPr>
            <p:txBody>
              <a:bodyPr rtlCol="0" anchor="ctr"/>
              <a:lstStyle/>
              <a:p>
                <a:endParaRPr lang="en-GB"/>
              </a:p>
            </p:txBody>
          </p:sp>
          <p:sp>
            <p:nvSpPr>
              <p:cNvPr id="38" name="Forma libre: forma 37">
                <a:extLst>
                  <a:ext uri="{FF2B5EF4-FFF2-40B4-BE49-F238E27FC236}">
                    <a16:creationId xmlns:a16="http://schemas.microsoft.com/office/drawing/2014/main" id="{3CECB764-70BA-479B-BF86-C6B9AEA1F278}"/>
                  </a:ext>
                </a:extLst>
              </p:cNvPr>
              <p:cNvSpPr/>
              <p:nvPr/>
            </p:nvSpPr>
            <p:spPr>
              <a:xfrm>
                <a:off x="6295591" y="3289500"/>
                <a:ext cx="209550" cy="219075"/>
              </a:xfrm>
              <a:custGeom>
                <a:avLst/>
                <a:gdLst>
                  <a:gd name="connsiteX0" fmla="*/ 0 w 209550"/>
                  <a:gd name="connsiteY0" fmla="*/ 219075 h 219075"/>
                  <a:gd name="connsiteX1" fmla="*/ 209550 w 209550"/>
                  <a:gd name="connsiteY1" fmla="*/ 219075 h 219075"/>
                  <a:gd name="connsiteX2" fmla="*/ 209550 w 209550"/>
                  <a:gd name="connsiteY2" fmla="*/ 0 h 219075"/>
                  <a:gd name="connsiteX3" fmla="*/ 0 w 209550"/>
                  <a:gd name="connsiteY3" fmla="*/ 0 h 219075"/>
                  <a:gd name="connsiteX4" fmla="*/ 28575 w 209550"/>
                  <a:gd name="connsiteY4" fmla="*/ 28575 h 219075"/>
                  <a:gd name="connsiteX5" fmla="*/ 66675 w 209550"/>
                  <a:gd name="connsiteY5" fmla="*/ 28575 h 219075"/>
                  <a:gd name="connsiteX6" fmla="*/ 66675 w 209550"/>
                  <a:gd name="connsiteY6" fmla="*/ 66675 h 219075"/>
                  <a:gd name="connsiteX7" fmla="*/ 28575 w 209550"/>
                  <a:gd name="connsiteY7" fmla="*/ 6667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550" h="219075">
                    <a:moveTo>
                      <a:pt x="0" y="219075"/>
                    </a:moveTo>
                    <a:lnTo>
                      <a:pt x="209550" y="219075"/>
                    </a:lnTo>
                    <a:lnTo>
                      <a:pt x="209550" y="0"/>
                    </a:lnTo>
                    <a:lnTo>
                      <a:pt x="0" y="0"/>
                    </a:lnTo>
                    <a:close/>
                    <a:moveTo>
                      <a:pt x="28575" y="28575"/>
                    </a:moveTo>
                    <a:lnTo>
                      <a:pt x="66675" y="28575"/>
                    </a:lnTo>
                    <a:lnTo>
                      <a:pt x="66675" y="66675"/>
                    </a:lnTo>
                    <a:lnTo>
                      <a:pt x="28575" y="66675"/>
                    </a:lnTo>
                    <a:close/>
                  </a:path>
                </a:pathLst>
              </a:custGeom>
              <a:solidFill>
                <a:srgbClr val="000000"/>
              </a:solidFill>
              <a:ln w="9525" cap="flat">
                <a:noFill/>
                <a:prstDash val="solid"/>
                <a:miter/>
              </a:ln>
            </p:spPr>
            <p:txBody>
              <a:bodyPr rtlCol="0" anchor="ctr"/>
              <a:lstStyle/>
              <a:p>
                <a:endParaRPr lang="en-GB"/>
              </a:p>
            </p:txBody>
          </p:sp>
          <p:sp>
            <p:nvSpPr>
              <p:cNvPr id="39" name="Forma libre: forma 38">
                <a:extLst>
                  <a:ext uri="{FF2B5EF4-FFF2-40B4-BE49-F238E27FC236}">
                    <a16:creationId xmlns:a16="http://schemas.microsoft.com/office/drawing/2014/main" id="{B512A48F-2C19-4147-B937-5930BCC38C8E}"/>
                  </a:ext>
                </a:extLst>
              </p:cNvPr>
              <p:cNvSpPr/>
              <p:nvPr/>
            </p:nvSpPr>
            <p:spPr>
              <a:xfrm>
                <a:off x="6047941" y="3289500"/>
                <a:ext cx="219075" cy="219075"/>
              </a:xfrm>
              <a:custGeom>
                <a:avLst/>
                <a:gdLst>
                  <a:gd name="connsiteX0" fmla="*/ 0 w 219075"/>
                  <a:gd name="connsiteY0" fmla="*/ 219075 h 219075"/>
                  <a:gd name="connsiteX1" fmla="*/ 219075 w 219075"/>
                  <a:gd name="connsiteY1" fmla="*/ 219075 h 219075"/>
                  <a:gd name="connsiteX2" fmla="*/ 219075 w 219075"/>
                  <a:gd name="connsiteY2" fmla="*/ 0 h 219075"/>
                  <a:gd name="connsiteX3" fmla="*/ 0 w 219075"/>
                  <a:gd name="connsiteY3" fmla="*/ 0 h 219075"/>
                  <a:gd name="connsiteX4" fmla="*/ 28575 w 219075"/>
                  <a:gd name="connsiteY4" fmla="*/ 28575 h 219075"/>
                  <a:gd name="connsiteX5" fmla="*/ 66675 w 219075"/>
                  <a:gd name="connsiteY5" fmla="*/ 28575 h 219075"/>
                  <a:gd name="connsiteX6" fmla="*/ 66675 w 219075"/>
                  <a:gd name="connsiteY6" fmla="*/ 66675 h 219075"/>
                  <a:gd name="connsiteX7" fmla="*/ 28575 w 219075"/>
                  <a:gd name="connsiteY7" fmla="*/ 6667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075" h="219075">
                    <a:moveTo>
                      <a:pt x="0" y="219075"/>
                    </a:moveTo>
                    <a:lnTo>
                      <a:pt x="219075" y="219075"/>
                    </a:lnTo>
                    <a:lnTo>
                      <a:pt x="219075" y="0"/>
                    </a:lnTo>
                    <a:lnTo>
                      <a:pt x="0" y="0"/>
                    </a:lnTo>
                    <a:close/>
                    <a:moveTo>
                      <a:pt x="28575" y="28575"/>
                    </a:moveTo>
                    <a:lnTo>
                      <a:pt x="66675" y="28575"/>
                    </a:lnTo>
                    <a:lnTo>
                      <a:pt x="66675" y="66675"/>
                    </a:lnTo>
                    <a:lnTo>
                      <a:pt x="28575" y="66675"/>
                    </a:lnTo>
                    <a:close/>
                  </a:path>
                </a:pathLst>
              </a:custGeom>
              <a:solidFill>
                <a:srgbClr val="000000"/>
              </a:solidFill>
              <a:ln w="9525" cap="flat">
                <a:noFill/>
                <a:prstDash val="solid"/>
                <a:miter/>
              </a:ln>
            </p:spPr>
            <p:txBody>
              <a:bodyPr rtlCol="0" anchor="ctr"/>
              <a:lstStyle/>
              <a:p>
                <a:endParaRPr lang="en-GB"/>
              </a:p>
            </p:txBody>
          </p:sp>
          <p:sp>
            <p:nvSpPr>
              <p:cNvPr id="40" name="Forma libre: forma 39">
                <a:extLst>
                  <a:ext uri="{FF2B5EF4-FFF2-40B4-BE49-F238E27FC236}">
                    <a16:creationId xmlns:a16="http://schemas.microsoft.com/office/drawing/2014/main" id="{D8EDCAFC-82CF-4021-A8F4-56EC996F29BD}"/>
                  </a:ext>
                </a:extLst>
              </p:cNvPr>
              <p:cNvSpPr/>
              <p:nvPr/>
            </p:nvSpPr>
            <p:spPr>
              <a:xfrm>
                <a:off x="5800291" y="3289500"/>
                <a:ext cx="219075" cy="219075"/>
              </a:xfrm>
              <a:custGeom>
                <a:avLst/>
                <a:gdLst>
                  <a:gd name="connsiteX0" fmla="*/ 0 w 219075"/>
                  <a:gd name="connsiteY0" fmla="*/ 219075 h 219075"/>
                  <a:gd name="connsiteX1" fmla="*/ 219075 w 219075"/>
                  <a:gd name="connsiteY1" fmla="*/ 219075 h 219075"/>
                  <a:gd name="connsiteX2" fmla="*/ 219075 w 219075"/>
                  <a:gd name="connsiteY2" fmla="*/ 0 h 219075"/>
                  <a:gd name="connsiteX3" fmla="*/ 0 w 219075"/>
                  <a:gd name="connsiteY3" fmla="*/ 0 h 219075"/>
                  <a:gd name="connsiteX4" fmla="*/ 28575 w 219075"/>
                  <a:gd name="connsiteY4" fmla="*/ 28575 h 219075"/>
                  <a:gd name="connsiteX5" fmla="*/ 66675 w 219075"/>
                  <a:gd name="connsiteY5" fmla="*/ 28575 h 219075"/>
                  <a:gd name="connsiteX6" fmla="*/ 66675 w 219075"/>
                  <a:gd name="connsiteY6" fmla="*/ 66675 h 219075"/>
                  <a:gd name="connsiteX7" fmla="*/ 28575 w 219075"/>
                  <a:gd name="connsiteY7" fmla="*/ 6667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075" h="219075">
                    <a:moveTo>
                      <a:pt x="0" y="219075"/>
                    </a:moveTo>
                    <a:lnTo>
                      <a:pt x="219075" y="219075"/>
                    </a:lnTo>
                    <a:lnTo>
                      <a:pt x="219075" y="0"/>
                    </a:lnTo>
                    <a:lnTo>
                      <a:pt x="0" y="0"/>
                    </a:lnTo>
                    <a:close/>
                    <a:moveTo>
                      <a:pt x="28575" y="28575"/>
                    </a:moveTo>
                    <a:lnTo>
                      <a:pt x="66675" y="28575"/>
                    </a:lnTo>
                    <a:lnTo>
                      <a:pt x="66675" y="66675"/>
                    </a:lnTo>
                    <a:lnTo>
                      <a:pt x="28575" y="66675"/>
                    </a:lnTo>
                    <a:close/>
                  </a:path>
                </a:pathLst>
              </a:custGeom>
              <a:solidFill>
                <a:srgbClr val="000000"/>
              </a:solidFill>
              <a:ln w="9525" cap="flat">
                <a:noFill/>
                <a:prstDash val="solid"/>
                <a:miter/>
              </a:ln>
            </p:spPr>
            <p:txBody>
              <a:bodyPr rtlCol="0" anchor="ctr"/>
              <a:lstStyle/>
              <a:p>
                <a:endParaRPr lang="en-GB"/>
              </a:p>
            </p:txBody>
          </p:sp>
          <p:sp>
            <p:nvSpPr>
              <p:cNvPr id="41" name="Forma libre: forma 40">
                <a:extLst>
                  <a:ext uri="{FF2B5EF4-FFF2-40B4-BE49-F238E27FC236}">
                    <a16:creationId xmlns:a16="http://schemas.microsoft.com/office/drawing/2014/main" id="{A80E46E9-AFBC-44D5-A9A9-618AA49E9474}"/>
                  </a:ext>
                </a:extLst>
              </p:cNvPr>
              <p:cNvSpPr/>
              <p:nvPr/>
            </p:nvSpPr>
            <p:spPr>
              <a:xfrm>
                <a:off x="6267016" y="2794200"/>
                <a:ext cx="285750" cy="285750"/>
              </a:xfrm>
              <a:custGeom>
                <a:avLst/>
                <a:gdLst>
                  <a:gd name="connsiteX0" fmla="*/ 142875 w 285750"/>
                  <a:gd name="connsiteY0" fmla="*/ 0 h 285750"/>
                  <a:gd name="connsiteX1" fmla="*/ 0 w 285750"/>
                  <a:gd name="connsiteY1" fmla="*/ 142875 h 285750"/>
                  <a:gd name="connsiteX2" fmla="*/ 142875 w 285750"/>
                  <a:gd name="connsiteY2" fmla="*/ 285750 h 285750"/>
                  <a:gd name="connsiteX3" fmla="*/ 285750 w 285750"/>
                  <a:gd name="connsiteY3" fmla="*/ 142875 h 285750"/>
                  <a:gd name="connsiteX4" fmla="*/ 142875 w 285750"/>
                  <a:gd name="connsiteY4" fmla="*/ 0 h 285750"/>
                  <a:gd name="connsiteX5" fmla="*/ 114300 w 285750"/>
                  <a:gd name="connsiteY5" fmla="*/ 210703 h 285750"/>
                  <a:gd name="connsiteX6" fmla="*/ 47044 w 285750"/>
                  <a:gd name="connsiteY6" fmla="*/ 143456 h 285750"/>
                  <a:gd name="connsiteX7" fmla="*/ 67256 w 285750"/>
                  <a:gd name="connsiteY7" fmla="*/ 123244 h 285750"/>
                  <a:gd name="connsiteX8" fmla="*/ 114300 w 285750"/>
                  <a:gd name="connsiteY8" fmla="*/ 170297 h 285750"/>
                  <a:gd name="connsiteX9" fmla="*/ 208969 w 285750"/>
                  <a:gd name="connsiteY9" fmla="*/ 75619 h 285750"/>
                  <a:gd name="connsiteX10" fmla="*/ 229181 w 285750"/>
                  <a:gd name="connsiteY10" fmla="*/ 95831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0" h="285750">
                    <a:moveTo>
                      <a:pt x="142875" y="0"/>
                    </a:moveTo>
                    <a:cubicBezTo>
                      <a:pt x="63967" y="0"/>
                      <a:pt x="0" y="63967"/>
                      <a:pt x="0" y="142875"/>
                    </a:cubicBezTo>
                    <a:cubicBezTo>
                      <a:pt x="0" y="221783"/>
                      <a:pt x="63967" y="285750"/>
                      <a:pt x="142875" y="285750"/>
                    </a:cubicBezTo>
                    <a:cubicBezTo>
                      <a:pt x="221783" y="285750"/>
                      <a:pt x="285750" y="221783"/>
                      <a:pt x="285750" y="142875"/>
                    </a:cubicBezTo>
                    <a:cubicBezTo>
                      <a:pt x="285750" y="63967"/>
                      <a:pt x="221783" y="0"/>
                      <a:pt x="142875" y="0"/>
                    </a:cubicBezTo>
                    <a:close/>
                    <a:moveTo>
                      <a:pt x="114300" y="210703"/>
                    </a:moveTo>
                    <a:lnTo>
                      <a:pt x="47044" y="143456"/>
                    </a:lnTo>
                    <a:lnTo>
                      <a:pt x="67256" y="123244"/>
                    </a:lnTo>
                    <a:lnTo>
                      <a:pt x="114300" y="170297"/>
                    </a:lnTo>
                    <a:lnTo>
                      <a:pt x="208969" y="75619"/>
                    </a:lnTo>
                    <a:lnTo>
                      <a:pt x="229181" y="95831"/>
                    </a:lnTo>
                    <a:close/>
                  </a:path>
                </a:pathLst>
              </a:custGeom>
              <a:solidFill>
                <a:srgbClr val="000000"/>
              </a:solidFill>
              <a:ln w="9525" cap="flat">
                <a:noFill/>
                <a:prstDash val="solid"/>
                <a:miter/>
              </a:ln>
            </p:spPr>
            <p:txBody>
              <a:bodyPr rtlCol="0" anchor="ctr"/>
              <a:lstStyle/>
              <a:p>
                <a:endParaRPr lang="en-GB"/>
              </a:p>
            </p:txBody>
          </p:sp>
        </p:grpSp>
      </p:grpSp>
      <p:grpSp>
        <p:nvGrpSpPr>
          <p:cNvPr id="63" name="Grupo 62">
            <a:extLst>
              <a:ext uri="{FF2B5EF4-FFF2-40B4-BE49-F238E27FC236}">
                <a16:creationId xmlns:a16="http://schemas.microsoft.com/office/drawing/2014/main" id="{59785E65-F44E-4D3E-B869-67DEC51123DF}"/>
              </a:ext>
            </a:extLst>
          </p:cNvPr>
          <p:cNvGrpSpPr/>
          <p:nvPr/>
        </p:nvGrpSpPr>
        <p:grpSpPr>
          <a:xfrm>
            <a:off x="3779912" y="3057665"/>
            <a:ext cx="585542" cy="585542"/>
            <a:chOff x="6804248" y="3146625"/>
            <a:chExt cx="585542" cy="585542"/>
          </a:xfrm>
        </p:grpSpPr>
        <p:sp>
          <p:nvSpPr>
            <p:cNvPr id="44" name="Google Shape;187;p21">
              <a:extLst>
                <a:ext uri="{FF2B5EF4-FFF2-40B4-BE49-F238E27FC236}">
                  <a16:creationId xmlns:a16="http://schemas.microsoft.com/office/drawing/2014/main" id="{DDD9443E-D51E-48E1-B429-283FC710F58B}"/>
                </a:ext>
              </a:extLst>
            </p:cNvPr>
            <p:cNvSpPr/>
            <p:nvPr/>
          </p:nvSpPr>
          <p:spPr>
            <a:xfrm>
              <a:off x="6804248" y="3146625"/>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0" name="Grupo 49">
              <a:extLst>
                <a:ext uri="{FF2B5EF4-FFF2-40B4-BE49-F238E27FC236}">
                  <a16:creationId xmlns:a16="http://schemas.microsoft.com/office/drawing/2014/main" id="{69310E00-4143-4F8A-B057-38E3DA1E5E9D}"/>
                </a:ext>
              </a:extLst>
            </p:cNvPr>
            <p:cNvGrpSpPr/>
            <p:nvPr/>
          </p:nvGrpSpPr>
          <p:grpSpPr>
            <a:xfrm>
              <a:off x="6881711" y="3226921"/>
              <a:ext cx="430616" cy="424950"/>
              <a:chOff x="7619578" y="3603470"/>
              <a:chExt cx="723900" cy="714375"/>
            </a:xfrm>
          </p:grpSpPr>
          <p:sp>
            <p:nvSpPr>
              <p:cNvPr id="46" name="Forma libre: forma 45">
                <a:extLst>
                  <a:ext uri="{FF2B5EF4-FFF2-40B4-BE49-F238E27FC236}">
                    <a16:creationId xmlns:a16="http://schemas.microsoft.com/office/drawing/2014/main" id="{EB6AB914-F1A8-4C04-A41D-45D51B10D178}"/>
                  </a:ext>
                </a:extLst>
              </p:cNvPr>
              <p:cNvSpPr/>
              <p:nvPr/>
            </p:nvSpPr>
            <p:spPr>
              <a:xfrm>
                <a:off x="8004483" y="3889220"/>
                <a:ext cx="110394" cy="77723"/>
              </a:xfrm>
              <a:custGeom>
                <a:avLst/>
                <a:gdLst>
                  <a:gd name="connsiteX0" fmla="*/ 0 w 110394"/>
                  <a:gd name="connsiteY0" fmla="*/ 0 h 77723"/>
                  <a:gd name="connsiteX1" fmla="*/ 77724 w 110394"/>
                  <a:gd name="connsiteY1" fmla="*/ 77724 h 77723"/>
                  <a:gd name="connsiteX2" fmla="*/ 110395 w 110394"/>
                  <a:gd name="connsiteY2" fmla="*/ 0 h 77723"/>
                </a:gdLst>
                <a:ahLst/>
                <a:cxnLst>
                  <a:cxn ang="0">
                    <a:pos x="connsiteX0" y="connsiteY0"/>
                  </a:cxn>
                  <a:cxn ang="0">
                    <a:pos x="connsiteX1" y="connsiteY1"/>
                  </a:cxn>
                  <a:cxn ang="0">
                    <a:pos x="connsiteX2" y="connsiteY2"/>
                  </a:cxn>
                </a:cxnLst>
                <a:rect l="l" t="t" r="r" b="b"/>
                <a:pathLst>
                  <a:path w="110394" h="77723">
                    <a:moveTo>
                      <a:pt x="0" y="0"/>
                    </a:moveTo>
                    <a:lnTo>
                      <a:pt x="77724" y="77724"/>
                    </a:lnTo>
                    <a:cubicBezTo>
                      <a:pt x="96793" y="56068"/>
                      <a:pt x="108265" y="28776"/>
                      <a:pt x="110395" y="0"/>
                    </a:cubicBezTo>
                    <a:close/>
                  </a:path>
                </a:pathLst>
              </a:custGeom>
              <a:solidFill>
                <a:srgbClr val="000000"/>
              </a:solidFill>
              <a:ln w="9525" cap="flat">
                <a:noFill/>
                <a:prstDash val="solid"/>
                <a:miter/>
              </a:ln>
            </p:spPr>
            <p:txBody>
              <a:bodyPr rtlCol="0" anchor="ctr"/>
              <a:lstStyle/>
              <a:p>
                <a:endParaRPr lang="en-GB"/>
              </a:p>
            </p:txBody>
          </p:sp>
          <p:sp>
            <p:nvSpPr>
              <p:cNvPr id="47" name="Forma libre: forma 46">
                <a:extLst>
                  <a:ext uri="{FF2B5EF4-FFF2-40B4-BE49-F238E27FC236}">
                    <a16:creationId xmlns:a16="http://schemas.microsoft.com/office/drawing/2014/main" id="{A5F98FE1-AEB3-4F3A-91DA-98F9D48B7368}"/>
                  </a:ext>
                </a:extLst>
              </p:cNvPr>
              <p:cNvSpPr/>
              <p:nvPr/>
            </p:nvSpPr>
            <p:spPr>
              <a:xfrm>
                <a:off x="7847794" y="3746821"/>
                <a:ext cx="220982" cy="266391"/>
              </a:xfrm>
              <a:custGeom>
                <a:avLst/>
                <a:gdLst>
                  <a:gd name="connsiteX0" fmla="*/ 124208 w 220982"/>
                  <a:gd name="connsiteY0" fmla="*/ 136779 h 266391"/>
                  <a:gd name="connsiteX1" fmla="*/ 124208 w 220982"/>
                  <a:gd name="connsiteY1" fmla="*/ 0 h 266391"/>
                  <a:gd name="connsiteX2" fmla="*/ 319 w 220982"/>
                  <a:gd name="connsiteY2" fmla="*/ 142183 h 266391"/>
                  <a:gd name="connsiteX3" fmla="*/ 142502 w 220982"/>
                  <a:gd name="connsiteY3" fmla="*/ 266072 h 266391"/>
                  <a:gd name="connsiteX4" fmla="*/ 220982 w 220982"/>
                  <a:gd name="connsiteY4" fmla="*/ 233553 h 266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2" h="266391">
                    <a:moveTo>
                      <a:pt x="124208" y="136779"/>
                    </a:moveTo>
                    <a:lnTo>
                      <a:pt x="124208" y="0"/>
                    </a:lnTo>
                    <a:cubicBezTo>
                      <a:pt x="50734" y="5051"/>
                      <a:pt x="-4733" y="68709"/>
                      <a:pt x="319" y="142183"/>
                    </a:cubicBezTo>
                    <a:cubicBezTo>
                      <a:pt x="5371" y="215657"/>
                      <a:pt x="69028" y="271123"/>
                      <a:pt x="142502" y="266072"/>
                    </a:cubicBezTo>
                    <a:cubicBezTo>
                      <a:pt x="171508" y="264078"/>
                      <a:pt x="199066" y="252658"/>
                      <a:pt x="220982" y="233553"/>
                    </a:cubicBezTo>
                    <a:close/>
                  </a:path>
                </a:pathLst>
              </a:custGeom>
              <a:solidFill>
                <a:srgbClr val="000000"/>
              </a:solidFill>
              <a:ln w="9525" cap="flat">
                <a:noFill/>
                <a:prstDash val="solid"/>
                <a:miter/>
              </a:ln>
            </p:spPr>
            <p:txBody>
              <a:bodyPr rtlCol="0" anchor="ctr"/>
              <a:lstStyle/>
              <a:p>
                <a:endParaRPr lang="en-GB"/>
              </a:p>
            </p:txBody>
          </p:sp>
          <p:sp>
            <p:nvSpPr>
              <p:cNvPr id="48" name="Forma libre: forma 47">
                <a:extLst>
                  <a:ext uri="{FF2B5EF4-FFF2-40B4-BE49-F238E27FC236}">
                    <a16:creationId xmlns:a16="http://schemas.microsoft.com/office/drawing/2014/main" id="{8CADF491-FA5F-4343-A0B8-65E0DE082087}"/>
                  </a:ext>
                </a:extLst>
              </p:cNvPr>
              <p:cNvSpPr/>
              <p:nvPr/>
            </p:nvSpPr>
            <p:spPr>
              <a:xfrm>
                <a:off x="7991053" y="3746821"/>
                <a:ext cx="123825" cy="123348"/>
              </a:xfrm>
              <a:custGeom>
                <a:avLst/>
                <a:gdLst>
                  <a:gd name="connsiteX0" fmla="*/ 0 w 123825"/>
                  <a:gd name="connsiteY0" fmla="*/ 123349 h 123348"/>
                  <a:gd name="connsiteX1" fmla="*/ 123825 w 123825"/>
                  <a:gd name="connsiteY1" fmla="*/ 123349 h 123348"/>
                  <a:gd name="connsiteX2" fmla="*/ 0 w 123825"/>
                  <a:gd name="connsiteY2" fmla="*/ 0 h 123348"/>
                </a:gdLst>
                <a:ahLst/>
                <a:cxnLst>
                  <a:cxn ang="0">
                    <a:pos x="connsiteX0" y="connsiteY0"/>
                  </a:cxn>
                  <a:cxn ang="0">
                    <a:pos x="connsiteX1" y="connsiteY1"/>
                  </a:cxn>
                  <a:cxn ang="0">
                    <a:pos x="connsiteX2" y="connsiteY2"/>
                  </a:cxn>
                </a:cxnLst>
                <a:rect l="l" t="t" r="r" b="b"/>
                <a:pathLst>
                  <a:path w="123825" h="123348">
                    <a:moveTo>
                      <a:pt x="0" y="123349"/>
                    </a:moveTo>
                    <a:lnTo>
                      <a:pt x="123825" y="123349"/>
                    </a:lnTo>
                    <a:cubicBezTo>
                      <a:pt x="119003" y="57144"/>
                      <a:pt x="66223" y="4566"/>
                      <a:pt x="0" y="0"/>
                    </a:cubicBezTo>
                    <a:close/>
                  </a:path>
                </a:pathLst>
              </a:custGeom>
              <a:solidFill>
                <a:srgbClr val="000000"/>
              </a:solidFill>
              <a:ln w="9525" cap="flat">
                <a:noFill/>
                <a:prstDash val="solid"/>
                <a:miter/>
              </a:ln>
            </p:spPr>
            <p:txBody>
              <a:bodyPr rtlCol="0" anchor="ctr"/>
              <a:lstStyle/>
              <a:p>
                <a:endParaRPr lang="en-GB"/>
              </a:p>
            </p:txBody>
          </p:sp>
          <p:sp>
            <p:nvSpPr>
              <p:cNvPr id="49" name="Forma libre: forma 48">
                <a:extLst>
                  <a:ext uri="{FF2B5EF4-FFF2-40B4-BE49-F238E27FC236}">
                    <a16:creationId xmlns:a16="http://schemas.microsoft.com/office/drawing/2014/main" id="{FEDF2375-C59C-4CB2-9997-AE9F3DFC06AA}"/>
                  </a:ext>
                </a:extLst>
              </p:cNvPr>
              <p:cNvSpPr/>
              <p:nvPr/>
            </p:nvSpPr>
            <p:spPr>
              <a:xfrm>
                <a:off x="7619578" y="3603470"/>
                <a:ext cx="723900" cy="714375"/>
              </a:xfrm>
              <a:custGeom>
                <a:avLst/>
                <a:gdLst>
                  <a:gd name="connsiteX0" fmla="*/ 628650 w 723900"/>
                  <a:gd name="connsiteY0" fmla="*/ 104775 h 714375"/>
                  <a:gd name="connsiteX1" fmla="*/ 628650 w 723900"/>
                  <a:gd name="connsiteY1" fmla="*/ 447675 h 714375"/>
                  <a:gd name="connsiteX2" fmla="*/ 95250 w 723900"/>
                  <a:gd name="connsiteY2" fmla="*/ 447675 h 714375"/>
                  <a:gd name="connsiteX3" fmla="*/ 95250 w 723900"/>
                  <a:gd name="connsiteY3" fmla="*/ 104775 h 714375"/>
                  <a:gd name="connsiteX4" fmla="*/ 704850 w 723900"/>
                  <a:gd name="connsiteY4" fmla="*/ 466725 h 714375"/>
                  <a:gd name="connsiteX5" fmla="*/ 685800 w 723900"/>
                  <a:gd name="connsiteY5" fmla="*/ 466725 h 714375"/>
                  <a:gd name="connsiteX6" fmla="*/ 685800 w 723900"/>
                  <a:gd name="connsiteY6" fmla="*/ 76200 h 714375"/>
                  <a:gd name="connsiteX7" fmla="*/ 704850 w 723900"/>
                  <a:gd name="connsiteY7" fmla="*/ 76200 h 714375"/>
                  <a:gd name="connsiteX8" fmla="*/ 723900 w 723900"/>
                  <a:gd name="connsiteY8" fmla="*/ 57150 h 714375"/>
                  <a:gd name="connsiteX9" fmla="*/ 704850 w 723900"/>
                  <a:gd name="connsiteY9" fmla="*/ 38100 h 714375"/>
                  <a:gd name="connsiteX10" fmla="*/ 381000 w 723900"/>
                  <a:gd name="connsiteY10" fmla="*/ 38100 h 714375"/>
                  <a:gd name="connsiteX11" fmla="*/ 381000 w 723900"/>
                  <a:gd name="connsiteY11" fmla="*/ 19050 h 714375"/>
                  <a:gd name="connsiteX12" fmla="*/ 361950 w 723900"/>
                  <a:gd name="connsiteY12" fmla="*/ 0 h 714375"/>
                  <a:gd name="connsiteX13" fmla="*/ 342900 w 723900"/>
                  <a:gd name="connsiteY13" fmla="*/ 19050 h 714375"/>
                  <a:gd name="connsiteX14" fmla="*/ 342900 w 723900"/>
                  <a:gd name="connsiteY14" fmla="*/ 38100 h 714375"/>
                  <a:gd name="connsiteX15" fmla="*/ 19050 w 723900"/>
                  <a:gd name="connsiteY15" fmla="*/ 38100 h 714375"/>
                  <a:gd name="connsiteX16" fmla="*/ 0 w 723900"/>
                  <a:gd name="connsiteY16" fmla="*/ 57150 h 714375"/>
                  <a:gd name="connsiteX17" fmla="*/ 19050 w 723900"/>
                  <a:gd name="connsiteY17" fmla="*/ 76200 h 714375"/>
                  <a:gd name="connsiteX18" fmla="*/ 38100 w 723900"/>
                  <a:gd name="connsiteY18" fmla="*/ 76200 h 714375"/>
                  <a:gd name="connsiteX19" fmla="*/ 38100 w 723900"/>
                  <a:gd name="connsiteY19" fmla="*/ 466725 h 714375"/>
                  <a:gd name="connsiteX20" fmla="*/ 19050 w 723900"/>
                  <a:gd name="connsiteY20" fmla="*/ 466725 h 714375"/>
                  <a:gd name="connsiteX21" fmla="*/ 0 w 723900"/>
                  <a:gd name="connsiteY21" fmla="*/ 485775 h 714375"/>
                  <a:gd name="connsiteX22" fmla="*/ 19050 w 723900"/>
                  <a:gd name="connsiteY22" fmla="*/ 504825 h 714375"/>
                  <a:gd name="connsiteX23" fmla="*/ 309944 w 723900"/>
                  <a:gd name="connsiteY23" fmla="*/ 504825 h 714375"/>
                  <a:gd name="connsiteX24" fmla="*/ 163259 w 723900"/>
                  <a:gd name="connsiteY24" fmla="*/ 651510 h 714375"/>
                  <a:gd name="connsiteX25" fmla="*/ 163401 w 723900"/>
                  <a:gd name="connsiteY25" fmla="*/ 678609 h 714375"/>
                  <a:gd name="connsiteX26" fmla="*/ 190500 w 723900"/>
                  <a:gd name="connsiteY26" fmla="*/ 678466 h 714375"/>
                  <a:gd name="connsiteX27" fmla="*/ 342900 w 723900"/>
                  <a:gd name="connsiteY27" fmla="*/ 526066 h 714375"/>
                  <a:gd name="connsiteX28" fmla="*/ 342900 w 723900"/>
                  <a:gd name="connsiteY28" fmla="*/ 695325 h 714375"/>
                  <a:gd name="connsiteX29" fmla="*/ 361950 w 723900"/>
                  <a:gd name="connsiteY29" fmla="*/ 714375 h 714375"/>
                  <a:gd name="connsiteX30" fmla="*/ 381000 w 723900"/>
                  <a:gd name="connsiteY30" fmla="*/ 695325 h 714375"/>
                  <a:gd name="connsiteX31" fmla="*/ 381000 w 723900"/>
                  <a:gd name="connsiteY31" fmla="*/ 525780 h 714375"/>
                  <a:gd name="connsiteX32" fmla="*/ 533400 w 723900"/>
                  <a:gd name="connsiteY32" fmla="*/ 678180 h 714375"/>
                  <a:gd name="connsiteX33" fmla="*/ 560356 w 723900"/>
                  <a:gd name="connsiteY33" fmla="*/ 678180 h 714375"/>
                  <a:gd name="connsiteX34" fmla="*/ 560356 w 723900"/>
                  <a:gd name="connsiteY34" fmla="*/ 651224 h 714375"/>
                  <a:gd name="connsiteX35" fmla="*/ 413957 w 723900"/>
                  <a:gd name="connsiteY35" fmla="*/ 504825 h 714375"/>
                  <a:gd name="connsiteX36" fmla="*/ 704850 w 723900"/>
                  <a:gd name="connsiteY36" fmla="*/ 504825 h 714375"/>
                  <a:gd name="connsiteX37" fmla="*/ 723900 w 723900"/>
                  <a:gd name="connsiteY37" fmla="*/ 485775 h 714375"/>
                  <a:gd name="connsiteX38" fmla="*/ 704850 w 723900"/>
                  <a:gd name="connsiteY38" fmla="*/ 466725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23900" h="714375">
                    <a:moveTo>
                      <a:pt x="628650" y="104775"/>
                    </a:moveTo>
                    <a:lnTo>
                      <a:pt x="628650" y="447675"/>
                    </a:lnTo>
                    <a:lnTo>
                      <a:pt x="95250" y="447675"/>
                    </a:lnTo>
                    <a:lnTo>
                      <a:pt x="95250" y="104775"/>
                    </a:lnTo>
                    <a:close/>
                    <a:moveTo>
                      <a:pt x="704850" y="466725"/>
                    </a:moveTo>
                    <a:lnTo>
                      <a:pt x="685800" y="466725"/>
                    </a:lnTo>
                    <a:lnTo>
                      <a:pt x="685800" y="76200"/>
                    </a:lnTo>
                    <a:lnTo>
                      <a:pt x="704850" y="76200"/>
                    </a:lnTo>
                    <a:cubicBezTo>
                      <a:pt x="715371" y="76200"/>
                      <a:pt x="723900" y="67671"/>
                      <a:pt x="723900" y="57150"/>
                    </a:cubicBezTo>
                    <a:cubicBezTo>
                      <a:pt x="723900" y="46629"/>
                      <a:pt x="715371" y="38100"/>
                      <a:pt x="704850" y="38100"/>
                    </a:cubicBezTo>
                    <a:lnTo>
                      <a:pt x="381000" y="38100"/>
                    </a:lnTo>
                    <a:lnTo>
                      <a:pt x="381000" y="19050"/>
                    </a:lnTo>
                    <a:cubicBezTo>
                      <a:pt x="381000" y="8529"/>
                      <a:pt x="372471" y="0"/>
                      <a:pt x="361950" y="0"/>
                    </a:cubicBezTo>
                    <a:cubicBezTo>
                      <a:pt x="351429" y="0"/>
                      <a:pt x="342900" y="8529"/>
                      <a:pt x="342900" y="19050"/>
                    </a:cubicBezTo>
                    <a:lnTo>
                      <a:pt x="342900" y="38100"/>
                    </a:lnTo>
                    <a:lnTo>
                      <a:pt x="19050" y="38100"/>
                    </a:lnTo>
                    <a:cubicBezTo>
                      <a:pt x="8529" y="38100"/>
                      <a:pt x="0" y="46629"/>
                      <a:pt x="0" y="57150"/>
                    </a:cubicBezTo>
                    <a:cubicBezTo>
                      <a:pt x="0" y="67671"/>
                      <a:pt x="8529" y="76200"/>
                      <a:pt x="19050" y="76200"/>
                    </a:cubicBezTo>
                    <a:lnTo>
                      <a:pt x="38100" y="76200"/>
                    </a:lnTo>
                    <a:lnTo>
                      <a:pt x="38100" y="466725"/>
                    </a:lnTo>
                    <a:lnTo>
                      <a:pt x="19050" y="466725"/>
                    </a:lnTo>
                    <a:cubicBezTo>
                      <a:pt x="8529" y="466725"/>
                      <a:pt x="0" y="475254"/>
                      <a:pt x="0" y="485775"/>
                    </a:cubicBezTo>
                    <a:cubicBezTo>
                      <a:pt x="0" y="496296"/>
                      <a:pt x="8529" y="504825"/>
                      <a:pt x="19050" y="504825"/>
                    </a:cubicBezTo>
                    <a:lnTo>
                      <a:pt x="309944" y="504825"/>
                    </a:lnTo>
                    <a:lnTo>
                      <a:pt x="163259" y="651510"/>
                    </a:lnTo>
                    <a:cubicBezTo>
                      <a:pt x="155815" y="659033"/>
                      <a:pt x="155879" y="671165"/>
                      <a:pt x="163401" y="678609"/>
                    </a:cubicBezTo>
                    <a:cubicBezTo>
                      <a:pt x="170924" y="686052"/>
                      <a:pt x="183056" y="685989"/>
                      <a:pt x="190500" y="678466"/>
                    </a:cubicBezTo>
                    <a:lnTo>
                      <a:pt x="342900" y="526066"/>
                    </a:lnTo>
                    <a:lnTo>
                      <a:pt x="342900" y="695325"/>
                    </a:lnTo>
                    <a:cubicBezTo>
                      <a:pt x="342900" y="705846"/>
                      <a:pt x="351429" y="714375"/>
                      <a:pt x="361950" y="714375"/>
                    </a:cubicBezTo>
                    <a:cubicBezTo>
                      <a:pt x="372471" y="714375"/>
                      <a:pt x="381000" y="705846"/>
                      <a:pt x="381000" y="695325"/>
                    </a:cubicBezTo>
                    <a:lnTo>
                      <a:pt x="381000" y="525780"/>
                    </a:lnTo>
                    <a:lnTo>
                      <a:pt x="533400" y="678180"/>
                    </a:lnTo>
                    <a:cubicBezTo>
                      <a:pt x="540844" y="685624"/>
                      <a:pt x="552912" y="685624"/>
                      <a:pt x="560356" y="678180"/>
                    </a:cubicBezTo>
                    <a:cubicBezTo>
                      <a:pt x="567800" y="670736"/>
                      <a:pt x="567800" y="658668"/>
                      <a:pt x="560356" y="651224"/>
                    </a:cubicBezTo>
                    <a:lnTo>
                      <a:pt x="413957" y="504825"/>
                    </a:lnTo>
                    <a:lnTo>
                      <a:pt x="704850" y="504825"/>
                    </a:lnTo>
                    <a:cubicBezTo>
                      <a:pt x="715371" y="504825"/>
                      <a:pt x="723900" y="496296"/>
                      <a:pt x="723900" y="485775"/>
                    </a:cubicBezTo>
                    <a:cubicBezTo>
                      <a:pt x="723900" y="475254"/>
                      <a:pt x="715371" y="466725"/>
                      <a:pt x="704850" y="466725"/>
                    </a:cubicBezTo>
                    <a:close/>
                  </a:path>
                </a:pathLst>
              </a:custGeom>
              <a:solidFill>
                <a:srgbClr val="000000"/>
              </a:solidFill>
              <a:ln w="9525" cap="flat">
                <a:noFill/>
                <a:prstDash val="solid"/>
                <a:miter/>
              </a:ln>
            </p:spPr>
            <p:txBody>
              <a:bodyPr rtlCol="0" anchor="ctr"/>
              <a:lstStyle/>
              <a:p>
                <a:endParaRPr lang="en-GB"/>
              </a:p>
            </p:txBody>
          </p:sp>
        </p:grpSp>
      </p:grpSp>
      <p:sp>
        <p:nvSpPr>
          <p:cNvPr id="66" name="Google Shape;187;p21">
            <a:extLst>
              <a:ext uri="{FF2B5EF4-FFF2-40B4-BE49-F238E27FC236}">
                <a16:creationId xmlns:a16="http://schemas.microsoft.com/office/drawing/2014/main" id="{CA0122AD-8596-4B67-9F8B-5F01053837FF}"/>
              </a:ext>
            </a:extLst>
          </p:cNvPr>
          <p:cNvSpPr/>
          <p:nvPr/>
        </p:nvSpPr>
        <p:spPr>
          <a:xfrm>
            <a:off x="3779912" y="4152894"/>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object 41">
            <a:extLst>
              <a:ext uri="{FF2B5EF4-FFF2-40B4-BE49-F238E27FC236}">
                <a16:creationId xmlns:a16="http://schemas.microsoft.com/office/drawing/2014/main" id="{EC61D2B3-2A64-4CA5-83DA-9222B62BB9D3}"/>
              </a:ext>
            </a:extLst>
          </p:cNvPr>
          <p:cNvSpPr txBox="1"/>
          <p:nvPr/>
        </p:nvSpPr>
        <p:spPr>
          <a:xfrm>
            <a:off x="4572000" y="4347240"/>
            <a:ext cx="2207277" cy="196849"/>
          </a:xfrm>
          <a:prstGeom prst="rect">
            <a:avLst/>
          </a:prstGeom>
        </p:spPr>
        <p:txBody>
          <a:bodyPr vert="horz" wrap="square" lIns="0" tIns="12065" rIns="0" bIns="0" rtlCol="0">
            <a:spAutoFit/>
          </a:bodyPr>
          <a:lstStyle/>
          <a:p>
            <a:pPr marL="12700">
              <a:lnSpc>
                <a:spcPct val="100000"/>
              </a:lnSpc>
              <a:spcBef>
                <a:spcPts val="95"/>
              </a:spcBef>
            </a:pPr>
            <a:r>
              <a:rPr lang="en-GB" sz="1200" b="1" spc="-80" dirty="0">
                <a:highlight>
                  <a:srgbClr val="25EE32"/>
                </a:highlight>
                <a:latin typeface="TSTAR PRO" panose="02000806030000020004" pitchFamily="50" charset="0"/>
                <a:cs typeface="Trebuchet MS"/>
              </a:rPr>
              <a:t>TRACK</a:t>
            </a:r>
            <a:r>
              <a:rPr lang="en-GB" sz="1200" b="1" spc="-80" dirty="0">
                <a:latin typeface="TSTAR PRO" panose="02000806030000020004" pitchFamily="50" charset="0"/>
                <a:cs typeface="Trebuchet MS"/>
              </a:rPr>
              <a:t> </a:t>
            </a:r>
            <a:r>
              <a:rPr lang="en-GB" sz="1200" spc="-80" dirty="0">
                <a:latin typeface="TSTAR PRO" panose="02000806030000020004" pitchFamily="50" charset="0"/>
                <a:cs typeface="Trebuchet MS"/>
              </a:rPr>
              <a:t>THE EVOLUTION OVER TIME</a:t>
            </a:r>
            <a:endParaRPr lang="en-GB" sz="1200" dirty="0">
              <a:latin typeface="TSTAR PRO" panose="02000806030000020004" pitchFamily="50" charset="0"/>
              <a:cs typeface="Trebuchet MS"/>
            </a:endParaRPr>
          </a:p>
        </p:txBody>
      </p:sp>
      <p:pic>
        <p:nvPicPr>
          <p:cNvPr id="70" name="Gráfico 69" descr="Reloj despertador con relleno sólido">
            <a:extLst>
              <a:ext uri="{FF2B5EF4-FFF2-40B4-BE49-F238E27FC236}">
                <a16:creationId xmlns:a16="http://schemas.microsoft.com/office/drawing/2014/main" id="{55513C5B-F8C8-40E2-8653-95C3D75767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08865" y="4183380"/>
            <a:ext cx="536414" cy="536414"/>
          </a:xfrm>
          <a:prstGeom prst="rect">
            <a:avLst/>
          </a:prstGeom>
        </p:spPr>
      </p:pic>
      <p:cxnSp>
        <p:nvCxnSpPr>
          <p:cNvPr id="9" name="Conector: angular 8">
            <a:extLst>
              <a:ext uri="{FF2B5EF4-FFF2-40B4-BE49-F238E27FC236}">
                <a16:creationId xmlns:a16="http://schemas.microsoft.com/office/drawing/2014/main" id="{4281C331-FBAB-4917-A1A2-84E8E14482E7}"/>
              </a:ext>
            </a:extLst>
          </p:cNvPr>
          <p:cNvCxnSpPr>
            <a:stCxn id="52" idx="6"/>
            <a:endCxn id="29" idx="2"/>
          </p:cNvCxnSpPr>
          <p:nvPr/>
        </p:nvCxnSpPr>
        <p:spPr>
          <a:xfrm flipV="1">
            <a:off x="2699672" y="2255208"/>
            <a:ext cx="1080240" cy="499421"/>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angular 10">
            <a:extLst>
              <a:ext uri="{FF2B5EF4-FFF2-40B4-BE49-F238E27FC236}">
                <a16:creationId xmlns:a16="http://schemas.microsoft.com/office/drawing/2014/main" id="{C13A91B9-FF9D-4853-917A-91166789004C}"/>
              </a:ext>
            </a:extLst>
          </p:cNvPr>
          <p:cNvCxnSpPr>
            <a:cxnSpLocks/>
            <a:stCxn id="52" idx="6"/>
            <a:endCxn id="66" idx="2"/>
          </p:cNvCxnSpPr>
          <p:nvPr/>
        </p:nvCxnSpPr>
        <p:spPr>
          <a:xfrm>
            <a:off x="2699672" y="2754629"/>
            <a:ext cx="1080240" cy="1691036"/>
          </a:xfrm>
          <a:prstGeom prst="bentConnector3">
            <a:avLst>
              <a:gd name="adj1" fmla="val 50000"/>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CuadroTexto 71">
            <a:extLst>
              <a:ext uri="{FF2B5EF4-FFF2-40B4-BE49-F238E27FC236}">
                <a16:creationId xmlns:a16="http://schemas.microsoft.com/office/drawing/2014/main" id="{2E347119-12D1-173E-FE04-4B96E6C9FECE}"/>
              </a:ext>
            </a:extLst>
          </p:cNvPr>
          <p:cNvSpPr txBox="1"/>
          <p:nvPr/>
        </p:nvSpPr>
        <p:spPr>
          <a:xfrm>
            <a:off x="4414684" y="1003814"/>
            <a:ext cx="1816932" cy="276999"/>
          </a:xfrm>
          <a:prstGeom prst="rect">
            <a:avLst/>
          </a:prstGeom>
          <a:noFill/>
        </p:spPr>
        <p:txBody>
          <a:bodyPr wrap="square">
            <a:spAutoFit/>
          </a:bodyPr>
          <a:lstStyle/>
          <a:p>
            <a:pPr algn="ctr"/>
            <a:r>
              <a:rPr lang="en-GB" sz="1200" dirty="0">
                <a:latin typeface="TSTAR PRO" panose="02000806030000020004" pitchFamily="50" charset="0"/>
              </a:rPr>
              <a:t>IDENTIFY</a:t>
            </a:r>
            <a:r>
              <a:rPr lang="en-GB" sz="1200" b="1" dirty="0">
                <a:latin typeface="TSTAR PRO" panose="02000806030000020004" pitchFamily="50" charset="0"/>
              </a:rPr>
              <a:t> </a:t>
            </a:r>
            <a:r>
              <a:rPr lang="en-GB" sz="1200" b="1" dirty="0">
                <a:highlight>
                  <a:srgbClr val="25EE32"/>
                </a:highlight>
                <a:latin typeface="TSTAR PRO" panose="02000806030000020004" pitchFamily="50" charset="0"/>
              </a:rPr>
              <a:t>ROOT CAUSES</a:t>
            </a:r>
          </a:p>
        </p:txBody>
      </p:sp>
      <p:sp>
        <p:nvSpPr>
          <p:cNvPr id="73" name="CuadroTexto 72">
            <a:extLst>
              <a:ext uri="{FF2B5EF4-FFF2-40B4-BE49-F238E27FC236}">
                <a16:creationId xmlns:a16="http://schemas.microsoft.com/office/drawing/2014/main" id="{D6DB3B1B-5482-40DF-668C-D1815C131930}"/>
              </a:ext>
            </a:extLst>
          </p:cNvPr>
          <p:cNvSpPr txBox="1"/>
          <p:nvPr/>
        </p:nvSpPr>
        <p:spPr>
          <a:xfrm>
            <a:off x="4399264" y="2074023"/>
            <a:ext cx="1322500" cy="461665"/>
          </a:xfrm>
          <a:prstGeom prst="rect">
            <a:avLst/>
          </a:prstGeom>
          <a:noFill/>
        </p:spPr>
        <p:txBody>
          <a:bodyPr wrap="square">
            <a:spAutoFit/>
          </a:bodyPr>
          <a:lstStyle/>
          <a:p>
            <a:pPr algn="ctr"/>
            <a:r>
              <a:rPr lang="en-GB" sz="1200" dirty="0">
                <a:latin typeface="TSTAR PRO" panose="02000806030000020004" pitchFamily="50" charset="0"/>
              </a:rPr>
              <a:t>EXTRACT NEW </a:t>
            </a:r>
            <a:r>
              <a:rPr lang="en-GB" sz="1200" b="1" dirty="0">
                <a:highlight>
                  <a:srgbClr val="25EE32"/>
                </a:highlight>
                <a:latin typeface="TSTAR PRO" panose="02000806030000020004" pitchFamily="50" charset="0"/>
              </a:rPr>
              <a:t>REQUIREMENTS</a:t>
            </a:r>
          </a:p>
        </p:txBody>
      </p:sp>
      <p:sp>
        <p:nvSpPr>
          <p:cNvPr id="74" name="CuadroTexto 73">
            <a:extLst>
              <a:ext uri="{FF2B5EF4-FFF2-40B4-BE49-F238E27FC236}">
                <a16:creationId xmlns:a16="http://schemas.microsoft.com/office/drawing/2014/main" id="{8272D0E1-D8A6-4253-ADB4-A7512AD95298}"/>
              </a:ext>
            </a:extLst>
          </p:cNvPr>
          <p:cNvSpPr txBox="1"/>
          <p:nvPr/>
        </p:nvSpPr>
        <p:spPr>
          <a:xfrm>
            <a:off x="5825779" y="2079625"/>
            <a:ext cx="1354510" cy="461665"/>
          </a:xfrm>
          <a:prstGeom prst="rect">
            <a:avLst/>
          </a:prstGeom>
          <a:noFill/>
        </p:spPr>
        <p:txBody>
          <a:bodyPr wrap="square">
            <a:spAutoFit/>
          </a:bodyPr>
          <a:lstStyle/>
          <a:p>
            <a:pPr algn="ctr"/>
            <a:r>
              <a:rPr lang="en-GB" sz="1200" dirty="0">
                <a:latin typeface="TSTAR PRO" panose="02000806030000020004" pitchFamily="50" charset="0"/>
              </a:rPr>
              <a:t>EXTRACT NEW </a:t>
            </a:r>
            <a:r>
              <a:rPr lang="en-GB" sz="1200" b="1" dirty="0">
                <a:highlight>
                  <a:srgbClr val="25EE32"/>
                </a:highlight>
                <a:latin typeface="TSTAR PRO" panose="02000806030000020004" pitchFamily="50" charset="0"/>
              </a:rPr>
              <a:t>TEST CASES </a:t>
            </a:r>
          </a:p>
        </p:txBody>
      </p:sp>
      <p:sp>
        <p:nvSpPr>
          <p:cNvPr id="75" name="CuadroTexto 74">
            <a:extLst>
              <a:ext uri="{FF2B5EF4-FFF2-40B4-BE49-F238E27FC236}">
                <a16:creationId xmlns:a16="http://schemas.microsoft.com/office/drawing/2014/main" id="{2C16BC8E-8881-CB5F-AE7B-2F0217462271}"/>
              </a:ext>
            </a:extLst>
          </p:cNvPr>
          <p:cNvSpPr txBox="1"/>
          <p:nvPr/>
        </p:nvSpPr>
        <p:spPr>
          <a:xfrm>
            <a:off x="7287978" y="2162062"/>
            <a:ext cx="1377598" cy="276999"/>
          </a:xfrm>
          <a:prstGeom prst="rect">
            <a:avLst/>
          </a:prstGeom>
          <a:noFill/>
        </p:spPr>
        <p:txBody>
          <a:bodyPr wrap="square">
            <a:spAutoFit/>
          </a:bodyPr>
          <a:lstStyle/>
          <a:p>
            <a:pPr algn="ctr"/>
            <a:r>
              <a:rPr lang="en-GB" sz="1200" dirty="0">
                <a:latin typeface="TSTAR PRO" panose="02000806030000020004" pitchFamily="50" charset="0"/>
              </a:rPr>
              <a:t>PROPOSE</a:t>
            </a:r>
            <a:r>
              <a:rPr lang="en-GB" sz="1200" b="1" dirty="0">
                <a:latin typeface="TSTAR PRO" panose="02000806030000020004" pitchFamily="50" charset="0"/>
              </a:rPr>
              <a:t> </a:t>
            </a:r>
            <a:r>
              <a:rPr lang="en-GB" sz="1200" b="1" dirty="0">
                <a:highlight>
                  <a:srgbClr val="25EE32"/>
                </a:highlight>
                <a:latin typeface="TSTAR PRO" panose="02000806030000020004" pitchFamily="50" charset="0"/>
              </a:rPr>
              <a:t>TRAINING</a:t>
            </a:r>
          </a:p>
        </p:txBody>
      </p:sp>
      <p:sp>
        <p:nvSpPr>
          <p:cNvPr id="76" name="CuadroTexto 75">
            <a:extLst>
              <a:ext uri="{FF2B5EF4-FFF2-40B4-BE49-F238E27FC236}">
                <a16:creationId xmlns:a16="http://schemas.microsoft.com/office/drawing/2014/main" id="{29BC7CE8-8C9E-BFB6-ECDD-DB78B032D54D}"/>
              </a:ext>
            </a:extLst>
          </p:cNvPr>
          <p:cNvSpPr txBox="1"/>
          <p:nvPr/>
        </p:nvSpPr>
        <p:spPr>
          <a:xfrm>
            <a:off x="4423747" y="3223234"/>
            <a:ext cx="2835775" cy="261610"/>
          </a:xfrm>
          <a:prstGeom prst="rect">
            <a:avLst/>
          </a:prstGeom>
          <a:noFill/>
        </p:spPr>
        <p:txBody>
          <a:bodyPr wrap="square">
            <a:spAutoFit/>
          </a:bodyPr>
          <a:lstStyle/>
          <a:p>
            <a:pPr algn="ctr"/>
            <a:r>
              <a:rPr lang="en-GB" sz="1100" dirty="0">
                <a:latin typeface="TSTAR PRO" panose="02000806030000020004" pitchFamily="50" charset="0"/>
              </a:rPr>
              <a:t>HELPING IN </a:t>
            </a:r>
            <a:r>
              <a:rPr lang="en-GB" sz="1100" b="1" dirty="0">
                <a:highlight>
                  <a:srgbClr val="25EE32"/>
                </a:highlight>
                <a:latin typeface="TSTAR PRO" panose="02000806030000020004" pitchFamily="50" charset="0"/>
              </a:rPr>
              <a:t>PATCHING</a:t>
            </a:r>
            <a:r>
              <a:rPr lang="en-GB" sz="1100" b="1" dirty="0">
                <a:latin typeface="TSTAR PRO" panose="02000806030000020004" pitchFamily="50" charset="0"/>
              </a:rPr>
              <a:t> </a:t>
            </a:r>
            <a:r>
              <a:rPr lang="en-GB" sz="1100" dirty="0">
                <a:latin typeface="TSTAR PRO" panose="02000806030000020004" pitchFamily="50" charset="0"/>
              </a:rPr>
              <a:t>PRIORITIZATION TASKS</a:t>
            </a:r>
          </a:p>
        </p:txBody>
      </p:sp>
    </p:spTree>
    <p:extLst>
      <p:ext uri="{BB962C8B-B14F-4D97-AF65-F5344CB8AC3E}">
        <p14:creationId xmlns:p14="http://schemas.microsoft.com/office/powerpoint/2010/main" val="1218342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esquinas redondeadas 23">
            <a:extLst>
              <a:ext uri="{FF2B5EF4-FFF2-40B4-BE49-F238E27FC236}">
                <a16:creationId xmlns:a16="http://schemas.microsoft.com/office/drawing/2014/main" id="{135021E6-9FAB-5D15-0AA8-F52F233B8CBF}"/>
              </a:ext>
            </a:extLst>
          </p:cNvPr>
          <p:cNvSpPr/>
          <p:nvPr/>
        </p:nvSpPr>
        <p:spPr>
          <a:xfrm>
            <a:off x="467544" y="1059582"/>
            <a:ext cx="1859442" cy="3456384"/>
          </a:xfrm>
          <a:prstGeom prst="round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D838D4CE-1A04-1F1C-1C4D-1423A5B504A8}"/>
              </a:ext>
            </a:extLst>
          </p:cNvPr>
          <p:cNvPicPr>
            <a:picLocks noChangeAspect="1"/>
          </p:cNvPicPr>
          <p:nvPr/>
        </p:nvPicPr>
        <p:blipFill>
          <a:blip r:embed="rId3"/>
          <a:stretch>
            <a:fillRect/>
          </a:stretch>
        </p:blipFill>
        <p:spPr>
          <a:xfrm>
            <a:off x="2527426" y="699542"/>
            <a:ext cx="6336705" cy="4087151"/>
          </a:xfrm>
          <a:prstGeom prst="rect">
            <a:avLst/>
          </a:prstGeom>
        </p:spPr>
      </p:pic>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28</a:t>
            </a:fld>
            <a:endParaRPr lang="en-US" dirty="0"/>
          </a:p>
        </p:txBody>
      </p:sp>
      <p:sp>
        <p:nvSpPr>
          <p:cNvPr id="68" name="Título 2">
            <a:extLst>
              <a:ext uri="{FF2B5EF4-FFF2-40B4-BE49-F238E27FC236}">
                <a16:creationId xmlns:a16="http://schemas.microsoft.com/office/drawing/2014/main" id="{999268AD-06AC-439B-92B0-54FD2CB08117}"/>
              </a:ext>
            </a:extLst>
          </p:cNvPr>
          <p:cNvSpPr>
            <a:spLocks noGrp="1"/>
          </p:cNvSpPr>
          <p:nvPr>
            <p:ph type="title"/>
          </p:nvPr>
        </p:nvSpPr>
        <p:spPr>
          <a:xfrm>
            <a:off x="2123728" y="-20538"/>
            <a:ext cx="6563072" cy="576064"/>
          </a:xfrm>
        </p:spPr>
        <p:txBody>
          <a:bodyPr/>
          <a:lstStyle/>
          <a:p>
            <a:r>
              <a:rPr lang="en-GB" dirty="0"/>
              <a:t>Graph-Based Assessment</a:t>
            </a:r>
          </a:p>
        </p:txBody>
      </p:sp>
      <p:grpSp>
        <p:nvGrpSpPr>
          <p:cNvPr id="11" name="Grupo 10">
            <a:extLst>
              <a:ext uri="{FF2B5EF4-FFF2-40B4-BE49-F238E27FC236}">
                <a16:creationId xmlns:a16="http://schemas.microsoft.com/office/drawing/2014/main" id="{4B7A67C5-EC59-CC10-871D-9D7B852AE0C8}"/>
              </a:ext>
            </a:extLst>
          </p:cNvPr>
          <p:cNvGrpSpPr/>
          <p:nvPr/>
        </p:nvGrpSpPr>
        <p:grpSpPr>
          <a:xfrm>
            <a:off x="2699792" y="2927080"/>
            <a:ext cx="584804" cy="584804"/>
            <a:chOff x="693001" y="1419622"/>
            <a:chExt cx="952806" cy="952806"/>
          </a:xfrm>
        </p:grpSpPr>
        <p:sp>
          <p:nvSpPr>
            <p:cNvPr id="13" name="Google Shape;187;p21">
              <a:extLst>
                <a:ext uri="{FF2B5EF4-FFF2-40B4-BE49-F238E27FC236}">
                  <a16:creationId xmlns:a16="http://schemas.microsoft.com/office/drawing/2014/main" id="{81AC06E6-ACCA-5B71-113C-411A872EA206}"/>
                </a:ext>
              </a:extLst>
            </p:cNvPr>
            <p:cNvSpPr/>
            <p:nvPr/>
          </p:nvSpPr>
          <p:spPr>
            <a:xfrm>
              <a:off x="693001" y="1419622"/>
              <a:ext cx="952806" cy="952806"/>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7" name="object 41">
              <a:extLst>
                <a:ext uri="{FF2B5EF4-FFF2-40B4-BE49-F238E27FC236}">
                  <a16:creationId xmlns:a16="http://schemas.microsoft.com/office/drawing/2014/main" id="{93F35AB5-A7EA-F391-9A32-057FED480644}"/>
                </a:ext>
              </a:extLst>
            </p:cNvPr>
            <p:cNvSpPr txBox="1"/>
            <p:nvPr/>
          </p:nvSpPr>
          <p:spPr>
            <a:xfrm>
              <a:off x="754849" y="1907796"/>
              <a:ext cx="776841" cy="196849"/>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CWE</a:t>
              </a:r>
              <a:endParaRPr lang="en-GB" sz="1200" b="1" dirty="0">
                <a:latin typeface="TSTAR PRO" panose="02000806030000020004" pitchFamily="50" charset="0"/>
                <a:cs typeface="Trebuchet MS"/>
              </a:endParaRPr>
            </a:p>
          </p:txBody>
        </p:sp>
        <p:sp>
          <p:nvSpPr>
            <p:cNvPr id="8" name="object 41">
              <a:extLst>
                <a:ext uri="{FF2B5EF4-FFF2-40B4-BE49-F238E27FC236}">
                  <a16:creationId xmlns:a16="http://schemas.microsoft.com/office/drawing/2014/main" id="{1C60CAA0-8A9A-C748-7245-7854DB6463C3}"/>
                </a:ext>
              </a:extLst>
            </p:cNvPr>
            <p:cNvSpPr txBox="1"/>
            <p:nvPr/>
          </p:nvSpPr>
          <p:spPr>
            <a:xfrm>
              <a:off x="754849" y="1503109"/>
              <a:ext cx="776841" cy="196849"/>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CPE</a:t>
              </a:r>
              <a:endParaRPr lang="en-GB" sz="1200" b="1" dirty="0">
                <a:latin typeface="TSTAR PRO" panose="02000806030000020004" pitchFamily="50" charset="0"/>
                <a:cs typeface="Trebuchet MS"/>
              </a:endParaRPr>
            </a:p>
          </p:txBody>
        </p:sp>
      </p:grpSp>
      <p:grpSp>
        <p:nvGrpSpPr>
          <p:cNvPr id="5" name="Grupo 4">
            <a:extLst>
              <a:ext uri="{FF2B5EF4-FFF2-40B4-BE49-F238E27FC236}">
                <a16:creationId xmlns:a16="http://schemas.microsoft.com/office/drawing/2014/main" id="{A76B9CFC-C700-7AFE-AF0B-32498F36B510}"/>
              </a:ext>
            </a:extLst>
          </p:cNvPr>
          <p:cNvGrpSpPr/>
          <p:nvPr/>
        </p:nvGrpSpPr>
        <p:grpSpPr>
          <a:xfrm>
            <a:off x="6819332" y="3935192"/>
            <a:ext cx="808762" cy="808762"/>
            <a:chOff x="378850" y="2484664"/>
            <a:chExt cx="1528842" cy="1528842"/>
          </a:xfrm>
        </p:grpSpPr>
        <p:sp>
          <p:nvSpPr>
            <p:cNvPr id="18" name="Google Shape;187;p21">
              <a:extLst>
                <a:ext uri="{FF2B5EF4-FFF2-40B4-BE49-F238E27FC236}">
                  <a16:creationId xmlns:a16="http://schemas.microsoft.com/office/drawing/2014/main" id="{98B390C1-73F4-1B96-6F1D-09F77728EB3D}"/>
                </a:ext>
              </a:extLst>
            </p:cNvPr>
            <p:cNvSpPr/>
            <p:nvPr/>
          </p:nvSpPr>
          <p:spPr>
            <a:xfrm>
              <a:off x="378850" y="2484664"/>
              <a:ext cx="1528842" cy="15288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6" name="object 41">
              <a:extLst>
                <a:ext uri="{FF2B5EF4-FFF2-40B4-BE49-F238E27FC236}">
                  <a16:creationId xmlns:a16="http://schemas.microsoft.com/office/drawing/2014/main" id="{3DEA9F4B-4941-9829-8C37-7508DC839E97}"/>
                </a:ext>
              </a:extLst>
            </p:cNvPr>
            <p:cNvSpPr txBox="1"/>
            <p:nvPr/>
          </p:nvSpPr>
          <p:spPr>
            <a:xfrm>
              <a:off x="754852" y="2653639"/>
              <a:ext cx="776840" cy="315858"/>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CVE</a:t>
              </a:r>
              <a:endParaRPr lang="en-GB" sz="1200" b="1" dirty="0">
                <a:latin typeface="TSTAR PRO" panose="02000806030000020004" pitchFamily="50" charset="0"/>
                <a:cs typeface="Trebuchet MS"/>
              </a:endParaRPr>
            </a:p>
          </p:txBody>
        </p:sp>
        <p:sp>
          <p:nvSpPr>
            <p:cNvPr id="9" name="object 41">
              <a:extLst>
                <a:ext uri="{FF2B5EF4-FFF2-40B4-BE49-F238E27FC236}">
                  <a16:creationId xmlns:a16="http://schemas.microsoft.com/office/drawing/2014/main" id="{6D5AA261-3615-3F92-040C-5EC65B5A79FC}"/>
                </a:ext>
              </a:extLst>
            </p:cNvPr>
            <p:cNvSpPr txBox="1"/>
            <p:nvPr/>
          </p:nvSpPr>
          <p:spPr>
            <a:xfrm>
              <a:off x="754852" y="3507565"/>
              <a:ext cx="776840" cy="315858"/>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CAPEC</a:t>
              </a:r>
              <a:endParaRPr lang="en-GB" sz="1200" b="1" dirty="0">
                <a:latin typeface="TSTAR PRO" panose="02000806030000020004" pitchFamily="50" charset="0"/>
                <a:cs typeface="Trebuchet MS"/>
              </a:endParaRPr>
            </a:p>
          </p:txBody>
        </p:sp>
        <p:sp>
          <p:nvSpPr>
            <p:cNvPr id="10" name="object 41">
              <a:extLst>
                <a:ext uri="{FF2B5EF4-FFF2-40B4-BE49-F238E27FC236}">
                  <a16:creationId xmlns:a16="http://schemas.microsoft.com/office/drawing/2014/main" id="{58019FF4-EE44-24C0-A3BC-AB35A9679CBA}"/>
                </a:ext>
              </a:extLst>
            </p:cNvPr>
            <p:cNvSpPr txBox="1"/>
            <p:nvPr/>
          </p:nvSpPr>
          <p:spPr>
            <a:xfrm>
              <a:off x="754852" y="3058328"/>
              <a:ext cx="776840" cy="315858"/>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CVSS</a:t>
              </a:r>
              <a:endParaRPr lang="en-GB" sz="1200" b="1" dirty="0">
                <a:latin typeface="TSTAR PRO" panose="02000806030000020004" pitchFamily="50" charset="0"/>
                <a:cs typeface="Trebuchet MS"/>
              </a:endParaRPr>
            </a:p>
          </p:txBody>
        </p:sp>
      </p:grpSp>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id="{39B4F1AF-1826-F125-7DCC-24C3D60377C2}"/>
                  </a:ext>
                </a:extLst>
              </p:cNvPr>
              <p:cNvSpPr/>
              <p:nvPr/>
            </p:nvSpPr>
            <p:spPr>
              <a:xfrm>
                <a:off x="602375" y="1203598"/>
                <a:ext cx="360040"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right"/>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s-ES" b="0" i="1" smtClean="0">
                              <a:solidFill>
                                <a:schemeClr val="tx1"/>
                              </a:solidFill>
                              <a:latin typeface="Cambria Math" panose="02040503050406030204" pitchFamily="18" charset="0"/>
                            </a:rPr>
                            <m:t>𝐴</m:t>
                          </m:r>
                        </m:e>
                        <m:sub>
                          <m:r>
                            <a:rPr lang="es-ES" b="0" i="1" smtClean="0">
                              <a:solidFill>
                                <a:schemeClr val="tx1"/>
                              </a:solidFill>
                              <a:latin typeface="Cambria Math" panose="02040503050406030204" pitchFamily="18" charset="0"/>
                            </a:rPr>
                            <m:t>𝑡</m:t>
                          </m:r>
                        </m:sub>
                      </m:sSub>
                    </m:oMath>
                  </m:oMathPara>
                </a14:m>
                <a:endParaRPr lang="en-US" dirty="0">
                  <a:solidFill>
                    <a:schemeClr val="tx1"/>
                  </a:solidFill>
                </a:endParaRPr>
              </a:p>
            </p:txBody>
          </p:sp>
        </mc:Choice>
        <mc:Fallback xmlns="">
          <p:sp>
            <p:nvSpPr>
              <p:cNvPr id="12" name="Rectángulo 11">
                <a:extLst>
                  <a:ext uri="{FF2B5EF4-FFF2-40B4-BE49-F238E27FC236}">
                    <a16:creationId xmlns:a16="http://schemas.microsoft.com/office/drawing/2014/main" id="{39B4F1AF-1826-F125-7DCC-24C3D60377C2}"/>
                  </a:ext>
                </a:extLst>
              </p:cNvPr>
              <p:cNvSpPr>
                <a:spLocks noRot="1" noChangeAspect="1" noMove="1" noResize="1" noEditPoints="1" noAdjustHandles="1" noChangeArrowheads="1" noChangeShapeType="1" noTextEdit="1"/>
              </p:cNvSpPr>
              <p:nvPr/>
            </p:nvSpPr>
            <p:spPr>
              <a:xfrm>
                <a:off x="602375" y="1203598"/>
                <a:ext cx="360040" cy="360040"/>
              </a:xfrm>
              <a:prstGeom prst="rect">
                <a:avLst/>
              </a:prstGeom>
              <a:blipFill>
                <a:blip r:embed="rId4"/>
                <a:stretch>
                  <a:fillRect/>
                </a:stretch>
              </a:blipFill>
              <a:ln>
                <a:solidFill>
                  <a:schemeClr val="tx1"/>
                </a:solidFill>
              </a:ln>
            </p:spPr>
            <p:txBody>
              <a:bodyPr/>
              <a:lstStyle/>
              <a:p>
                <a:r>
                  <a:rPr lang="en-US">
                    <a:noFill/>
                  </a:rPr>
                  <a:t> </a:t>
                </a:r>
              </a:p>
            </p:txBody>
          </p:sp>
        </mc:Fallback>
      </mc:AlternateContent>
      <p:sp>
        <p:nvSpPr>
          <p:cNvPr id="14" name="Elipse 13">
            <a:extLst>
              <a:ext uri="{FF2B5EF4-FFF2-40B4-BE49-F238E27FC236}">
                <a16:creationId xmlns:a16="http://schemas.microsoft.com/office/drawing/2014/main" id="{F5B9337A-2D35-444A-86BC-ABB5077F8E68}"/>
              </a:ext>
            </a:extLst>
          </p:cNvPr>
          <p:cNvSpPr/>
          <p:nvPr/>
        </p:nvSpPr>
        <p:spPr>
          <a:xfrm rot="10800000" flipV="1">
            <a:off x="593083" y="1906832"/>
            <a:ext cx="378624" cy="3786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Triángulo isósceles 14">
            <a:extLst>
              <a:ext uri="{FF2B5EF4-FFF2-40B4-BE49-F238E27FC236}">
                <a16:creationId xmlns:a16="http://schemas.microsoft.com/office/drawing/2014/main" id="{E44DA62A-7115-B44C-1AA9-5EE985F16B6E}"/>
              </a:ext>
            </a:extLst>
          </p:cNvPr>
          <p:cNvSpPr/>
          <p:nvPr/>
        </p:nvSpPr>
        <p:spPr>
          <a:xfrm rot="10800000">
            <a:off x="602375" y="2601938"/>
            <a:ext cx="392494" cy="33835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Conector recto de flecha 16">
            <a:extLst>
              <a:ext uri="{FF2B5EF4-FFF2-40B4-BE49-F238E27FC236}">
                <a16:creationId xmlns:a16="http://schemas.microsoft.com/office/drawing/2014/main" id="{E24EF897-7863-E154-D13C-5D653532FFBE}"/>
              </a:ext>
            </a:extLst>
          </p:cNvPr>
          <p:cNvCxnSpPr>
            <a:cxnSpLocks/>
          </p:cNvCxnSpPr>
          <p:nvPr/>
        </p:nvCxnSpPr>
        <p:spPr>
          <a:xfrm>
            <a:off x="602375" y="3251832"/>
            <a:ext cx="360040" cy="42045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ADC073BE-D5A3-080C-EACC-E3A9B829EDC3}"/>
              </a:ext>
            </a:extLst>
          </p:cNvPr>
          <p:cNvCxnSpPr>
            <a:cxnSpLocks/>
          </p:cNvCxnSpPr>
          <p:nvPr/>
        </p:nvCxnSpPr>
        <p:spPr>
          <a:xfrm>
            <a:off x="598502" y="3954098"/>
            <a:ext cx="360040" cy="420453"/>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0699BD5A-5EA1-1128-6139-8473E6FD6FD3}"/>
                  </a:ext>
                </a:extLst>
              </p:cNvPr>
              <p:cNvSpPr txBox="1"/>
              <p:nvPr/>
            </p:nvSpPr>
            <p:spPr>
              <a:xfrm>
                <a:off x="575499" y="1880120"/>
                <a:ext cx="41379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s-ES" b="0" i="1" smtClean="0">
                              <a:solidFill>
                                <a:schemeClr val="tx1"/>
                              </a:solidFill>
                              <a:latin typeface="Cambria Math" panose="02040503050406030204" pitchFamily="18" charset="0"/>
                            </a:rPr>
                            <m:t>𝑎</m:t>
                          </m:r>
                        </m:e>
                        <m:sub>
                          <m:r>
                            <a:rPr lang="es-ES" b="0" i="1" smtClean="0">
                              <a:solidFill>
                                <a:schemeClr val="tx1"/>
                              </a:solidFill>
                              <a:latin typeface="Cambria Math" panose="02040503050406030204" pitchFamily="18" charset="0"/>
                            </a:rPr>
                            <m:t>𝑛</m:t>
                          </m:r>
                        </m:sub>
                      </m:sSub>
                    </m:oMath>
                  </m:oMathPara>
                </a14:m>
                <a:endParaRPr lang="en-US" dirty="0"/>
              </a:p>
            </p:txBody>
          </p:sp>
        </mc:Choice>
        <mc:Fallback xmlns="">
          <p:sp>
            <p:nvSpPr>
              <p:cNvPr id="25" name="CuadroTexto 24">
                <a:extLst>
                  <a:ext uri="{FF2B5EF4-FFF2-40B4-BE49-F238E27FC236}">
                    <a16:creationId xmlns:a16="http://schemas.microsoft.com/office/drawing/2014/main" id="{0699BD5A-5EA1-1128-6139-8473E6FD6FD3}"/>
                  </a:ext>
                </a:extLst>
              </p:cNvPr>
              <p:cNvSpPr txBox="1">
                <a:spLocks noRot="1" noChangeAspect="1" noMove="1" noResize="1" noEditPoints="1" noAdjustHandles="1" noChangeArrowheads="1" noChangeShapeType="1" noTextEdit="1"/>
              </p:cNvSpPr>
              <p:nvPr/>
            </p:nvSpPr>
            <p:spPr>
              <a:xfrm>
                <a:off x="575499" y="1880120"/>
                <a:ext cx="413792"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CuadroTexto 26">
                <a:extLst>
                  <a:ext uri="{FF2B5EF4-FFF2-40B4-BE49-F238E27FC236}">
                    <a16:creationId xmlns:a16="http://schemas.microsoft.com/office/drawing/2014/main" id="{854EBC77-1463-56CB-57AA-150FE48BFE45}"/>
                  </a:ext>
                </a:extLst>
              </p:cNvPr>
              <p:cNvSpPr txBox="1"/>
              <p:nvPr/>
            </p:nvSpPr>
            <p:spPr>
              <a:xfrm>
                <a:off x="819871" y="2698433"/>
                <a:ext cx="43204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s-ES" b="0" i="1" smtClean="0">
                              <a:solidFill>
                                <a:schemeClr val="tx1"/>
                              </a:solidFill>
                              <a:latin typeface="Cambria Math" panose="02040503050406030204" pitchFamily="18" charset="0"/>
                            </a:rPr>
                            <m:t>𝑣</m:t>
                          </m:r>
                        </m:e>
                        <m:sub>
                          <m:r>
                            <a:rPr lang="es-ES" b="0" i="1" smtClean="0">
                              <a:solidFill>
                                <a:schemeClr val="tx1"/>
                              </a:solidFill>
                              <a:latin typeface="Cambria Math" panose="02040503050406030204" pitchFamily="18" charset="0"/>
                            </a:rPr>
                            <m:t>𝑚</m:t>
                          </m:r>
                        </m:sub>
                      </m:sSub>
                    </m:oMath>
                  </m:oMathPara>
                </a14:m>
                <a:endParaRPr lang="en-US" dirty="0"/>
              </a:p>
            </p:txBody>
          </p:sp>
        </mc:Choice>
        <mc:Fallback xmlns="">
          <p:sp>
            <p:nvSpPr>
              <p:cNvPr id="27" name="CuadroTexto 26">
                <a:extLst>
                  <a:ext uri="{FF2B5EF4-FFF2-40B4-BE49-F238E27FC236}">
                    <a16:creationId xmlns:a16="http://schemas.microsoft.com/office/drawing/2014/main" id="{854EBC77-1463-56CB-57AA-150FE48BFE45}"/>
                  </a:ext>
                </a:extLst>
              </p:cNvPr>
              <p:cNvSpPr txBox="1">
                <a:spLocks noRot="1" noChangeAspect="1" noMove="1" noResize="1" noEditPoints="1" noAdjustHandles="1" noChangeArrowheads="1" noChangeShapeType="1" noTextEdit="1"/>
              </p:cNvSpPr>
              <p:nvPr/>
            </p:nvSpPr>
            <p:spPr>
              <a:xfrm>
                <a:off x="819871" y="2698433"/>
                <a:ext cx="432049" cy="369332"/>
              </a:xfrm>
              <a:prstGeom prst="rect">
                <a:avLst/>
              </a:prstGeom>
              <a:blipFill>
                <a:blip r:embed="rId6"/>
                <a:stretch>
                  <a:fillRect/>
                </a:stretch>
              </a:blipFill>
            </p:spPr>
            <p:txBody>
              <a:bodyPr/>
              <a:lstStyle/>
              <a:p>
                <a:r>
                  <a:rPr lang="en-US">
                    <a:noFill/>
                  </a:rPr>
                  <a:t> </a:t>
                </a:r>
              </a:p>
            </p:txBody>
          </p:sp>
        </mc:Fallback>
      </mc:AlternateContent>
      <p:sp>
        <p:nvSpPr>
          <p:cNvPr id="29" name="Rectángulo 28">
            <a:extLst>
              <a:ext uri="{FF2B5EF4-FFF2-40B4-BE49-F238E27FC236}">
                <a16:creationId xmlns:a16="http://schemas.microsoft.com/office/drawing/2014/main" id="{47388A5B-57EF-5B03-9340-E5FC40681424}"/>
              </a:ext>
            </a:extLst>
          </p:cNvPr>
          <p:cNvSpPr/>
          <p:nvPr/>
        </p:nvSpPr>
        <p:spPr>
          <a:xfrm>
            <a:off x="1098267" y="1227924"/>
            <a:ext cx="1008112" cy="307777"/>
          </a:xfrm>
          <a:prstGeom prst="rect">
            <a:avLst/>
          </a:prstGeom>
        </p:spPr>
        <p:txBody>
          <a:bodyPr wrap="square">
            <a:spAutoFit/>
          </a:bodyPr>
          <a:lstStyle/>
          <a:p>
            <a:pPr algn="ctr">
              <a:buSzPct val="100000"/>
            </a:pPr>
            <a:r>
              <a:rPr lang="en-US" sz="1400" b="1" dirty="0">
                <a:latin typeface="TSTAR PRO" panose="02000806030000020004" pitchFamily="50" charset="0"/>
                <a:ea typeface="Roboto Condensed" pitchFamily="2" charset="0"/>
                <a:sym typeface="Wingdings"/>
              </a:rPr>
              <a:t>ROOT NODE</a:t>
            </a:r>
            <a:endParaRPr lang="en-US" sz="1400" b="1" dirty="0">
              <a:latin typeface="TSTAR PRO" panose="02000806030000020004" pitchFamily="50" charset="0"/>
              <a:ea typeface="Roboto Condensed" pitchFamily="2" charset="0"/>
            </a:endParaRPr>
          </a:p>
        </p:txBody>
      </p:sp>
      <p:sp>
        <p:nvSpPr>
          <p:cNvPr id="30" name="Rectángulo 29">
            <a:extLst>
              <a:ext uri="{FF2B5EF4-FFF2-40B4-BE49-F238E27FC236}">
                <a16:creationId xmlns:a16="http://schemas.microsoft.com/office/drawing/2014/main" id="{1D32DA7F-76CA-9A32-95C5-30218CC2F8E6}"/>
              </a:ext>
            </a:extLst>
          </p:cNvPr>
          <p:cNvSpPr/>
          <p:nvPr/>
        </p:nvSpPr>
        <p:spPr>
          <a:xfrm>
            <a:off x="1098267" y="1953841"/>
            <a:ext cx="1093734" cy="307777"/>
          </a:xfrm>
          <a:prstGeom prst="rect">
            <a:avLst/>
          </a:prstGeom>
        </p:spPr>
        <p:txBody>
          <a:bodyPr wrap="square">
            <a:spAutoFit/>
          </a:bodyPr>
          <a:lstStyle/>
          <a:p>
            <a:pPr algn="ctr">
              <a:buSzPct val="100000"/>
            </a:pPr>
            <a:r>
              <a:rPr lang="en-US" sz="1400" b="1" dirty="0">
                <a:latin typeface="TSTAR PRO" panose="02000806030000020004" pitchFamily="50" charset="0"/>
                <a:ea typeface="Roboto Condensed" pitchFamily="2" charset="0"/>
                <a:sym typeface="Wingdings"/>
              </a:rPr>
              <a:t>ASSET NODE</a:t>
            </a:r>
            <a:endParaRPr lang="en-US" sz="1400" b="1" dirty="0">
              <a:latin typeface="TSTAR PRO" panose="02000806030000020004" pitchFamily="50" charset="0"/>
              <a:ea typeface="Roboto Condensed" pitchFamily="2" charset="0"/>
            </a:endParaRPr>
          </a:p>
        </p:txBody>
      </p:sp>
      <p:sp>
        <p:nvSpPr>
          <p:cNvPr id="31" name="Rectángulo 30">
            <a:extLst>
              <a:ext uri="{FF2B5EF4-FFF2-40B4-BE49-F238E27FC236}">
                <a16:creationId xmlns:a16="http://schemas.microsoft.com/office/drawing/2014/main" id="{90C1365D-C48C-51DA-8BA5-EA8A7B681E02}"/>
              </a:ext>
            </a:extLst>
          </p:cNvPr>
          <p:cNvSpPr/>
          <p:nvPr/>
        </p:nvSpPr>
        <p:spPr>
          <a:xfrm>
            <a:off x="1001396" y="2500820"/>
            <a:ext cx="1325590" cy="523220"/>
          </a:xfrm>
          <a:prstGeom prst="rect">
            <a:avLst/>
          </a:prstGeom>
        </p:spPr>
        <p:txBody>
          <a:bodyPr wrap="square">
            <a:spAutoFit/>
          </a:bodyPr>
          <a:lstStyle/>
          <a:p>
            <a:pPr algn="ctr">
              <a:buSzPct val="100000"/>
            </a:pPr>
            <a:r>
              <a:rPr lang="en-US" sz="1400" b="1" dirty="0">
                <a:latin typeface="TSTAR PRO" panose="02000806030000020004" pitchFamily="50" charset="0"/>
                <a:ea typeface="Roboto Condensed" pitchFamily="2" charset="0"/>
                <a:sym typeface="Wingdings"/>
              </a:rPr>
              <a:t>VULNERABILITY NODE</a:t>
            </a:r>
            <a:endParaRPr lang="en-US" sz="1400" b="1" dirty="0">
              <a:latin typeface="TSTAR PRO" panose="02000806030000020004" pitchFamily="50" charset="0"/>
              <a:ea typeface="Roboto Condensed" pitchFamily="2" charset="0"/>
            </a:endParaRPr>
          </a:p>
        </p:txBody>
      </p:sp>
      <p:sp>
        <p:nvSpPr>
          <p:cNvPr id="32" name="Rectángulo 31">
            <a:extLst>
              <a:ext uri="{FF2B5EF4-FFF2-40B4-BE49-F238E27FC236}">
                <a16:creationId xmlns:a16="http://schemas.microsoft.com/office/drawing/2014/main" id="{BE1953C1-C1EE-6F90-8971-9E89D57FD2B3}"/>
              </a:ext>
            </a:extLst>
          </p:cNvPr>
          <p:cNvSpPr/>
          <p:nvPr/>
        </p:nvSpPr>
        <p:spPr>
          <a:xfrm>
            <a:off x="1064788" y="3149254"/>
            <a:ext cx="1198806" cy="523220"/>
          </a:xfrm>
          <a:prstGeom prst="rect">
            <a:avLst/>
          </a:prstGeom>
        </p:spPr>
        <p:txBody>
          <a:bodyPr wrap="square">
            <a:spAutoFit/>
          </a:bodyPr>
          <a:lstStyle/>
          <a:p>
            <a:pPr algn="ctr">
              <a:buSzPct val="100000"/>
            </a:pPr>
            <a:r>
              <a:rPr lang="en-US" sz="1400" b="1" dirty="0">
                <a:latin typeface="TSTAR PRO" panose="02000806030000020004" pitchFamily="50" charset="0"/>
                <a:ea typeface="Roboto Condensed" pitchFamily="2" charset="0"/>
                <a:sym typeface="Wingdings"/>
              </a:rPr>
              <a:t>NORMAL DEPENDENCY</a:t>
            </a:r>
            <a:endParaRPr lang="en-US" sz="1400" b="1" dirty="0">
              <a:latin typeface="TSTAR PRO" panose="02000806030000020004" pitchFamily="50" charset="0"/>
              <a:ea typeface="Roboto Condensed" pitchFamily="2" charset="0"/>
            </a:endParaRPr>
          </a:p>
        </p:txBody>
      </p:sp>
      <p:sp>
        <p:nvSpPr>
          <p:cNvPr id="36" name="Rectángulo 35">
            <a:extLst>
              <a:ext uri="{FF2B5EF4-FFF2-40B4-BE49-F238E27FC236}">
                <a16:creationId xmlns:a16="http://schemas.microsoft.com/office/drawing/2014/main" id="{68FD84D9-7B6B-C9E4-5C64-D7EC762C4378}"/>
              </a:ext>
            </a:extLst>
          </p:cNvPr>
          <p:cNvSpPr/>
          <p:nvPr/>
        </p:nvSpPr>
        <p:spPr>
          <a:xfrm>
            <a:off x="1047590" y="3880179"/>
            <a:ext cx="1233201" cy="523220"/>
          </a:xfrm>
          <a:prstGeom prst="rect">
            <a:avLst/>
          </a:prstGeom>
        </p:spPr>
        <p:txBody>
          <a:bodyPr wrap="square">
            <a:spAutoFit/>
          </a:bodyPr>
          <a:lstStyle/>
          <a:p>
            <a:pPr algn="ctr">
              <a:buSzPct val="100000"/>
            </a:pPr>
            <a:r>
              <a:rPr lang="en-US" sz="1400" b="1" dirty="0">
                <a:latin typeface="TSTAR PRO" panose="02000806030000020004" pitchFamily="50" charset="0"/>
                <a:ea typeface="Roboto Condensed" pitchFamily="2" charset="0"/>
                <a:sym typeface="Wingdings"/>
              </a:rPr>
              <a:t>DEPRECATED DEPENDENCY</a:t>
            </a:r>
            <a:endParaRPr lang="en-US" sz="1400" b="1" dirty="0">
              <a:latin typeface="TSTAR PRO" panose="02000806030000020004" pitchFamily="50" charset="0"/>
              <a:ea typeface="Roboto Condensed" pitchFamily="2" charset="0"/>
            </a:endParaRPr>
          </a:p>
        </p:txBody>
      </p:sp>
      <p:cxnSp>
        <p:nvCxnSpPr>
          <p:cNvPr id="37" name="Conector recto de flecha 36">
            <a:extLst>
              <a:ext uri="{FF2B5EF4-FFF2-40B4-BE49-F238E27FC236}">
                <a16:creationId xmlns:a16="http://schemas.microsoft.com/office/drawing/2014/main" id="{BB133B2F-AD84-6BB7-474E-6A5090ABAC02}"/>
              </a:ext>
            </a:extLst>
          </p:cNvPr>
          <p:cNvCxnSpPr>
            <a:cxnSpLocks/>
          </p:cNvCxnSpPr>
          <p:nvPr/>
        </p:nvCxnSpPr>
        <p:spPr>
          <a:xfrm>
            <a:off x="3779912" y="550816"/>
            <a:ext cx="864096" cy="626981"/>
          </a:xfrm>
          <a:prstGeom prst="straightConnector1">
            <a:avLst/>
          </a:prstGeom>
          <a:ln w="889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a:extLst>
              <a:ext uri="{FF2B5EF4-FFF2-40B4-BE49-F238E27FC236}">
                <a16:creationId xmlns:a16="http://schemas.microsoft.com/office/drawing/2014/main" id="{1FDDF573-7DE0-0686-29EB-22D4B249A80D}"/>
              </a:ext>
            </a:extLst>
          </p:cNvPr>
          <p:cNvCxnSpPr>
            <a:cxnSpLocks/>
          </p:cNvCxnSpPr>
          <p:nvPr/>
        </p:nvCxnSpPr>
        <p:spPr>
          <a:xfrm>
            <a:off x="3131840" y="1499821"/>
            <a:ext cx="864096" cy="626981"/>
          </a:xfrm>
          <a:prstGeom prst="straightConnector1">
            <a:avLst/>
          </a:prstGeom>
          <a:ln w="889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a:extLst>
              <a:ext uri="{FF2B5EF4-FFF2-40B4-BE49-F238E27FC236}">
                <a16:creationId xmlns:a16="http://schemas.microsoft.com/office/drawing/2014/main" id="{899C6AE4-CDC6-FCF9-5002-2A9F67A20B25}"/>
              </a:ext>
            </a:extLst>
          </p:cNvPr>
          <p:cNvCxnSpPr>
            <a:cxnSpLocks/>
          </p:cNvCxnSpPr>
          <p:nvPr/>
        </p:nvCxnSpPr>
        <p:spPr>
          <a:xfrm>
            <a:off x="3347864" y="3637799"/>
            <a:ext cx="864096" cy="626981"/>
          </a:xfrm>
          <a:prstGeom prst="straightConnector1">
            <a:avLst/>
          </a:prstGeom>
          <a:ln w="889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a:extLst>
              <a:ext uri="{FF2B5EF4-FFF2-40B4-BE49-F238E27FC236}">
                <a16:creationId xmlns:a16="http://schemas.microsoft.com/office/drawing/2014/main" id="{C3FF3905-517B-B5AE-F239-35C42F12A883}"/>
              </a:ext>
            </a:extLst>
          </p:cNvPr>
          <p:cNvCxnSpPr>
            <a:cxnSpLocks/>
          </p:cNvCxnSpPr>
          <p:nvPr/>
        </p:nvCxnSpPr>
        <p:spPr>
          <a:xfrm flipH="1">
            <a:off x="5405264" y="1645961"/>
            <a:ext cx="861396" cy="595897"/>
          </a:xfrm>
          <a:prstGeom prst="straightConnector1">
            <a:avLst/>
          </a:prstGeom>
          <a:ln w="889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de flecha 42">
            <a:extLst>
              <a:ext uri="{FF2B5EF4-FFF2-40B4-BE49-F238E27FC236}">
                <a16:creationId xmlns:a16="http://schemas.microsoft.com/office/drawing/2014/main" id="{717B6BAE-2A85-0BA0-01AC-EE4CB726BC84}"/>
              </a:ext>
            </a:extLst>
          </p:cNvPr>
          <p:cNvCxnSpPr>
            <a:cxnSpLocks/>
          </p:cNvCxnSpPr>
          <p:nvPr/>
        </p:nvCxnSpPr>
        <p:spPr>
          <a:xfrm flipH="1">
            <a:off x="6381063" y="2064786"/>
            <a:ext cx="861396" cy="595897"/>
          </a:xfrm>
          <a:prstGeom prst="straightConnector1">
            <a:avLst/>
          </a:prstGeom>
          <a:ln w="889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Rectángulo 41">
            <a:extLst>
              <a:ext uri="{FF2B5EF4-FFF2-40B4-BE49-F238E27FC236}">
                <a16:creationId xmlns:a16="http://schemas.microsoft.com/office/drawing/2014/main" id="{D95F1ED2-39F7-EDC6-5C15-11208E4323AA}"/>
              </a:ext>
            </a:extLst>
          </p:cNvPr>
          <p:cNvSpPr/>
          <p:nvPr/>
        </p:nvSpPr>
        <p:spPr>
          <a:xfrm>
            <a:off x="474921" y="1105045"/>
            <a:ext cx="1859442" cy="530601"/>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ángulo 44">
            <a:extLst>
              <a:ext uri="{FF2B5EF4-FFF2-40B4-BE49-F238E27FC236}">
                <a16:creationId xmlns:a16="http://schemas.microsoft.com/office/drawing/2014/main" id="{8E4FAAE0-B64D-6EFE-6C90-22EE70020AD8}"/>
              </a:ext>
            </a:extLst>
          </p:cNvPr>
          <p:cNvSpPr/>
          <p:nvPr/>
        </p:nvSpPr>
        <p:spPr>
          <a:xfrm>
            <a:off x="474921" y="1832964"/>
            <a:ext cx="1859442" cy="530601"/>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ángulo 45">
            <a:extLst>
              <a:ext uri="{FF2B5EF4-FFF2-40B4-BE49-F238E27FC236}">
                <a16:creationId xmlns:a16="http://schemas.microsoft.com/office/drawing/2014/main" id="{3661772B-33BA-4844-725B-4CE3D183C8FD}"/>
              </a:ext>
            </a:extLst>
          </p:cNvPr>
          <p:cNvSpPr/>
          <p:nvPr/>
        </p:nvSpPr>
        <p:spPr>
          <a:xfrm>
            <a:off x="474921" y="2514635"/>
            <a:ext cx="1859442" cy="530601"/>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ángulo 46">
            <a:extLst>
              <a:ext uri="{FF2B5EF4-FFF2-40B4-BE49-F238E27FC236}">
                <a16:creationId xmlns:a16="http://schemas.microsoft.com/office/drawing/2014/main" id="{AE391EF1-21A2-0A9F-672F-AB56F7349A4F}"/>
              </a:ext>
            </a:extLst>
          </p:cNvPr>
          <p:cNvSpPr/>
          <p:nvPr/>
        </p:nvSpPr>
        <p:spPr>
          <a:xfrm>
            <a:off x="474921" y="3171469"/>
            <a:ext cx="1859442" cy="530601"/>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ángulo 47">
            <a:extLst>
              <a:ext uri="{FF2B5EF4-FFF2-40B4-BE49-F238E27FC236}">
                <a16:creationId xmlns:a16="http://schemas.microsoft.com/office/drawing/2014/main" id="{660600A2-10BF-6250-FECF-4C16957F7BD5}"/>
              </a:ext>
            </a:extLst>
          </p:cNvPr>
          <p:cNvSpPr/>
          <p:nvPr/>
        </p:nvSpPr>
        <p:spPr>
          <a:xfrm>
            <a:off x="474921" y="3872798"/>
            <a:ext cx="1859442" cy="530601"/>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334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37"/>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4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39"/>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4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46"/>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41"/>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4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43"/>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5" grpId="0" animBg="1"/>
      <p:bldP spid="45" grpId="1" animBg="1"/>
      <p:bldP spid="46" grpId="0" animBg="1"/>
      <p:bldP spid="46" grpId="1" animBg="1"/>
      <p:bldP spid="47" grpId="0" animBg="1"/>
      <p:bldP spid="47" grpId="1" animBg="1"/>
      <p:bldP spid="48" grpId="0" animBg="1"/>
      <p:bldP spid="48"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a:extLst>
              <a:ext uri="{FF2B5EF4-FFF2-40B4-BE49-F238E27FC236}">
                <a16:creationId xmlns:a16="http://schemas.microsoft.com/office/drawing/2014/main" id="{ECE6DFB7-90A1-0FC7-CF29-5D7493380435}"/>
              </a:ext>
            </a:extLst>
          </p:cNvPr>
          <p:cNvGrpSpPr/>
          <p:nvPr/>
        </p:nvGrpSpPr>
        <p:grpSpPr>
          <a:xfrm>
            <a:off x="3397156" y="1059582"/>
            <a:ext cx="1940957" cy="3417030"/>
            <a:chOff x="5367348" y="987574"/>
            <a:chExt cx="1940957" cy="3417030"/>
          </a:xfrm>
        </p:grpSpPr>
        <p:pic>
          <p:nvPicPr>
            <p:cNvPr id="21" name="Imagen 20">
              <a:extLst>
                <a:ext uri="{FF2B5EF4-FFF2-40B4-BE49-F238E27FC236}">
                  <a16:creationId xmlns:a16="http://schemas.microsoft.com/office/drawing/2014/main" id="{046BDA1B-87BC-7C74-FD96-6A81325CF6E4}"/>
                </a:ext>
              </a:extLst>
            </p:cNvPr>
            <p:cNvPicPr>
              <a:picLocks noChangeAspect="1"/>
            </p:cNvPicPr>
            <p:nvPr/>
          </p:nvPicPr>
          <p:blipFill>
            <a:blip r:embed="rId3"/>
            <a:stretch>
              <a:fillRect/>
            </a:stretch>
          </p:blipFill>
          <p:spPr>
            <a:xfrm>
              <a:off x="5580112" y="1051825"/>
              <a:ext cx="1584176" cy="3352779"/>
            </a:xfrm>
            <a:prstGeom prst="rect">
              <a:avLst/>
            </a:prstGeom>
          </p:spPr>
        </p:pic>
        <p:sp>
          <p:nvSpPr>
            <p:cNvPr id="22" name="Rectángulo 21">
              <a:extLst>
                <a:ext uri="{FF2B5EF4-FFF2-40B4-BE49-F238E27FC236}">
                  <a16:creationId xmlns:a16="http://schemas.microsoft.com/office/drawing/2014/main" id="{7DCF19C6-41CD-4915-7B2A-2F820BEE3567}"/>
                </a:ext>
              </a:extLst>
            </p:cNvPr>
            <p:cNvSpPr/>
            <p:nvPr/>
          </p:nvSpPr>
          <p:spPr>
            <a:xfrm>
              <a:off x="5367348" y="987574"/>
              <a:ext cx="716819" cy="3024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ángulo 22">
              <a:extLst>
                <a:ext uri="{FF2B5EF4-FFF2-40B4-BE49-F238E27FC236}">
                  <a16:creationId xmlns:a16="http://schemas.microsoft.com/office/drawing/2014/main" id="{816C63A1-8090-BE8A-AB35-A5CFA218FBEC}"/>
                </a:ext>
              </a:extLst>
            </p:cNvPr>
            <p:cNvSpPr/>
            <p:nvPr/>
          </p:nvSpPr>
          <p:spPr>
            <a:xfrm>
              <a:off x="6805879" y="2427734"/>
              <a:ext cx="502426"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29</a:t>
            </a:fld>
            <a:endParaRPr lang="en-US" dirty="0"/>
          </a:p>
        </p:txBody>
      </p:sp>
      <p:sp>
        <p:nvSpPr>
          <p:cNvPr id="68" name="Título 2">
            <a:extLst>
              <a:ext uri="{FF2B5EF4-FFF2-40B4-BE49-F238E27FC236}">
                <a16:creationId xmlns:a16="http://schemas.microsoft.com/office/drawing/2014/main" id="{999268AD-06AC-439B-92B0-54FD2CB08117}"/>
              </a:ext>
            </a:extLst>
          </p:cNvPr>
          <p:cNvSpPr>
            <a:spLocks noGrp="1"/>
          </p:cNvSpPr>
          <p:nvPr>
            <p:ph type="title"/>
          </p:nvPr>
        </p:nvSpPr>
        <p:spPr>
          <a:xfrm>
            <a:off x="2123728" y="-20538"/>
            <a:ext cx="6563072" cy="576064"/>
          </a:xfrm>
        </p:spPr>
        <p:txBody>
          <a:bodyPr/>
          <a:lstStyle/>
          <a:p>
            <a:r>
              <a:rPr lang="en-GB" dirty="0"/>
              <a:t>Graph-Based Assessment</a:t>
            </a:r>
          </a:p>
        </p:txBody>
      </p:sp>
      <p:pic>
        <p:nvPicPr>
          <p:cNvPr id="6" name="Imagen 5" descr="Diagrama&#10;&#10;Descripción generada automáticamente con confianza media">
            <a:extLst>
              <a:ext uri="{FF2B5EF4-FFF2-40B4-BE49-F238E27FC236}">
                <a16:creationId xmlns:a16="http://schemas.microsoft.com/office/drawing/2014/main" id="{D83F981E-6C9D-B86B-D444-06DC16FC5E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6079" y="1123833"/>
            <a:ext cx="2840806" cy="3414180"/>
          </a:xfrm>
          <a:prstGeom prst="rect">
            <a:avLst/>
          </a:prstGeom>
        </p:spPr>
      </p:pic>
      <p:pic>
        <p:nvPicPr>
          <p:cNvPr id="8" name="Imagen 7" descr="Imagen que contiene Diagrama&#10;&#10;Descripción generada automáticamente">
            <a:extLst>
              <a:ext uri="{FF2B5EF4-FFF2-40B4-BE49-F238E27FC236}">
                <a16:creationId xmlns:a16="http://schemas.microsoft.com/office/drawing/2014/main" id="{2A378334-E2E7-9E09-9DC1-5D663E5E1EAB}"/>
              </a:ext>
            </a:extLst>
          </p:cNvPr>
          <p:cNvPicPr>
            <a:picLocks noChangeAspect="1"/>
          </p:cNvPicPr>
          <p:nvPr/>
        </p:nvPicPr>
        <p:blipFill rotWithShape="1">
          <a:blip r:embed="rId5">
            <a:extLst>
              <a:ext uri="{28A0092B-C50C-407E-A947-70E740481C1C}">
                <a14:useLocalDpi xmlns:a14="http://schemas.microsoft.com/office/drawing/2010/main" val="0"/>
              </a:ext>
            </a:extLst>
          </a:blip>
          <a:srcRect l="12928"/>
          <a:stretch/>
        </p:blipFill>
        <p:spPr>
          <a:xfrm>
            <a:off x="3754859" y="1104538"/>
            <a:ext cx="1932317" cy="3312368"/>
          </a:xfrm>
          <a:prstGeom prst="rect">
            <a:avLst/>
          </a:prstGeom>
        </p:spPr>
      </p:pic>
      <p:pic>
        <p:nvPicPr>
          <p:cNvPr id="10" name="Imagen 9" descr="Diagrama&#10;&#10;Descripción generada automáticamente con confianza media">
            <a:extLst>
              <a:ext uri="{FF2B5EF4-FFF2-40B4-BE49-F238E27FC236}">
                <a16:creationId xmlns:a16="http://schemas.microsoft.com/office/drawing/2014/main" id="{D741BF21-0A32-C588-C0C7-04E0E1461CE1}"/>
              </a:ext>
            </a:extLst>
          </p:cNvPr>
          <p:cNvPicPr>
            <a:picLocks noChangeAspect="1"/>
          </p:cNvPicPr>
          <p:nvPr/>
        </p:nvPicPr>
        <p:blipFill rotWithShape="1">
          <a:blip r:embed="rId6">
            <a:extLst>
              <a:ext uri="{28A0092B-C50C-407E-A947-70E740481C1C}">
                <a14:useLocalDpi xmlns:a14="http://schemas.microsoft.com/office/drawing/2010/main" val="0"/>
              </a:ext>
            </a:extLst>
          </a:blip>
          <a:srcRect l="13992"/>
          <a:stretch/>
        </p:blipFill>
        <p:spPr>
          <a:xfrm>
            <a:off x="3829430" y="1096913"/>
            <a:ext cx="1857746" cy="3312368"/>
          </a:xfrm>
          <a:prstGeom prst="rect">
            <a:avLst/>
          </a:prstGeom>
        </p:spPr>
      </p:pic>
      <p:pic>
        <p:nvPicPr>
          <p:cNvPr id="14" name="Imagen 13" descr="Un conjunto de letras blancas en un fondo blanco&#10;&#10;Descripción generada automáticamente con confianza baja">
            <a:extLst>
              <a:ext uri="{FF2B5EF4-FFF2-40B4-BE49-F238E27FC236}">
                <a16:creationId xmlns:a16="http://schemas.microsoft.com/office/drawing/2014/main" id="{C57AB58D-2747-5350-2742-08B9FBACBD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46431" y="1096913"/>
            <a:ext cx="560103" cy="2967211"/>
          </a:xfrm>
          <a:prstGeom prst="rect">
            <a:avLst/>
          </a:prstGeom>
        </p:spPr>
      </p:pic>
      <p:sp>
        <p:nvSpPr>
          <p:cNvPr id="15" name="Rectángulo: esquinas redondeadas 14">
            <a:extLst>
              <a:ext uri="{FF2B5EF4-FFF2-40B4-BE49-F238E27FC236}">
                <a16:creationId xmlns:a16="http://schemas.microsoft.com/office/drawing/2014/main" id="{36867661-BC26-C7F6-1850-F46D05AC8B26}"/>
              </a:ext>
            </a:extLst>
          </p:cNvPr>
          <p:cNvSpPr/>
          <p:nvPr/>
        </p:nvSpPr>
        <p:spPr>
          <a:xfrm>
            <a:off x="2824817" y="2116149"/>
            <a:ext cx="911202" cy="91120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Imagen 17">
            <a:extLst>
              <a:ext uri="{FF2B5EF4-FFF2-40B4-BE49-F238E27FC236}">
                <a16:creationId xmlns:a16="http://schemas.microsoft.com/office/drawing/2014/main" id="{76B3F3E8-56AB-EE44-BD9E-CFBC751E6A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7842" y="1078642"/>
            <a:ext cx="6746349" cy="3574706"/>
          </a:xfrm>
          <a:prstGeom prst="rect">
            <a:avLst/>
          </a:prstGeom>
        </p:spPr>
      </p:pic>
      <mc:AlternateContent xmlns:mc="http://schemas.openxmlformats.org/markup-compatibility/2006" xmlns:a14="http://schemas.microsoft.com/office/drawing/2010/main">
        <mc:Choice Requires="a14">
          <p:sp>
            <p:nvSpPr>
              <p:cNvPr id="11" name="object 41">
                <a:extLst>
                  <a:ext uri="{FF2B5EF4-FFF2-40B4-BE49-F238E27FC236}">
                    <a16:creationId xmlns:a16="http://schemas.microsoft.com/office/drawing/2014/main" id="{BC93F5BA-66E4-16CD-BF09-CFC5004143E1}"/>
                  </a:ext>
                </a:extLst>
              </p:cNvPr>
              <p:cNvSpPr txBox="1"/>
              <p:nvPr/>
            </p:nvSpPr>
            <p:spPr>
              <a:xfrm>
                <a:off x="463497" y="771550"/>
                <a:ext cx="1092704" cy="750847"/>
              </a:xfrm>
              <a:prstGeom prst="rect">
                <a:avLst/>
              </a:prstGeom>
            </p:spPr>
            <p:txBody>
              <a:bodyPr vert="horz" wrap="square" lIns="0" tIns="12065" rIns="0" bIns="0" rtlCol="0">
                <a:spAutoFit/>
              </a:bodyPr>
              <a:lstStyle/>
              <a:p>
                <a:pPr marL="12700" algn="ctr">
                  <a:lnSpc>
                    <a:spcPct val="100000"/>
                  </a:lnSpc>
                  <a:spcBef>
                    <a:spcPts val="95"/>
                  </a:spcBef>
                </a:pPr>
                <a14:m>
                  <m:oMathPara xmlns:m="http://schemas.openxmlformats.org/officeDocument/2006/math">
                    <m:oMathParaPr>
                      <m:jc m:val="centerGroup"/>
                    </m:oMathParaPr>
                    <m:oMath xmlns:m="http://schemas.openxmlformats.org/officeDocument/2006/math">
                      <m:sSub>
                        <m:sSubPr>
                          <m:ctrlPr>
                            <a:rPr lang="en-GB" sz="4800" b="1" i="1" smtClean="0">
                              <a:latin typeface="Cambria Math" panose="02040503050406030204" pitchFamily="18" charset="0"/>
                            </a:rPr>
                          </m:ctrlPr>
                        </m:sSubPr>
                        <m:e>
                          <m:r>
                            <a:rPr lang="es-ES" sz="4800" b="1" i="1" smtClean="0">
                              <a:latin typeface="Cambria Math" panose="02040503050406030204" pitchFamily="18" charset="0"/>
                            </a:rPr>
                            <m:t>𝒕</m:t>
                          </m:r>
                        </m:e>
                        <m:sub>
                          <m:r>
                            <a:rPr lang="es-ES" sz="4800" b="1" i="1" smtClean="0">
                              <a:latin typeface="Cambria Math" panose="02040503050406030204" pitchFamily="18" charset="0"/>
                            </a:rPr>
                            <m:t>𝟎</m:t>
                          </m:r>
                        </m:sub>
                      </m:sSub>
                    </m:oMath>
                  </m:oMathPara>
                </a14:m>
                <a:endParaRPr lang="en-GB" sz="4800" b="1" dirty="0">
                  <a:latin typeface="TSTAR PRO" panose="02000806030000020004" pitchFamily="50" charset="0"/>
                  <a:cs typeface="Trebuchet MS"/>
                </a:endParaRPr>
              </a:p>
            </p:txBody>
          </p:sp>
        </mc:Choice>
        <mc:Fallback xmlns="">
          <p:sp>
            <p:nvSpPr>
              <p:cNvPr id="11" name="object 41">
                <a:extLst>
                  <a:ext uri="{FF2B5EF4-FFF2-40B4-BE49-F238E27FC236}">
                    <a16:creationId xmlns:a16="http://schemas.microsoft.com/office/drawing/2014/main" id="{BC93F5BA-66E4-16CD-BF09-CFC5004143E1}"/>
                  </a:ext>
                </a:extLst>
              </p:cNvPr>
              <p:cNvSpPr txBox="1">
                <a:spLocks noRot="1" noChangeAspect="1" noMove="1" noResize="1" noEditPoints="1" noAdjustHandles="1" noChangeArrowheads="1" noChangeShapeType="1" noTextEdit="1"/>
              </p:cNvSpPr>
              <p:nvPr/>
            </p:nvSpPr>
            <p:spPr>
              <a:xfrm>
                <a:off x="463497" y="771550"/>
                <a:ext cx="1092704" cy="75084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bject 41">
                <a:extLst>
                  <a:ext uri="{FF2B5EF4-FFF2-40B4-BE49-F238E27FC236}">
                    <a16:creationId xmlns:a16="http://schemas.microsoft.com/office/drawing/2014/main" id="{05498DDB-5F86-93F9-ECD7-609F200104DD}"/>
                  </a:ext>
                </a:extLst>
              </p:cNvPr>
              <p:cNvSpPr txBox="1"/>
              <p:nvPr/>
            </p:nvSpPr>
            <p:spPr>
              <a:xfrm>
                <a:off x="463497" y="771550"/>
                <a:ext cx="1092704" cy="750847"/>
              </a:xfrm>
              <a:prstGeom prst="rect">
                <a:avLst/>
              </a:prstGeom>
            </p:spPr>
            <p:txBody>
              <a:bodyPr vert="horz" wrap="square" lIns="0" tIns="12065" rIns="0" bIns="0" rtlCol="0">
                <a:spAutoFit/>
              </a:bodyPr>
              <a:lstStyle/>
              <a:p>
                <a:pPr marL="12700" algn="ctr">
                  <a:lnSpc>
                    <a:spcPct val="100000"/>
                  </a:lnSpc>
                  <a:spcBef>
                    <a:spcPts val="95"/>
                  </a:spcBef>
                </a:pPr>
                <a14:m>
                  <m:oMathPara xmlns:m="http://schemas.openxmlformats.org/officeDocument/2006/math">
                    <m:oMathParaPr>
                      <m:jc m:val="centerGroup"/>
                    </m:oMathParaPr>
                    <m:oMath xmlns:m="http://schemas.openxmlformats.org/officeDocument/2006/math">
                      <m:sSub>
                        <m:sSubPr>
                          <m:ctrlPr>
                            <a:rPr lang="en-GB" sz="4800" b="1" i="1" smtClean="0">
                              <a:latin typeface="Cambria Math" panose="02040503050406030204" pitchFamily="18" charset="0"/>
                            </a:rPr>
                          </m:ctrlPr>
                        </m:sSubPr>
                        <m:e>
                          <m:r>
                            <a:rPr lang="es-ES" sz="4800" b="1" i="1" smtClean="0">
                              <a:latin typeface="Cambria Math" panose="02040503050406030204" pitchFamily="18" charset="0"/>
                            </a:rPr>
                            <m:t>𝒕</m:t>
                          </m:r>
                        </m:e>
                        <m:sub>
                          <m:r>
                            <a:rPr lang="es-ES" sz="4800" b="1" i="1" smtClean="0">
                              <a:latin typeface="Cambria Math" panose="02040503050406030204" pitchFamily="18" charset="0"/>
                            </a:rPr>
                            <m:t>𝟏</m:t>
                          </m:r>
                        </m:sub>
                      </m:sSub>
                    </m:oMath>
                  </m:oMathPara>
                </a14:m>
                <a:endParaRPr lang="en-GB" sz="4800" b="1" dirty="0">
                  <a:latin typeface="TSTAR PRO" panose="02000806030000020004" pitchFamily="50" charset="0"/>
                  <a:cs typeface="Trebuchet MS"/>
                </a:endParaRPr>
              </a:p>
            </p:txBody>
          </p:sp>
        </mc:Choice>
        <mc:Fallback xmlns="">
          <p:sp>
            <p:nvSpPr>
              <p:cNvPr id="13" name="object 41">
                <a:extLst>
                  <a:ext uri="{FF2B5EF4-FFF2-40B4-BE49-F238E27FC236}">
                    <a16:creationId xmlns:a16="http://schemas.microsoft.com/office/drawing/2014/main" id="{05498DDB-5F86-93F9-ECD7-609F200104DD}"/>
                  </a:ext>
                </a:extLst>
              </p:cNvPr>
              <p:cNvSpPr txBox="1">
                <a:spLocks noRot="1" noChangeAspect="1" noMove="1" noResize="1" noEditPoints="1" noAdjustHandles="1" noChangeArrowheads="1" noChangeShapeType="1" noTextEdit="1"/>
              </p:cNvSpPr>
              <p:nvPr/>
            </p:nvSpPr>
            <p:spPr>
              <a:xfrm>
                <a:off x="463497" y="771550"/>
                <a:ext cx="1092704" cy="75084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object 41">
                <a:extLst>
                  <a:ext uri="{FF2B5EF4-FFF2-40B4-BE49-F238E27FC236}">
                    <a16:creationId xmlns:a16="http://schemas.microsoft.com/office/drawing/2014/main" id="{F1C1BC21-EBC0-BACF-7055-5A5F4E17A7E7}"/>
                  </a:ext>
                </a:extLst>
              </p:cNvPr>
              <p:cNvSpPr txBox="1"/>
              <p:nvPr/>
            </p:nvSpPr>
            <p:spPr>
              <a:xfrm>
                <a:off x="463497" y="771550"/>
                <a:ext cx="1092704" cy="750847"/>
              </a:xfrm>
              <a:prstGeom prst="rect">
                <a:avLst/>
              </a:prstGeom>
            </p:spPr>
            <p:txBody>
              <a:bodyPr vert="horz" wrap="square" lIns="0" tIns="12065" rIns="0" bIns="0" rtlCol="0">
                <a:spAutoFit/>
              </a:bodyPr>
              <a:lstStyle/>
              <a:p>
                <a:pPr marL="12700" algn="ctr">
                  <a:lnSpc>
                    <a:spcPct val="100000"/>
                  </a:lnSpc>
                  <a:spcBef>
                    <a:spcPts val="95"/>
                  </a:spcBef>
                </a:pPr>
                <a14:m>
                  <m:oMathPara xmlns:m="http://schemas.openxmlformats.org/officeDocument/2006/math">
                    <m:oMathParaPr>
                      <m:jc m:val="centerGroup"/>
                    </m:oMathParaPr>
                    <m:oMath xmlns:m="http://schemas.openxmlformats.org/officeDocument/2006/math">
                      <m:sSub>
                        <m:sSubPr>
                          <m:ctrlPr>
                            <a:rPr lang="en-GB" sz="4800" b="1" i="1" smtClean="0">
                              <a:latin typeface="Cambria Math" panose="02040503050406030204" pitchFamily="18" charset="0"/>
                            </a:rPr>
                          </m:ctrlPr>
                        </m:sSubPr>
                        <m:e>
                          <m:r>
                            <a:rPr lang="es-ES" sz="4800" b="1" i="1" smtClean="0">
                              <a:latin typeface="Cambria Math" panose="02040503050406030204" pitchFamily="18" charset="0"/>
                            </a:rPr>
                            <m:t>𝒕</m:t>
                          </m:r>
                        </m:e>
                        <m:sub>
                          <m:r>
                            <a:rPr lang="es-ES" sz="4800" b="1" i="1" smtClean="0">
                              <a:latin typeface="Cambria Math" panose="02040503050406030204" pitchFamily="18" charset="0"/>
                            </a:rPr>
                            <m:t>𝟐</m:t>
                          </m:r>
                        </m:sub>
                      </m:sSub>
                    </m:oMath>
                  </m:oMathPara>
                </a14:m>
                <a:endParaRPr lang="en-GB" sz="4800" b="1" dirty="0">
                  <a:latin typeface="TSTAR PRO" panose="02000806030000020004" pitchFamily="50" charset="0"/>
                  <a:cs typeface="Trebuchet MS"/>
                </a:endParaRPr>
              </a:p>
            </p:txBody>
          </p:sp>
        </mc:Choice>
        <mc:Fallback xmlns="">
          <p:sp>
            <p:nvSpPr>
              <p:cNvPr id="16" name="object 41">
                <a:extLst>
                  <a:ext uri="{FF2B5EF4-FFF2-40B4-BE49-F238E27FC236}">
                    <a16:creationId xmlns:a16="http://schemas.microsoft.com/office/drawing/2014/main" id="{F1C1BC21-EBC0-BACF-7055-5A5F4E17A7E7}"/>
                  </a:ext>
                </a:extLst>
              </p:cNvPr>
              <p:cNvSpPr txBox="1">
                <a:spLocks noRot="1" noChangeAspect="1" noMove="1" noResize="1" noEditPoints="1" noAdjustHandles="1" noChangeArrowheads="1" noChangeShapeType="1" noTextEdit="1"/>
              </p:cNvSpPr>
              <p:nvPr/>
            </p:nvSpPr>
            <p:spPr>
              <a:xfrm>
                <a:off x="463497" y="771550"/>
                <a:ext cx="1092704" cy="75084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object 41">
                <a:extLst>
                  <a:ext uri="{FF2B5EF4-FFF2-40B4-BE49-F238E27FC236}">
                    <a16:creationId xmlns:a16="http://schemas.microsoft.com/office/drawing/2014/main" id="{6A8F90F6-6CA7-7706-84BA-B1865221799C}"/>
                  </a:ext>
                </a:extLst>
              </p:cNvPr>
              <p:cNvSpPr txBox="1"/>
              <p:nvPr/>
            </p:nvSpPr>
            <p:spPr>
              <a:xfrm>
                <a:off x="463497" y="771550"/>
                <a:ext cx="1092704" cy="750847"/>
              </a:xfrm>
              <a:prstGeom prst="rect">
                <a:avLst/>
              </a:prstGeom>
            </p:spPr>
            <p:txBody>
              <a:bodyPr vert="horz" wrap="square" lIns="0" tIns="12065" rIns="0" bIns="0" rtlCol="0">
                <a:spAutoFit/>
              </a:bodyPr>
              <a:lstStyle/>
              <a:p>
                <a:pPr marL="12700" algn="ctr">
                  <a:lnSpc>
                    <a:spcPct val="100000"/>
                  </a:lnSpc>
                  <a:spcBef>
                    <a:spcPts val="95"/>
                  </a:spcBef>
                </a:pPr>
                <a14:m>
                  <m:oMathPara xmlns:m="http://schemas.openxmlformats.org/officeDocument/2006/math">
                    <m:oMathParaPr>
                      <m:jc m:val="centerGroup"/>
                    </m:oMathParaPr>
                    <m:oMath xmlns:m="http://schemas.openxmlformats.org/officeDocument/2006/math">
                      <m:sSub>
                        <m:sSubPr>
                          <m:ctrlPr>
                            <a:rPr lang="en-GB" sz="4800" b="1" i="1" smtClean="0">
                              <a:latin typeface="Cambria Math" panose="02040503050406030204" pitchFamily="18" charset="0"/>
                            </a:rPr>
                          </m:ctrlPr>
                        </m:sSubPr>
                        <m:e>
                          <m:r>
                            <a:rPr lang="es-ES" sz="4800" b="1" i="1" smtClean="0">
                              <a:latin typeface="Cambria Math" panose="02040503050406030204" pitchFamily="18" charset="0"/>
                            </a:rPr>
                            <m:t>𝒕</m:t>
                          </m:r>
                        </m:e>
                        <m:sub>
                          <m:r>
                            <a:rPr lang="es-ES" sz="4800" b="1" i="1" smtClean="0">
                              <a:latin typeface="Cambria Math" panose="02040503050406030204" pitchFamily="18" charset="0"/>
                            </a:rPr>
                            <m:t>𝟑</m:t>
                          </m:r>
                        </m:sub>
                      </m:sSub>
                    </m:oMath>
                  </m:oMathPara>
                </a14:m>
                <a:endParaRPr lang="en-GB" sz="4800" b="1" dirty="0">
                  <a:latin typeface="TSTAR PRO" panose="02000806030000020004" pitchFamily="50" charset="0"/>
                  <a:cs typeface="Trebuchet MS"/>
                </a:endParaRPr>
              </a:p>
            </p:txBody>
          </p:sp>
        </mc:Choice>
        <mc:Fallback xmlns="">
          <p:sp>
            <p:nvSpPr>
              <p:cNvPr id="17" name="object 41">
                <a:extLst>
                  <a:ext uri="{FF2B5EF4-FFF2-40B4-BE49-F238E27FC236}">
                    <a16:creationId xmlns:a16="http://schemas.microsoft.com/office/drawing/2014/main" id="{6A8F90F6-6CA7-7706-84BA-B1865221799C}"/>
                  </a:ext>
                </a:extLst>
              </p:cNvPr>
              <p:cNvSpPr txBox="1">
                <a:spLocks noRot="1" noChangeAspect="1" noMove="1" noResize="1" noEditPoints="1" noAdjustHandles="1" noChangeArrowheads="1" noChangeShapeType="1" noTextEdit="1"/>
              </p:cNvSpPr>
              <p:nvPr/>
            </p:nvSpPr>
            <p:spPr>
              <a:xfrm>
                <a:off x="463497" y="771550"/>
                <a:ext cx="1092704" cy="750847"/>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object 41">
                <a:extLst>
                  <a:ext uri="{FF2B5EF4-FFF2-40B4-BE49-F238E27FC236}">
                    <a16:creationId xmlns:a16="http://schemas.microsoft.com/office/drawing/2014/main" id="{0BBB5C9D-E010-6A94-04A5-D1BB154FA378}"/>
                  </a:ext>
                </a:extLst>
              </p:cNvPr>
              <p:cNvSpPr txBox="1"/>
              <p:nvPr/>
            </p:nvSpPr>
            <p:spPr>
              <a:xfrm>
                <a:off x="463497" y="771550"/>
                <a:ext cx="1092704" cy="750847"/>
              </a:xfrm>
              <a:prstGeom prst="rect">
                <a:avLst/>
              </a:prstGeom>
            </p:spPr>
            <p:txBody>
              <a:bodyPr vert="horz" wrap="square" lIns="0" tIns="12065" rIns="0" bIns="0" rtlCol="0">
                <a:spAutoFit/>
              </a:bodyPr>
              <a:lstStyle/>
              <a:p>
                <a:pPr marL="12700" algn="ctr">
                  <a:lnSpc>
                    <a:spcPct val="100000"/>
                  </a:lnSpc>
                  <a:spcBef>
                    <a:spcPts val="95"/>
                  </a:spcBef>
                </a:pPr>
                <a14:m>
                  <m:oMathPara xmlns:m="http://schemas.openxmlformats.org/officeDocument/2006/math">
                    <m:oMathParaPr>
                      <m:jc m:val="centerGroup"/>
                    </m:oMathParaPr>
                    <m:oMath xmlns:m="http://schemas.openxmlformats.org/officeDocument/2006/math">
                      <m:sSub>
                        <m:sSubPr>
                          <m:ctrlPr>
                            <a:rPr lang="en-GB" sz="4800" b="1" i="1" smtClean="0">
                              <a:latin typeface="Cambria Math" panose="02040503050406030204" pitchFamily="18" charset="0"/>
                            </a:rPr>
                          </m:ctrlPr>
                        </m:sSubPr>
                        <m:e>
                          <m:r>
                            <a:rPr lang="es-ES" sz="4800" b="1" i="1" smtClean="0">
                              <a:latin typeface="Cambria Math" panose="02040503050406030204" pitchFamily="18" charset="0"/>
                            </a:rPr>
                            <m:t>𝒕</m:t>
                          </m:r>
                        </m:e>
                        <m:sub>
                          <m:r>
                            <a:rPr lang="es-ES" sz="4800" b="1" i="1" smtClean="0">
                              <a:latin typeface="Cambria Math" panose="02040503050406030204" pitchFamily="18" charset="0"/>
                            </a:rPr>
                            <m:t>𝟒</m:t>
                          </m:r>
                        </m:sub>
                      </m:sSub>
                    </m:oMath>
                  </m:oMathPara>
                </a14:m>
                <a:endParaRPr lang="en-GB" sz="4800" b="1" dirty="0">
                  <a:latin typeface="TSTAR PRO" panose="02000806030000020004" pitchFamily="50" charset="0"/>
                  <a:cs typeface="Trebuchet MS"/>
                </a:endParaRPr>
              </a:p>
            </p:txBody>
          </p:sp>
        </mc:Choice>
        <mc:Fallback xmlns="">
          <p:sp>
            <p:nvSpPr>
              <p:cNvPr id="19" name="object 41">
                <a:extLst>
                  <a:ext uri="{FF2B5EF4-FFF2-40B4-BE49-F238E27FC236}">
                    <a16:creationId xmlns:a16="http://schemas.microsoft.com/office/drawing/2014/main" id="{0BBB5C9D-E010-6A94-04A5-D1BB154FA378}"/>
                  </a:ext>
                </a:extLst>
              </p:cNvPr>
              <p:cNvSpPr txBox="1">
                <a:spLocks noRot="1" noChangeAspect="1" noMove="1" noResize="1" noEditPoints="1" noAdjustHandles="1" noChangeArrowheads="1" noChangeShapeType="1" noTextEdit="1"/>
              </p:cNvSpPr>
              <p:nvPr/>
            </p:nvSpPr>
            <p:spPr>
              <a:xfrm>
                <a:off x="463497" y="771550"/>
                <a:ext cx="1092704" cy="750847"/>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6787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0"/>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3"/>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8"/>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6"/>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3" grpId="1"/>
      <p:bldP spid="16" grpId="0"/>
      <p:bldP spid="16" grpId="1"/>
      <p:bldP spid="17" grpId="0"/>
      <p:bldP spid="17" grpId="1"/>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ítulo 1">
            <a:extLst>
              <a:ext uri="{FF2B5EF4-FFF2-40B4-BE49-F238E27FC236}">
                <a16:creationId xmlns:a16="http://schemas.microsoft.com/office/drawing/2014/main" id="{4FD5968C-B6C4-45FF-85DD-441DBC3F7E2D}"/>
              </a:ext>
            </a:extLst>
          </p:cNvPr>
          <p:cNvSpPr txBox="1">
            <a:spLocks/>
          </p:cNvSpPr>
          <p:nvPr/>
        </p:nvSpPr>
        <p:spPr>
          <a:xfrm>
            <a:off x="0" y="0"/>
            <a:ext cx="9144000" cy="915566"/>
          </a:xfrm>
          <a:prstGeom prst="rect">
            <a:avLst/>
          </a:prstGeom>
          <a:solidFill>
            <a:schemeClr val="bg1">
              <a:lumMod val="5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TSTAR PRO Headline" panose="02000806030000020004" pitchFamily="50" charset="0"/>
                <a:cs typeface="Courier New" pitchFamily="49" charset="0"/>
              </a:rPr>
              <a:t>1. </a:t>
            </a:r>
            <a:r>
              <a:rPr lang="en-GB" sz="3600" b="1" dirty="0">
                <a:solidFill>
                  <a:schemeClr val="bg1"/>
                </a:solidFill>
                <a:latin typeface="TSTAR PRO Headline" panose="02000806030000020004" pitchFamily="50" charset="0"/>
                <a:cs typeface="Courier New" pitchFamily="49" charset="0"/>
              </a:rPr>
              <a:t>INTRODUCTION</a:t>
            </a:r>
          </a:p>
        </p:txBody>
      </p:sp>
      <p:sp>
        <p:nvSpPr>
          <p:cNvPr id="27" name="Título 1">
            <a:extLst>
              <a:ext uri="{FF2B5EF4-FFF2-40B4-BE49-F238E27FC236}">
                <a16:creationId xmlns:a16="http://schemas.microsoft.com/office/drawing/2014/main" id="{4FD5968C-B6C4-45FF-85DD-441DBC3F7E2D}"/>
              </a:ext>
            </a:extLst>
          </p:cNvPr>
          <p:cNvSpPr txBox="1">
            <a:spLocks/>
          </p:cNvSpPr>
          <p:nvPr/>
        </p:nvSpPr>
        <p:spPr>
          <a:xfrm>
            <a:off x="0" y="2520864"/>
            <a:ext cx="9144000" cy="915565"/>
          </a:xfrm>
          <a:prstGeom prst="rect">
            <a:avLst/>
          </a:prstGeom>
          <a:solidFill>
            <a:schemeClr val="bg1">
              <a:lumMod val="5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TSTAR PRO Headline" panose="02000806030000020004" pitchFamily="50" charset="0"/>
                <a:cs typeface="Courier New" pitchFamily="49" charset="0"/>
              </a:rPr>
              <a:t>4. </a:t>
            </a:r>
            <a:r>
              <a:rPr lang="en-GB" sz="3600" b="1" dirty="0">
                <a:solidFill>
                  <a:schemeClr val="bg1"/>
                </a:solidFill>
                <a:latin typeface="TSTAR PRO Headline" panose="02000806030000020004" pitchFamily="50" charset="0"/>
                <a:cs typeface="Courier New" pitchFamily="49" charset="0"/>
              </a:rPr>
              <a:t>Research Methodology</a:t>
            </a:r>
          </a:p>
        </p:txBody>
      </p:sp>
      <p:sp>
        <p:nvSpPr>
          <p:cNvPr id="28" name="Título 1">
            <a:extLst>
              <a:ext uri="{FF2B5EF4-FFF2-40B4-BE49-F238E27FC236}">
                <a16:creationId xmlns:a16="http://schemas.microsoft.com/office/drawing/2014/main" id="{4FD5968C-B6C4-45FF-85DD-441DBC3F7E2D}"/>
              </a:ext>
            </a:extLst>
          </p:cNvPr>
          <p:cNvSpPr txBox="1">
            <a:spLocks/>
          </p:cNvSpPr>
          <p:nvPr/>
        </p:nvSpPr>
        <p:spPr>
          <a:xfrm>
            <a:off x="0" y="859051"/>
            <a:ext cx="9144000" cy="887422"/>
          </a:xfrm>
          <a:prstGeom prst="rect">
            <a:avLst/>
          </a:prstGeom>
          <a:solidFill>
            <a:schemeClr val="bg1">
              <a:lumMod val="5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TSTAR PRO Headline" panose="02000806030000020004" pitchFamily="50" charset="0"/>
                <a:cs typeface="Courier New" pitchFamily="49" charset="0"/>
              </a:rPr>
              <a:t>2. </a:t>
            </a:r>
            <a:r>
              <a:rPr lang="en-GB" sz="3600" b="1" dirty="0">
                <a:solidFill>
                  <a:schemeClr val="bg1"/>
                </a:solidFill>
                <a:latin typeface="TSTAR PRO Headline" panose="02000806030000020004" pitchFamily="50" charset="0"/>
                <a:cs typeface="Courier New" pitchFamily="49" charset="0"/>
              </a:rPr>
              <a:t>Background</a:t>
            </a:r>
          </a:p>
        </p:txBody>
      </p:sp>
      <p:sp>
        <p:nvSpPr>
          <p:cNvPr id="6" name="2 Marcador de número de diapositiva">
            <a:extLst>
              <a:ext uri="{FF2B5EF4-FFF2-40B4-BE49-F238E27FC236}">
                <a16:creationId xmlns:a16="http://schemas.microsoft.com/office/drawing/2014/main" id="{25300E9D-0C40-4DAB-9714-7B2B1ED8275D}"/>
              </a:ext>
            </a:extLst>
          </p:cNvPr>
          <p:cNvSpPr>
            <a:spLocks noGrp="1"/>
          </p:cNvSpPr>
          <p:nvPr>
            <p:ph type="sldNum" sz="quarter" idx="20"/>
          </p:nvPr>
        </p:nvSpPr>
        <p:spPr>
          <a:xfrm>
            <a:off x="6542857" y="4957682"/>
            <a:ext cx="2133600" cy="163556"/>
          </a:xfrm>
        </p:spPr>
        <p:txBody>
          <a:bodyPr/>
          <a:lstStyle/>
          <a:p>
            <a:pPr>
              <a:defRPr/>
            </a:pPr>
            <a:fld id="{573902B0-774B-DB47-85FF-5E7A4BB2BF29}" type="slidenum">
              <a:rPr lang="en-US" smtClean="0"/>
              <a:pPr>
                <a:defRPr/>
              </a:pPr>
              <a:t>3</a:t>
            </a:fld>
            <a:endParaRPr lang="en-US" dirty="0"/>
          </a:p>
        </p:txBody>
      </p:sp>
      <p:sp>
        <p:nvSpPr>
          <p:cNvPr id="7" name="Título 1">
            <a:extLst>
              <a:ext uri="{FF2B5EF4-FFF2-40B4-BE49-F238E27FC236}">
                <a16:creationId xmlns:a16="http://schemas.microsoft.com/office/drawing/2014/main" id="{08330367-4AFC-4FBC-961F-B9DBFD2AD048}"/>
              </a:ext>
            </a:extLst>
          </p:cNvPr>
          <p:cNvSpPr txBox="1">
            <a:spLocks/>
          </p:cNvSpPr>
          <p:nvPr/>
        </p:nvSpPr>
        <p:spPr>
          <a:xfrm>
            <a:off x="0" y="1689958"/>
            <a:ext cx="9144000" cy="887421"/>
          </a:xfrm>
          <a:prstGeom prst="rect">
            <a:avLst/>
          </a:prstGeom>
          <a:solidFill>
            <a:schemeClr val="bg1">
              <a:lumMod val="5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TSTAR PRO Headline" panose="02000806030000020004" pitchFamily="50" charset="0"/>
                <a:cs typeface="Courier New" pitchFamily="49" charset="0"/>
              </a:rPr>
              <a:t>3. </a:t>
            </a:r>
            <a:r>
              <a:rPr lang="en-GB" sz="3600" b="1" dirty="0">
                <a:solidFill>
                  <a:schemeClr val="bg1"/>
                </a:solidFill>
                <a:latin typeface="TSTAR PRO Headline" panose="02000806030000020004" pitchFamily="50" charset="0"/>
                <a:cs typeface="Courier New" pitchFamily="49" charset="0"/>
              </a:rPr>
              <a:t>Literature Review</a:t>
            </a:r>
          </a:p>
        </p:txBody>
      </p:sp>
      <p:sp>
        <p:nvSpPr>
          <p:cNvPr id="8" name="Título 1">
            <a:extLst>
              <a:ext uri="{FF2B5EF4-FFF2-40B4-BE49-F238E27FC236}">
                <a16:creationId xmlns:a16="http://schemas.microsoft.com/office/drawing/2014/main" id="{C770A21F-6509-46B9-879F-BA003939513D}"/>
              </a:ext>
            </a:extLst>
          </p:cNvPr>
          <p:cNvSpPr txBox="1">
            <a:spLocks/>
          </p:cNvSpPr>
          <p:nvPr/>
        </p:nvSpPr>
        <p:spPr>
          <a:xfrm>
            <a:off x="0" y="3379914"/>
            <a:ext cx="9144000" cy="887422"/>
          </a:xfrm>
          <a:prstGeom prst="rect">
            <a:avLst/>
          </a:prstGeom>
          <a:solidFill>
            <a:schemeClr val="bg1">
              <a:lumMod val="5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TSTAR PRO Headline" panose="02000806030000020004" pitchFamily="50" charset="0"/>
                <a:cs typeface="Courier New" pitchFamily="49" charset="0"/>
              </a:rPr>
              <a:t>5. </a:t>
            </a:r>
            <a:r>
              <a:rPr lang="en-GB" sz="3600" b="1" dirty="0">
                <a:solidFill>
                  <a:schemeClr val="bg1"/>
                </a:solidFill>
                <a:latin typeface="TSTAR PRO Headline" panose="02000806030000020004" pitchFamily="50" charset="0"/>
                <a:cs typeface="Courier New" pitchFamily="49" charset="0"/>
              </a:rPr>
              <a:t>Contributions</a:t>
            </a:r>
          </a:p>
        </p:txBody>
      </p:sp>
      <p:sp>
        <p:nvSpPr>
          <p:cNvPr id="9" name="Título 1">
            <a:extLst>
              <a:ext uri="{FF2B5EF4-FFF2-40B4-BE49-F238E27FC236}">
                <a16:creationId xmlns:a16="http://schemas.microsoft.com/office/drawing/2014/main" id="{4B5B6EA8-3AC1-4C11-A579-C929DDA8C568}"/>
              </a:ext>
            </a:extLst>
          </p:cNvPr>
          <p:cNvSpPr txBox="1">
            <a:spLocks/>
          </p:cNvSpPr>
          <p:nvPr/>
        </p:nvSpPr>
        <p:spPr>
          <a:xfrm>
            <a:off x="0" y="4210819"/>
            <a:ext cx="9144000" cy="746863"/>
          </a:xfrm>
          <a:prstGeom prst="rect">
            <a:avLst/>
          </a:prstGeom>
          <a:solidFill>
            <a:schemeClr val="bg1">
              <a:lumMod val="5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TSTAR PRO Headline" panose="02000806030000020004" pitchFamily="50" charset="0"/>
                <a:cs typeface="Courier New" pitchFamily="49" charset="0"/>
              </a:rPr>
              <a:t>6. </a:t>
            </a:r>
            <a:r>
              <a:rPr lang="en-GB" sz="3600" b="1" dirty="0">
                <a:solidFill>
                  <a:schemeClr val="bg1"/>
                </a:solidFill>
                <a:latin typeface="TSTAR PRO Headline" panose="02000806030000020004" pitchFamily="50" charset="0"/>
                <a:cs typeface="Courier New" pitchFamily="49" charset="0"/>
              </a:rPr>
              <a:t>Conclusions and future work</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30</a:t>
            </a:fld>
            <a:endParaRPr lang="en-US" dirty="0"/>
          </a:p>
        </p:txBody>
      </p:sp>
      <p:sp>
        <p:nvSpPr>
          <p:cNvPr id="68" name="Título 2">
            <a:extLst>
              <a:ext uri="{FF2B5EF4-FFF2-40B4-BE49-F238E27FC236}">
                <a16:creationId xmlns:a16="http://schemas.microsoft.com/office/drawing/2014/main" id="{999268AD-06AC-439B-92B0-54FD2CB08117}"/>
              </a:ext>
            </a:extLst>
          </p:cNvPr>
          <p:cNvSpPr>
            <a:spLocks noGrp="1"/>
          </p:cNvSpPr>
          <p:nvPr>
            <p:ph type="title"/>
          </p:nvPr>
        </p:nvSpPr>
        <p:spPr>
          <a:xfrm>
            <a:off x="2123728" y="-20538"/>
            <a:ext cx="6563072" cy="576064"/>
          </a:xfrm>
        </p:spPr>
        <p:txBody>
          <a:bodyPr/>
          <a:lstStyle/>
          <a:p>
            <a:r>
              <a:rPr lang="en-GB" dirty="0"/>
              <a:t>Graph-Based Assessment</a:t>
            </a:r>
          </a:p>
        </p:txBody>
      </p:sp>
      <p:pic>
        <p:nvPicPr>
          <p:cNvPr id="8" name="Imagen 7">
            <a:extLst>
              <a:ext uri="{FF2B5EF4-FFF2-40B4-BE49-F238E27FC236}">
                <a16:creationId xmlns:a16="http://schemas.microsoft.com/office/drawing/2014/main" id="{910925E8-7A9B-3631-F1AE-F3881915B1C7}"/>
              </a:ext>
            </a:extLst>
          </p:cNvPr>
          <p:cNvPicPr>
            <a:picLocks noChangeAspect="1"/>
          </p:cNvPicPr>
          <p:nvPr/>
        </p:nvPicPr>
        <p:blipFill>
          <a:blip r:embed="rId3"/>
          <a:stretch>
            <a:fillRect/>
          </a:stretch>
        </p:blipFill>
        <p:spPr>
          <a:xfrm>
            <a:off x="1207534" y="686311"/>
            <a:ext cx="6728931" cy="4249108"/>
          </a:xfrm>
          <a:prstGeom prst="rect">
            <a:avLst/>
          </a:prstGeom>
        </p:spPr>
      </p:pic>
    </p:spTree>
    <p:extLst>
      <p:ext uri="{BB962C8B-B14F-4D97-AF65-F5344CB8AC3E}">
        <p14:creationId xmlns:p14="http://schemas.microsoft.com/office/powerpoint/2010/main" val="2181778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31</a:t>
            </a:fld>
            <a:endParaRPr lang="en-US" dirty="0"/>
          </a:p>
        </p:txBody>
      </p:sp>
      <p:sp>
        <p:nvSpPr>
          <p:cNvPr id="68" name="Título 2">
            <a:extLst>
              <a:ext uri="{FF2B5EF4-FFF2-40B4-BE49-F238E27FC236}">
                <a16:creationId xmlns:a16="http://schemas.microsoft.com/office/drawing/2014/main" id="{999268AD-06AC-439B-92B0-54FD2CB08117}"/>
              </a:ext>
            </a:extLst>
          </p:cNvPr>
          <p:cNvSpPr>
            <a:spLocks noGrp="1"/>
          </p:cNvSpPr>
          <p:nvPr>
            <p:ph type="title"/>
          </p:nvPr>
        </p:nvSpPr>
        <p:spPr>
          <a:xfrm>
            <a:off x="2123728" y="-20538"/>
            <a:ext cx="6563072" cy="576064"/>
          </a:xfrm>
        </p:spPr>
        <p:txBody>
          <a:bodyPr/>
          <a:lstStyle/>
          <a:p>
            <a:r>
              <a:rPr lang="en-GB" dirty="0"/>
              <a:t>Graph-Based Assessment</a:t>
            </a:r>
          </a:p>
        </p:txBody>
      </p:sp>
      <p:pic>
        <p:nvPicPr>
          <p:cNvPr id="5" name="Imagen 4">
            <a:extLst>
              <a:ext uri="{FF2B5EF4-FFF2-40B4-BE49-F238E27FC236}">
                <a16:creationId xmlns:a16="http://schemas.microsoft.com/office/drawing/2014/main" id="{3D534908-D505-972F-A6D9-777A91097F2C}"/>
              </a:ext>
            </a:extLst>
          </p:cNvPr>
          <p:cNvPicPr>
            <a:picLocks noChangeAspect="1"/>
          </p:cNvPicPr>
          <p:nvPr/>
        </p:nvPicPr>
        <p:blipFill>
          <a:blip r:embed="rId3"/>
          <a:stretch>
            <a:fillRect/>
          </a:stretch>
        </p:blipFill>
        <p:spPr>
          <a:xfrm>
            <a:off x="1493912" y="1491630"/>
            <a:ext cx="6156176" cy="2414392"/>
          </a:xfrm>
          <a:prstGeom prst="rect">
            <a:avLst/>
          </a:prstGeom>
        </p:spPr>
      </p:pic>
    </p:spTree>
    <p:extLst>
      <p:ext uri="{BB962C8B-B14F-4D97-AF65-F5344CB8AC3E}">
        <p14:creationId xmlns:p14="http://schemas.microsoft.com/office/powerpoint/2010/main" val="2752814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ángulo: esquinas redondeadas 40">
            <a:extLst>
              <a:ext uri="{FF2B5EF4-FFF2-40B4-BE49-F238E27FC236}">
                <a16:creationId xmlns:a16="http://schemas.microsoft.com/office/drawing/2014/main" id="{CE8A4D8C-73EA-B495-F39E-0F27C8FEE324}"/>
              </a:ext>
            </a:extLst>
          </p:cNvPr>
          <p:cNvSpPr/>
          <p:nvPr/>
        </p:nvSpPr>
        <p:spPr>
          <a:xfrm>
            <a:off x="2901826" y="651257"/>
            <a:ext cx="2678722" cy="3840986"/>
          </a:xfrm>
          <a:prstGeom prst="round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ángulo: esquinas redondeadas 41">
            <a:extLst>
              <a:ext uri="{FF2B5EF4-FFF2-40B4-BE49-F238E27FC236}">
                <a16:creationId xmlns:a16="http://schemas.microsoft.com/office/drawing/2014/main" id="{9FD16B0D-EB07-6113-FEC9-C4AED5D3FED8}"/>
              </a:ext>
            </a:extLst>
          </p:cNvPr>
          <p:cNvSpPr/>
          <p:nvPr/>
        </p:nvSpPr>
        <p:spPr>
          <a:xfrm>
            <a:off x="5848201" y="651258"/>
            <a:ext cx="2661420" cy="3840986"/>
          </a:xfrm>
          <a:prstGeom prst="round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ángulo: esquinas redondeadas 39">
            <a:extLst>
              <a:ext uri="{FF2B5EF4-FFF2-40B4-BE49-F238E27FC236}">
                <a16:creationId xmlns:a16="http://schemas.microsoft.com/office/drawing/2014/main" id="{86C33A9D-00F3-C6A3-8157-D90A7DC77E4A}"/>
              </a:ext>
            </a:extLst>
          </p:cNvPr>
          <p:cNvSpPr/>
          <p:nvPr/>
        </p:nvSpPr>
        <p:spPr>
          <a:xfrm>
            <a:off x="400595" y="3647868"/>
            <a:ext cx="8109026" cy="844375"/>
          </a:xfrm>
          <a:prstGeom prst="roundRect">
            <a:avLst>
              <a:gd name="adj" fmla="val 50000"/>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esquinas redondeadas 1">
            <a:extLst>
              <a:ext uri="{FF2B5EF4-FFF2-40B4-BE49-F238E27FC236}">
                <a16:creationId xmlns:a16="http://schemas.microsoft.com/office/drawing/2014/main" id="{615AC250-5FD0-3F3F-958B-3B286E83FB76}"/>
              </a:ext>
            </a:extLst>
          </p:cNvPr>
          <p:cNvSpPr/>
          <p:nvPr/>
        </p:nvSpPr>
        <p:spPr>
          <a:xfrm>
            <a:off x="400595" y="1615185"/>
            <a:ext cx="8109026" cy="1716218"/>
          </a:xfrm>
          <a:prstGeom prst="roundRect">
            <a:avLst>
              <a:gd name="adj" fmla="val 32651"/>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187;p21">
            <a:extLst>
              <a:ext uri="{FF2B5EF4-FFF2-40B4-BE49-F238E27FC236}">
                <a16:creationId xmlns:a16="http://schemas.microsoft.com/office/drawing/2014/main" id="{796931D1-95F5-B985-95AB-6CFD73BAB51F}"/>
              </a:ext>
            </a:extLst>
          </p:cNvPr>
          <p:cNvSpPr/>
          <p:nvPr/>
        </p:nvSpPr>
        <p:spPr>
          <a:xfrm>
            <a:off x="6474206" y="792477"/>
            <a:ext cx="679612" cy="67961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b="1" dirty="0"/>
          </a:p>
        </p:txBody>
      </p:sp>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32</a:t>
            </a:fld>
            <a:endParaRPr lang="en-US" dirty="0"/>
          </a:p>
        </p:txBody>
      </p:sp>
      <p:sp>
        <p:nvSpPr>
          <p:cNvPr id="68" name="Título 2">
            <a:extLst>
              <a:ext uri="{FF2B5EF4-FFF2-40B4-BE49-F238E27FC236}">
                <a16:creationId xmlns:a16="http://schemas.microsoft.com/office/drawing/2014/main" id="{999268AD-06AC-439B-92B0-54FD2CB08117}"/>
              </a:ext>
            </a:extLst>
          </p:cNvPr>
          <p:cNvSpPr>
            <a:spLocks noGrp="1"/>
          </p:cNvSpPr>
          <p:nvPr>
            <p:ph type="title"/>
          </p:nvPr>
        </p:nvSpPr>
        <p:spPr>
          <a:xfrm>
            <a:off x="2123728" y="-20538"/>
            <a:ext cx="6563072" cy="576064"/>
          </a:xfrm>
        </p:spPr>
        <p:txBody>
          <a:bodyPr/>
          <a:lstStyle/>
          <a:p>
            <a:r>
              <a:rPr lang="en-GB" dirty="0"/>
              <a:t>Graph-Based Assessment</a:t>
            </a:r>
          </a:p>
        </p:txBody>
      </p:sp>
      <p:sp>
        <p:nvSpPr>
          <p:cNvPr id="7" name="Google Shape;187;p21">
            <a:extLst>
              <a:ext uri="{FF2B5EF4-FFF2-40B4-BE49-F238E27FC236}">
                <a16:creationId xmlns:a16="http://schemas.microsoft.com/office/drawing/2014/main" id="{7C442B41-ECE2-C43D-9690-C082AB7E171C}"/>
              </a:ext>
            </a:extLst>
          </p:cNvPr>
          <p:cNvSpPr/>
          <p:nvPr/>
        </p:nvSpPr>
        <p:spPr>
          <a:xfrm>
            <a:off x="2086398" y="2182149"/>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b="1" dirty="0"/>
          </a:p>
        </p:txBody>
      </p:sp>
      <p:sp>
        <p:nvSpPr>
          <p:cNvPr id="8" name="object 41">
            <a:extLst>
              <a:ext uri="{FF2B5EF4-FFF2-40B4-BE49-F238E27FC236}">
                <a16:creationId xmlns:a16="http://schemas.microsoft.com/office/drawing/2014/main" id="{B546DF1D-F8C3-6D9B-BB73-4E25FFBB718D}"/>
              </a:ext>
            </a:extLst>
          </p:cNvPr>
          <p:cNvSpPr txBox="1"/>
          <p:nvPr/>
        </p:nvSpPr>
        <p:spPr>
          <a:xfrm>
            <a:off x="486903" y="2306438"/>
            <a:ext cx="1634217" cy="289182"/>
          </a:xfrm>
          <a:prstGeom prst="rect">
            <a:avLst/>
          </a:prstGeom>
        </p:spPr>
        <p:txBody>
          <a:bodyPr vert="horz" wrap="square" lIns="0" tIns="12065" rIns="0" bIns="0" rtlCol="0">
            <a:spAutoFit/>
          </a:bodyPr>
          <a:lstStyle/>
          <a:p>
            <a:pPr marL="12700" algn="ctr">
              <a:lnSpc>
                <a:spcPct val="100000"/>
              </a:lnSpc>
              <a:spcBef>
                <a:spcPts val="95"/>
              </a:spcBef>
            </a:pPr>
            <a:r>
              <a:rPr lang="en-GB" b="1" spc="-80" dirty="0">
                <a:latin typeface="TSTAR PRO" panose="02000806030000020004" pitchFamily="50" charset="0"/>
                <a:cs typeface="Trebuchet MS"/>
              </a:rPr>
              <a:t>VULNERABILITIES</a:t>
            </a:r>
            <a:endParaRPr lang="en-GB" b="1" dirty="0">
              <a:latin typeface="TSTAR PRO" panose="02000806030000020004" pitchFamily="50" charset="0"/>
              <a:cs typeface="Trebuchet MS"/>
            </a:endParaRPr>
          </a:p>
        </p:txBody>
      </p:sp>
      <p:sp>
        <p:nvSpPr>
          <p:cNvPr id="9" name="Google Shape;187;p21">
            <a:extLst>
              <a:ext uri="{FF2B5EF4-FFF2-40B4-BE49-F238E27FC236}">
                <a16:creationId xmlns:a16="http://schemas.microsoft.com/office/drawing/2014/main" id="{88F975E6-EF65-7931-380D-D6503549AC75}"/>
              </a:ext>
            </a:extLst>
          </p:cNvPr>
          <p:cNvSpPr/>
          <p:nvPr/>
        </p:nvSpPr>
        <p:spPr>
          <a:xfrm>
            <a:off x="2017816" y="3778847"/>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b="1" dirty="0"/>
          </a:p>
        </p:txBody>
      </p:sp>
      <p:sp>
        <p:nvSpPr>
          <p:cNvPr id="13" name="object 41">
            <a:extLst>
              <a:ext uri="{FF2B5EF4-FFF2-40B4-BE49-F238E27FC236}">
                <a16:creationId xmlns:a16="http://schemas.microsoft.com/office/drawing/2014/main" id="{A2D263BD-5E70-0F8C-D494-54F7A2FB9B29}"/>
              </a:ext>
            </a:extLst>
          </p:cNvPr>
          <p:cNvSpPr txBox="1"/>
          <p:nvPr/>
        </p:nvSpPr>
        <p:spPr>
          <a:xfrm>
            <a:off x="558957" y="3911638"/>
            <a:ext cx="1418544" cy="289182"/>
          </a:xfrm>
          <a:prstGeom prst="rect">
            <a:avLst/>
          </a:prstGeom>
        </p:spPr>
        <p:txBody>
          <a:bodyPr vert="horz" wrap="square" lIns="0" tIns="12065" rIns="0" bIns="0" rtlCol="0">
            <a:spAutoFit/>
          </a:bodyPr>
          <a:lstStyle/>
          <a:p>
            <a:pPr marL="12700" algn="ctr">
              <a:lnSpc>
                <a:spcPct val="100000"/>
              </a:lnSpc>
              <a:spcBef>
                <a:spcPts val="95"/>
              </a:spcBef>
            </a:pPr>
            <a:r>
              <a:rPr lang="en-GB" b="1" spc="-80" dirty="0">
                <a:latin typeface="TSTAR PRO" panose="02000806030000020004" pitchFamily="50" charset="0"/>
                <a:cs typeface="Trebuchet MS"/>
              </a:rPr>
              <a:t>WEAKNESSES</a:t>
            </a:r>
            <a:endParaRPr lang="en-GB" sz="2000" b="1" dirty="0">
              <a:latin typeface="TSTAR PRO" panose="02000806030000020004" pitchFamily="50" charset="0"/>
              <a:cs typeface="Trebuchet MS"/>
            </a:endParaRPr>
          </a:p>
        </p:txBody>
      </p:sp>
      <p:pic>
        <p:nvPicPr>
          <p:cNvPr id="33" name="Gráfico 32" descr="Desbloquear con relleno sólido">
            <a:extLst>
              <a:ext uri="{FF2B5EF4-FFF2-40B4-BE49-F238E27FC236}">
                <a16:creationId xmlns:a16="http://schemas.microsoft.com/office/drawing/2014/main" id="{2BF705D1-37D9-7C0E-6E86-3EED4FDCA5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23728" y="2197261"/>
            <a:ext cx="510879" cy="510879"/>
          </a:xfrm>
          <a:prstGeom prst="rect">
            <a:avLst/>
          </a:prstGeom>
        </p:spPr>
      </p:pic>
      <p:pic>
        <p:nvPicPr>
          <p:cNvPr id="39" name="Gráfico 38" descr="Advertencia con relleno sólido">
            <a:extLst>
              <a:ext uri="{FF2B5EF4-FFF2-40B4-BE49-F238E27FC236}">
                <a16:creationId xmlns:a16="http://schemas.microsoft.com/office/drawing/2014/main" id="{F94CDCF7-8378-A324-B275-4C024F8C3E6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86398" y="3795391"/>
            <a:ext cx="454529" cy="454529"/>
          </a:xfrm>
          <a:prstGeom prst="rect">
            <a:avLst/>
          </a:prstGeom>
        </p:spPr>
      </p:pic>
      <p:sp>
        <p:nvSpPr>
          <p:cNvPr id="17" name="object 41">
            <a:extLst>
              <a:ext uri="{FF2B5EF4-FFF2-40B4-BE49-F238E27FC236}">
                <a16:creationId xmlns:a16="http://schemas.microsoft.com/office/drawing/2014/main" id="{F824CBE4-F4C8-6677-FCC7-90BE84609883}"/>
              </a:ext>
            </a:extLst>
          </p:cNvPr>
          <p:cNvSpPr txBox="1"/>
          <p:nvPr/>
        </p:nvSpPr>
        <p:spPr>
          <a:xfrm>
            <a:off x="4249788" y="985893"/>
            <a:ext cx="511865" cy="289182"/>
          </a:xfrm>
          <a:prstGeom prst="rect">
            <a:avLst/>
          </a:prstGeom>
        </p:spPr>
        <p:txBody>
          <a:bodyPr vert="horz" wrap="square" lIns="0" tIns="12065" rIns="0" bIns="0" rtlCol="0">
            <a:spAutoFit/>
          </a:bodyPr>
          <a:lstStyle/>
          <a:p>
            <a:pPr marL="12700" algn="ctr">
              <a:lnSpc>
                <a:spcPct val="100000"/>
              </a:lnSpc>
              <a:spcBef>
                <a:spcPts val="95"/>
              </a:spcBef>
            </a:pPr>
            <a:r>
              <a:rPr lang="en-GB" b="1" spc="-80" dirty="0">
                <a:latin typeface="TSTAR PRO" panose="02000806030000020004" pitchFamily="50" charset="0"/>
                <a:cs typeface="Trebuchet MS"/>
              </a:rPr>
              <a:t>SUT</a:t>
            </a:r>
            <a:endParaRPr lang="en-GB" b="1" dirty="0">
              <a:latin typeface="TSTAR PRO" panose="02000806030000020004" pitchFamily="50" charset="0"/>
              <a:cs typeface="Trebuchet MS"/>
            </a:endParaRPr>
          </a:p>
        </p:txBody>
      </p:sp>
      <p:sp>
        <p:nvSpPr>
          <p:cNvPr id="20" name="object 41">
            <a:extLst>
              <a:ext uri="{FF2B5EF4-FFF2-40B4-BE49-F238E27FC236}">
                <a16:creationId xmlns:a16="http://schemas.microsoft.com/office/drawing/2014/main" id="{17D4D004-4B42-F5FC-8C4C-DB880A3E3B99}"/>
              </a:ext>
            </a:extLst>
          </p:cNvPr>
          <p:cNvSpPr txBox="1"/>
          <p:nvPr/>
        </p:nvSpPr>
        <p:spPr>
          <a:xfrm>
            <a:off x="7200792" y="967255"/>
            <a:ext cx="692969" cy="319959"/>
          </a:xfrm>
          <a:prstGeom prst="rect">
            <a:avLst/>
          </a:prstGeom>
        </p:spPr>
        <p:txBody>
          <a:bodyPr vert="horz" wrap="square" lIns="0" tIns="12065" rIns="0" bIns="0" rtlCol="0">
            <a:spAutoFit/>
          </a:bodyPr>
          <a:lstStyle/>
          <a:p>
            <a:pPr marL="12700" algn="ctr">
              <a:lnSpc>
                <a:spcPct val="100000"/>
              </a:lnSpc>
              <a:spcBef>
                <a:spcPts val="95"/>
              </a:spcBef>
            </a:pPr>
            <a:r>
              <a:rPr lang="en-GB" sz="2000" b="1" spc="-80" dirty="0">
                <a:latin typeface="TSTAR PRO" panose="02000806030000020004" pitchFamily="50" charset="0"/>
                <a:cs typeface="Trebuchet MS"/>
              </a:rPr>
              <a:t>ASSET</a:t>
            </a:r>
            <a:endParaRPr lang="en-GB" sz="2000" b="1" dirty="0">
              <a:latin typeface="TSTAR PRO" panose="02000806030000020004" pitchFamily="50" charset="0"/>
              <a:cs typeface="Trebuchet MS"/>
            </a:endParaRPr>
          </a:p>
        </p:txBody>
      </p:sp>
      <p:pic>
        <p:nvPicPr>
          <p:cNvPr id="27" name="Picture 14" descr="C:\Users\alongueira\Desktop\Universidad\TFM\13 - Presentación\images (5).png">
            <a:extLst>
              <a:ext uri="{FF2B5EF4-FFF2-40B4-BE49-F238E27FC236}">
                <a16:creationId xmlns:a16="http://schemas.microsoft.com/office/drawing/2014/main" id="{EC2F188B-A77C-483E-7F5E-879507846FD4}"/>
              </a:ext>
            </a:extLst>
          </p:cNvPr>
          <p:cNvPicPr>
            <a:picLocks noChangeAspect="1" noChangeArrowheads="1"/>
          </p:cNvPicPr>
          <p:nvPr/>
        </p:nvPicPr>
        <p:blipFill>
          <a:blip r:embed="rId7" cstate="print"/>
          <a:srcRect/>
          <a:stretch>
            <a:fillRect/>
          </a:stretch>
        </p:blipFill>
        <p:spPr bwMode="auto">
          <a:xfrm>
            <a:off x="3501894" y="720047"/>
            <a:ext cx="758037" cy="801147"/>
          </a:xfrm>
          <a:prstGeom prst="rect">
            <a:avLst/>
          </a:prstGeom>
          <a:noFill/>
        </p:spPr>
      </p:pic>
      <p:pic>
        <p:nvPicPr>
          <p:cNvPr id="4" name="Gráfico 3" descr="Inventario con relleno sólido">
            <a:extLst>
              <a:ext uri="{FF2B5EF4-FFF2-40B4-BE49-F238E27FC236}">
                <a16:creationId xmlns:a16="http://schemas.microsoft.com/office/drawing/2014/main" id="{111C6CC8-17A5-BC2B-51FE-8993E18546A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47916" y="863235"/>
            <a:ext cx="538648" cy="538648"/>
          </a:xfrm>
          <a:prstGeom prst="rect">
            <a:avLst/>
          </a:prstGeom>
        </p:spPr>
      </p:pic>
      <mc:AlternateContent xmlns:mc="http://schemas.openxmlformats.org/markup-compatibility/2006" xmlns:a14="http://schemas.microsoft.com/office/drawing/2010/main">
        <mc:Choice Requires="a14">
          <p:sp>
            <p:nvSpPr>
              <p:cNvPr id="78" name="CuadroTexto 77">
                <a:extLst>
                  <a:ext uri="{FF2B5EF4-FFF2-40B4-BE49-F238E27FC236}">
                    <a16:creationId xmlns:a16="http://schemas.microsoft.com/office/drawing/2014/main" id="{FD92185C-4D60-9EF4-0551-AC41666111CB}"/>
                  </a:ext>
                </a:extLst>
              </p:cNvPr>
              <p:cNvSpPr txBox="1"/>
              <p:nvPr/>
            </p:nvSpPr>
            <p:spPr>
              <a:xfrm>
                <a:off x="3426166" y="2015351"/>
                <a:ext cx="164724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s-ES" sz="1400" b="0" i="1" smtClean="0">
                              <a:latin typeface="Cambria Math" panose="02040503050406030204" pitchFamily="18" charset="0"/>
                            </a:rPr>
                            <m:t>𝑀</m:t>
                          </m:r>
                        </m:e>
                        <m:sub>
                          <m:r>
                            <a:rPr lang="es-ES" sz="1400" b="0" i="1" smtClean="0">
                              <a:latin typeface="Cambria Math" panose="02040503050406030204" pitchFamily="18" charset="0"/>
                            </a:rPr>
                            <m:t>1</m:t>
                          </m:r>
                        </m:sub>
                      </m:sSub>
                      <m:d>
                        <m:dPr>
                          <m:ctrlPr>
                            <a:rPr lang="es-ES" sz="1400" b="0" i="1" smtClean="0">
                              <a:latin typeface="Cambria Math" panose="02040503050406030204" pitchFamily="18" charset="0"/>
                            </a:rPr>
                          </m:ctrlPr>
                        </m:dPr>
                        <m:e>
                          <m:r>
                            <a:rPr lang="es-ES" sz="1400" b="0" i="1" smtClean="0">
                              <a:latin typeface="Cambria Math" panose="02040503050406030204" pitchFamily="18" charset="0"/>
                            </a:rPr>
                            <m:t>𝐴</m:t>
                          </m:r>
                          <m:r>
                            <a:rPr lang="es-ES" sz="1400" b="0" i="1" smtClean="0">
                              <a:latin typeface="Cambria Math" panose="02040503050406030204" pitchFamily="18" charset="0"/>
                            </a:rPr>
                            <m:t>, </m:t>
                          </m:r>
                          <m:r>
                            <a:rPr lang="es-ES" sz="1400" b="0" i="1" smtClean="0">
                              <a:latin typeface="Cambria Math" panose="02040503050406030204" pitchFamily="18" charset="0"/>
                            </a:rPr>
                            <m:t>𝑡</m:t>
                          </m:r>
                        </m:e>
                      </m:d>
                      <m:r>
                        <a:rPr lang="es-ES" sz="1400" b="0" i="1" smtClean="0">
                          <a:latin typeface="Cambria Math" panose="02040503050406030204" pitchFamily="18" charset="0"/>
                        </a:rPr>
                        <m:t>=</m:t>
                      </m:r>
                      <m:d>
                        <m:dPr>
                          <m:begChr m:val="|"/>
                          <m:endChr m:val="|"/>
                          <m:ctrlPr>
                            <a:rPr lang="es-ES" sz="1400" b="0" i="1" smtClean="0">
                              <a:latin typeface="Cambria Math" panose="02040503050406030204" pitchFamily="18" charset="0"/>
                            </a:rPr>
                          </m:ctrlPr>
                        </m:dPr>
                        <m:e>
                          <m:sSub>
                            <m:sSubPr>
                              <m:ctrlPr>
                                <a:rPr lang="es-ES" sz="1400" i="1">
                                  <a:latin typeface="Cambria Math" panose="02040503050406030204" pitchFamily="18" charset="0"/>
                                </a:rPr>
                              </m:ctrlPr>
                            </m:sSubPr>
                            <m:e>
                              <m:r>
                                <a:rPr lang="es-ES" sz="1400" i="1">
                                  <a:latin typeface="Cambria Math" panose="02040503050406030204" pitchFamily="18" charset="0"/>
                                </a:rPr>
                                <m:t>𝐶𝑉𝐸</m:t>
                              </m:r>
                            </m:e>
                            <m:sub>
                              <m:r>
                                <a:rPr lang="es-ES" sz="1400" i="1">
                                  <a:latin typeface="Cambria Math" panose="02040503050406030204" pitchFamily="18" charset="0"/>
                                </a:rPr>
                                <m:t>𝐴</m:t>
                              </m:r>
                            </m:sub>
                          </m:sSub>
                          <m:d>
                            <m:dPr>
                              <m:ctrlPr>
                                <a:rPr lang="es-ES" sz="1400" i="1">
                                  <a:latin typeface="Cambria Math" panose="02040503050406030204" pitchFamily="18" charset="0"/>
                                </a:rPr>
                              </m:ctrlPr>
                            </m:dPr>
                            <m:e>
                              <m:r>
                                <a:rPr lang="es-ES" sz="1400" i="1">
                                  <a:latin typeface="Cambria Math" panose="02040503050406030204" pitchFamily="18" charset="0"/>
                                </a:rPr>
                                <m:t>𝑡</m:t>
                              </m:r>
                            </m:e>
                          </m:d>
                        </m:e>
                      </m:d>
                    </m:oMath>
                  </m:oMathPara>
                </a14:m>
                <a:endParaRPr lang="en-US" sz="1400" dirty="0"/>
              </a:p>
            </p:txBody>
          </p:sp>
        </mc:Choice>
        <mc:Fallback xmlns="">
          <p:sp>
            <p:nvSpPr>
              <p:cNvPr id="78" name="CuadroTexto 77">
                <a:extLst>
                  <a:ext uri="{FF2B5EF4-FFF2-40B4-BE49-F238E27FC236}">
                    <a16:creationId xmlns:a16="http://schemas.microsoft.com/office/drawing/2014/main" id="{FD92185C-4D60-9EF4-0551-AC41666111CB}"/>
                  </a:ext>
                </a:extLst>
              </p:cNvPr>
              <p:cNvSpPr txBox="1">
                <a:spLocks noRot="1" noChangeAspect="1" noMove="1" noResize="1" noEditPoints="1" noAdjustHandles="1" noChangeArrowheads="1" noChangeShapeType="1" noTextEdit="1"/>
              </p:cNvSpPr>
              <p:nvPr/>
            </p:nvSpPr>
            <p:spPr>
              <a:xfrm>
                <a:off x="3426166" y="2015351"/>
                <a:ext cx="1647246" cy="215444"/>
              </a:xfrm>
              <a:prstGeom prst="rect">
                <a:avLst/>
              </a:prstGeom>
              <a:blipFill>
                <a:blip r:embed="rId10"/>
                <a:stretch>
                  <a:fillRect l="-2222"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CuadroTexto 78">
                <a:extLst>
                  <a:ext uri="{FF2B5EF4-FFF2-40B4-BE49-F238E27FC236}">
                    <a16:creationId xmlns:a16="http://schemas.microsoft.com/office/drawing/2014/main" id="{881A397F-A6FE-2557-CBCE-DBFF624141E2}"/>
                  </a:ext>
                </a:extLst>
              </p:cNvPr>
              <p:cNvSpPr txBox="1"/>
              <p:nvPr/>
            </p:nvSpPr>
            <p:spPr>
              <a:xfrm>
                <a:off x="6329063" y="1995686"/>
                <a:ext cx="1742015" cy="2518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s-ES" sz="1400" b="0" i="1" smtClean="0">
                              <a:latin typeface="Cambria Math" panose="02040503050406030204" pitchFamily="18" charset="0"/>
                            </a:rPr>
                            <m:t>𝑀</m:t>
                          </m:r>
                        </m:e>
                        <m:sub>
                          <m:r>
                            <a:rPr lang="es-ES" sz="1400" b="0" i="1" smtClean="0">
                              <a:latin typeface="Cambria Math" panose="02040503050406030204" pitchFamily="18" charset="0"/>
                            </a:rPr>
                            <m:t>3</m:t>
                          </m:r>
                        </m:sub>
                      </m:sSub>
                      <m:d>
                        <m:dPr>
                          <m:ctrlPr>
                            <a:rPr lang="es-ES" sz="1400" b="0" i="1" smtClean="0">
                              <a:latin typeface="Cambria Math" panose="02040503050406030204" pitchFamily="18" charset="0"/>
                            </a:rPr>
                          </m:ctrlPr>
                        </m:dPr>
                        <m:e>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𝑎</m:t>
                              </m:r>
                            </m:e>
                            <m:sub>
                              <m:r>
                                <a:rPr lang="es-ES" sz="1400" b="0" i="1" smtClean="0">
                                  <a:latin typeface="Cambria Math" panose="02040503050406030204" pitchFamily="18" charset="0"/>
                                </a:rPr>
                                <m:t>𝑖</m:t>
                              </m:r>
                            </m:sub>
                          </m:sSub>
                          <m:r>
                            <a:rPr lang="es-ES" sz="1400" b="0" i="1" smtClean="0">
                              <a:latin typeface="Cambria Math" panose="02040503050406030204" pitchFamily="18" charset="0"/>
                            </a:rPr>
                            <m:t>, </m:t>
                          </m:r>
                          <m:r>
                            <a:rPr lang="es-ES" sz="1400" b="0" i="1" smtClean="0">
                              <a:latin typeface="Cambria Math" panose="02040503050406030204" pitchFamily="18" charset="0"/>
                            </a:rPr>
                            <m:t>𝑡</m:t>
                          </m:r>
                        </m:e>
                      </m:d>
                      <m:r>
                        <a:rPr lang="es-ES" sz="1400" b="0" i="1" smtClean="0">
                          <a:latin typeface="Cambria Math" panose="02040503050406030204" pitchFamily="18" charset="0"/>
                        </a:rPr>
                        <m:t>=</m:t>
                      </m:r>
                      <m:d>
                        <m:dPr>
                          <m:begChr m:val="|"/>
                          <m:endChr m:val="|"/>
                          <m:ctrlPr>
                            <a:rPr lang="es-ES" sz="1400" b="0" i="1" smtClean="0">
                              <a:latin typeface="Cambria Math" panose="02040503050406030204" pitchFamily="18" charset="0"/>
                            </a:rPr>
                          </m:ctrlPr>
                        </m:dPr>
                        <m:e>
                          <m:sSub>
                            <m:sSubPr>
                              <m:ctrlPr>
                                <a:rPr lang="es-ES" sz="1400" i="1">
                                  <a:latin typeface="Cambria Math" panose="02040503050406030204" pitchFamily="18" charset="0"/>
                                </a:rPr>
                              </m:ctrlPr>
                            </m:sSubPr>
                            <m:e>
                              <m:r>
                                <a:rPr lang="es-ES" sz="1400" i="1">
                                  <a:latin typeface="Cambria Math" panose="02040503050406030204" pitchFamily="18" charset="0"/>
                                </a:rPr>
                                <m:t>𝐶𝑉𝐸</m:t>
                              </m:r>
                            </m:e>
                            <m:sub>
                              <m:sSub>
                                <m:sSubPr>
                                  <m:ctrlPr>
                                    <a:rPr lang="es-ES" sz="1400" i="1" smtClean="0">
                                      <a:latin typeface="Cambria Math" panose="02040503050406030204" pitchFamily="18" charset="0"/>
                                    </a:rPr>
                                  </m:ctrlPr>
                                </m:sSubPr>
                                <m:e>
                                  <m:r>
                                    <a:rPr lang="es-ES" sz="1400" b="0" i="1" smtClean="0">
                                      <a:latin typeface="Cambria Math" panose="02040503050406030204" pitchFamily="18" charset="0"/>
                                    </a:rPr>
                                    <m:t>𝑎</m:t>
                                  </m:r>
                                </m:e>
                                <m:sub>
                                  <m:r>
                                    <a:rPr lang="es-ES" sz="1400" b="0" i="1" smtClean="0">
                                      <a:latin typeface="Cambria Math" panose="02040503050406030204" pitchFamily="18" charset="0"/>
                                    </a:rPr>
                                    <m:t>𝑖</m:t>
                                  </m:r>
                                </m:sub>
                              </m:sSub>
                            </m:sub>
                          </m:sSub>
                          <m:d>
                            <m:dPr>
                              <m:ctrlPr>
                                <a:rPr lang="es-ES" sz="1400" i="1">
                                  <a:latin typeface="Cambria Math" panose="02040503050406030204" pitchFamily="18" charset="0"/>
                                </a:rPr>
                              </m:ctrlPr>
                            </m:dPr>
                            <m:e>
                              <m:r>
                                <a:rPr lang="es-ES" sz="1400" i="1">
                                  <a:latin typeface="Cambria Math" panose="02040503050406030204" pitchFamily="18" charset="0"/>
                                </a:rPr>
                                <m:t>𝑡</m:t>
                              </m:r>
                            </m:e>
                          </m:d>
                        </m:e>
                      </m:d>
                    </m:oMath>
                  </m:oMathPara>
                </a14:m>
                <a:endParaRPr lang="en-US" sz="1400" dirty="0"/>
              </a:p>
            </p:txBody>
          </p:sp>
        </mc:Choice>
        <mc:Fallback xmlns="">
          <p:sp>
            <p:nvSpPr>
              <p:cNvPr id="79" name="CuadroTexto 78">
                <a:extLst>
                  <a:ext uri="{FF2B5EF4-FFF2-40B4-BE49-F238E27FC236}">
                    <a16:creationId xmlns:a16="http://schemas.microsoft.com/office/drawing/2014/main" id="{881A397F-A6FE-2557-CBCE-DBFF624141E2}"/>
                  </a:ext>
                </a:extLst>
              </p:cNvPr>
              <p:cNvSpPr txBox="1">
                <a:spLocks noRot="1" noChangeAspect="1" noMove="1" noResize="1" noEditPoints="1" noAdjustHandles="1" noChangeArrowheads="1" noChangeShapeType="1" noTextEdit="1"/>
              </p:cNvSpPr>
              <p:nvPr/>
            </p:nvSpPr>
            <p:spPr>
              <a:xfrm>
                <a:off x="6329063" y="1995686"/>
                <a:ext cx="1742015" cy="251864"/>
              </a:xfrm>
              <a:prstGeom prst="rect">
                <a:avLst/>
              </a:prstGeom>
              <a:blipFill>
                <a:blip r:embed="rId11"/>
                <a:stretch>
                  <a:fillRect l="-1748" b="-119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CuadroTexto 81">
                <a:extLst>
                  <a:ext uri="{FF2B5EF4-FFF2-40B4-BE49-F238E27FC236}">
                    <a16:creationId xmlns:a16="http://schemas.microsoft.com/office/drawing/2014/main" id="{EF3A7407-DEDB-DCA2-DDD0-F9F09558CE4C}"/>
                  </a:ext>
                </a:extLst>
              </p:cNvPr>
              <p:cNvSpPr txBox="1"/>
              <p:nvPr/>
            </p:nvSpPr>
            <p:spPr>
              <a:xfrm>
                <a:off x="5937994" y="2610933"/>
                <a:ext cx="2524153" cy="320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s-ES" sz="1400" b="0" i="1" smtClean="0">
                              <a:latin typeface="Cambria Math" panose="02040503050406030204" pitchFamily="18" charset="0"/>
                            </a:rPr>
                            <m:t>𝑀</m:t>
                          </m:r>
                        </m:e>
                        <m:sub>
                          <m:r>
                            <a:rPr lang="es-ES" sz="1400" b="0" i="1" smtClean="0">
                              <a:latin typeface="Cambria Math" panose="02040503050406030204" pitchFamily="18" charset="0"/>
                            </a:rPr>
                            <m:t>5</m:t>
                          </m:r>
                        </m:sub>
                      </m:sSub>
                      <m:d>
                        <m:dPr>
                          <m:ctrlPr>
                            <a:rPr lang="es-ES" sz="1400" b="0" i="1" smtClean="0">
                              <a:latin typeface="Cambria Math" panose="02040503050406030204" pitchFamily="18" charset="0"/>
                            </a:rPr>
                          </m:ctrlPr>
                        </m:dPr>
                        <m:e>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𝑎</m:t>
                              </m:r>
                            </m:e>
                            <m:sub>
                              <m:r>
                                <a:rPr lang="es-ES" sz="1400" b="0" i="1" smtClean="0">
                                  <a:latin typeface="Cambria Math" panose="02040503050406030204" pitchFamily="18" charset="0"/>
                                </a:rPr>
                                <m:t>𝑖</m:t>
                              </m:r>
                            </m:sub>
                          </m:sSub>
                          <m:r>
                            <a:rPr lang="es-ES" sz="1400" b="0" i="1" smtClean="0">
                              <a:latin typeface="Cambria Math" panose="02040503050406030204" pitchFamily="18" charset="0"/>
                            </a:rPr>
                            <m:t>, </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𝑐𝑤𝑒</m:t>
                              </m:r>
                            </m:e>
                            <m:sub>
                              <m:r>
                                <a:rPr lang="es-ES" sz="1400" b="0" i="1" smtClean="0">
                                  <a:latin typeface="Cambria Math" panose="02040503050406030204" pitchFamily="18" charset="0"/>
                                </a:rPr>
                                <m:t>𝑗</m:t>
                              </m:r>
                            </m:sub>
                          </m:sSub>
                          <m:r>
                            <a:rPr lang="es-ES" sz="1400" b="0" i="1" smtClean="0">
                              <a:latin typeface="Cambria Math" panose="02040503050406030204" pitchFamily="18" charset="0"/>
                            </a:rPr>
                            <m:t>,</m:t>
                          </m:r>
                          <m:r>
                            <a:rPr lang="es-ES" sz="1400" b="0" i="1" smtClean="0">
                              <a:latin typeface="Cambria Math" panose="02040503050406030204" pitchFamily="18" charset="0"/>
                            </a:rPr>
                            <m:t>𝑡</m:t>
                          </m:r>
                        </m:e>
                      </m:d>
                      <m:r>
                        <a:rPr lang="es-ES" sz="1400" b="0" i="1" smtClean="0">
                          <a:latin typeface="Cambria Math" panose="02040503050406030204" pitchFamily="18" charset="0"/>
                        </a:rPr>
                        <m:t>=</m:t>
                      </m:r>
                      <m:d>
                        <m:dPr>
                          <m:begChr m:val="|"/>
                          <m:endChr m:val="|"/>
                          <m:ctrlPr>
                            <a:rPr lang="es-ES" sz="1400" b="0" i="1" smtClean="0">
                              <a:latin typeface="Cambria Math" panose="02040503050406030204" pitchFamily="18" charset="0"/>
                            </a:rPr>
                          </m:ctrlPr>
                        </m:dPr>
                        <m:e>
                          <m:sSub>
                            <m:sSubPr>
                              <m:ctrlPr>
                                <a:rPr lang="es-ES" sz="1400" i="1">
                                  <a:latin typeface="Cambria Math" panose="02040503050406030204" pitchFamily="18" charset="0"/>
                                </a:rPr>
                              </m:ctrlPr>
                            </m:sSubPr>
                            <m:e>
                              <m:r>
                                <a:rPr lang="es-ES" sz="1400" i="1">
                                  <a:latin typeface="Cambria Math" panose="02040503050406030204" pitchFamily="18" charset="0"/>
                                </a:rPr>
                                <m:t>𝐶𝑉𝐸</m:t>
                              </m:r>
                            </m:e>
                            <m:sub>
                              <m:sSub>
                                <m:sSubPr>
                                  <m:ctrlPr>
                                    <a:rPr lang="es-ES" sz="1400" i="1" smtClean="0">
                                      <a:latin typeface="Cambria Math" panose="02040503050406030204" pitchFamily="18" charset="0"/>
                                    </a:rPr>
                                  </m:ctrlPr>
                                </m:sSubPr>
                                <m:e>
                                  <m:r>
                                    <a:rPr lang="es-ES" sz="1400" b="0" i="1" smtClean="0">
                                      <a:latin typeface="Cambria Math" panose="02040503050406030204" pitchFamily="18" charset="0"/>
                                    </a:rPr>
                                    <m:t>𝑎</m:t>
                                  </m:r>
                                </m:e>
                                <m:sub>
                                  <m:r>
                                    <a:rPr lang="es-ES" sz="1400" b="0" i="1" smtClean="0">
                                      <a:latin typeface="Cambria Math" panose="02040503050406030204" pitchFamily="18" charset="0"/>
                                    </a:rPr>
                                    <m:t>𝑖</m:t>
                                  </m:r>
                                </m:sub>
                              </m:sSub>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𝑐𝑤𝑒</m:t>
                                  </m:r>
                                </m:e>
                                <m:sub>
                                  <m:r>
                                    <a:rPr lang="es-ES" sz="1400" b="0" i="1" smtClean="0">
                                      <a:latin typeface="Cambria Math" panose="02040503050406030204" pitchFamily="18" charset="0"/>
                                    </a:rPr>
                                    <m:t>𝑗</m:t>
                                  </m:r>
                                </m:sub>
                              </m:sSub>
                            </m:sub>
                          </m:sSub>
                          <m:d>
                            <m:dPr>
                              <m:ctrlPr>
                                <a:rPr lang="es-ES" sz="1400" i="1">
                                  <a:latin typeface="Cambria Math" panose="02040503050406030204" pitchFamily="18" charset="0"/>
                                </a:rPr>
                              </m:ctrlPr>
                            </m:dPr>
                            <m:e>
                              <m:r>
                                <a:rPr lang="es-ES" sz="1400" i="1">
                                  <a:latin typeface="Cambria Math" panose="02040503050406030204" pitchFamily="18" charset="0"/>
                                </a:rPr>
                                <m:t>𝑡</m:t>
                              </m:r>
                            </m:e>
                          </m:d>
                        </m:e>
                      </m:d>
                    </m:oMath>
                  </m:oMathPara>
                </a14:m>
                <a:endParaRPr lang="en-US" sz="1400" dirty="0"/>
              </a:p>
            </p:txBody>
          </p:sp>
        </mc:Choice>
        <mc:Fallback xmlns="">
          <p:sp>
            <p:nvSpPr>
              <p:cNvPr id="82" name="CuadroTexto 81">
                <a:extLst>
                  <a:ext uri="{FF2B5EF4-FFF2-40B4-BE49-F238E27FC236}">
                    <a16:creationId xmlns:a16="http://schemas.microsoft.com/office/drawing/2014/main" id="{EF3A7407-DEDB-DCA2-DDD0-F9F09558CE4C}"/>
                  </a:ext>
                </a:extLst>
              </p:cNvPr>
              <p:cNvSpPr txBox="1">
                <a:spLocks noRot="1" noChangeAspect="1" noMove="1" noResize="1" noEditPoints="1" noAdjustHandles="1" noChangeArrowheads="1" noChangeShapeType="1" noTextEdit="1"/>
              </p:cNvSpPr>
              <p:nvPr/>
            </p:nvSpPr>
            <p:spPr>
              <a:xfrm>
                <a:off x="5937994" y="2610933"/>
                <a:ext cx="2524153" cy="320857"/>
              </a:xfrm>
              <a:prstGeom prst="rect">
                <a:avLst/>
              </a:prstGeom>
              <a:blipFill>
                <a:blip r:embed="rId12"/>
                <a:stretch>
                  <a:fillRect l="-1208"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CuadroTexto 82">
                <a:extLst>
                  <a:ext uri="{FF2B5EF4-FFF2-40B4-BE49-F238E27FC236}">
                    <a16:creationId xmlns:a16="http://schemas.microsoft.com/office/drawing/2014/main" id="{455F0706-A1EE-5C85-0268-7AE735BF2880}"/>
                  </a:ext>
                </a:extLst>
              </p:cNvPr>
              <p:cNvSpPr txBox="1"/>
              <p:nvPr/>
            </p:nvSpPr>
            <p:spPr>
              <a:xfrm>
                <a:off x="3033014" y="2610933"/>
                <a:ext cx="2433550" cy="320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s-ES" sz="1400" b="0" i="1" smtClean="0">
                              <a:latin typeface="Cambria Math" panose="02040503050406030204" pitchFamily="18" charset="0"/>
                            </a:rPr>
                            <m:t>𝑀</m:t>
                          </m:r>
                        </m:e>
                        <m:sub>
                          <m:r>
                            <a:rPr lang="es-ES" sz="1400" b="0" i="1" smtClean="0">
                              <a:latin typeface="Cambria Math" panose="02040503050406030204" pitchFamily="18" charset="0"/>
                            </a:rPr>
                            <m:t>6</m:t>
                          </m:r>
                        </m:sub>
                      </m:sSub>
                      <m:d>
                        <m:dPr>
                          <m:ctrlPr>
                            <a:rPr lang="es-ES" sz="1400" b="0" i="1" smtClean="0">
                              <a:latin typeface="Cambria Math" panose="02040503050406030204" pitchFamily="18" charset="0"/>
                            </a:rPr>
                          </m:ctrlPr>
                        </m:dPr>
                        <m:e>
                          <m:r>
                            <a:rPr lang="es-ES" sz="1400" b="0" i="1" smtClean="0">
                              <a:latin typeface="Cambria Math" panose="02040503050406030204" pitchFamily="18" charset="0"/>
                            </a:rPr>
                            <m:t>𝐴</m:t>
                          </m:r>
                          <m:r>
                            <a:rPr lang="es-ES" sz="1400" b="0" i="1" smtClean="0">
                              <a:latin typeface="Cambria Math" panose="02040503050406030204" pitchFamily="18" charset="0"/>
                            </a:rPr>
                            <m:t>, </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𝑐𝑤𝑒</m:t>
                              </m:r>
                            </m:e>
                            <m:sub>
                              <m:r>
                                <a:rPr lang="es-ES" sz="1400" b="0" i="1" smtClean="0">
                                  <a:latin typeface="Cambria Math" panose="02040503050406030204" pitchFamily="18" charset="0"/>
                                </a:rPr>
                                <m:t>𝑗</m:t>
                              </m:r>
                            </m:sub>
                          </m:sSub>
                          <m:r>
                            <a:rPr lang="es-ES" sz="1400" b="0" i="1" smtClean="0">
                              <a:latin typeface="Cambria Math" panose="02040503050406030204" pitchFamily="18" charset="0"/>
                            </a:rPr>
                            <m:t>,</m:t>
                          </m:r>
                          <m:r>
                            <a:rPr lang="es-ES" sz="1400" b="0" i="1" smtClean="0">
                              <a:latin typeface="Cambria Math" panose="02040503050406030204" pitchFamily="18" charset="0"/>
                            </a:rPr>
                            <m:t>𝑡</m:t>
                          </m:r>
                        </m:e>
                      </m:d>
                      <m:r>
                        <a:rPr lang="es-ES" sz="1400" b="0" i="1" smtClean="0">
                          <a:latin typeface="Cambria Math" panose="02040503050406030204" pitchFamily="18" charset="0"/>
                        </a:rPr>
                        <m:t>=</m:t>
                      </m:r>
                      <m:d>
                        <m:dPr>
                          <m:begChr m:val="|"/>
                          <m:endChr m:val="|"/>
                          <m:ctrlPr>
                            <a:rPr lang="es-ES" sz="1400" b="0" i="1" smtClean="0">
                              <a:latin typeface="Cambria Math" panose="02040503050406030204" pitchFamily="18" charset="0"/>
                            </a:rPr>
                          </m:ctrlPr>
                        </m:dPr>
                        <m:e>
                          <m:sSub>
                            <m:sSubPr>
                              <m:ctrlPr>
                                <a:rPr lang="es-ES" sz="1400" i="1">
                                  <a:latin typeface="Cambria Math" panose="02040503050406030204" pitchFamily="18" charset="0"/>
                                </a:rPr>
                              </m:ctrlPr>
                            </m:sSubPr>
                            <m:e>
                              <m:r>
                                <a:rPr lang="es-ES" sz="1400" i="1">
                                  <a:latin typeface="Cambria Math" panose="02040503050406030204" pitchFamily="18" charset="0"/>
                                </a:rPr>
                                <m:t>𝐶𝑉𝐸</m:t>
                              </m:r>
                            </m:e>
                            <m:sub>
                              <m:r>
                                <a:rPr lang="es-ES" sz="1400" b="0" i="1" smtClean="0">
                                  <a:latin typeface="Cambria Math" panose="02040503050406030204" pitchFamily="18" charset="0"/>
                                </a:rPr>
                                <m:t>𝐴</m:t>
                              </m:r>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𝑐𝑤𝑒</m:t>
                                  </m:r>
                                </m:e>
                                <m:sub>
                                  <m:r>
                                    <a:rPr lang="es-ES" sz="1400" b="0" i="1" smtClean="0">
                                      <a:latin typeface="Cambria Math" panose="02040503050406030204" pitchFamily="18" charset="0"/>
                                    </a:rPr>
                                    <m:t>𝑗</m:t>
                                  </m:r>
                                </m:sub>
                              </m:sSub>
                            </m:sub>
                          </m:sSub>
                          <m:d>
                            <m:dPr>
                              <m:ctrlPr>
                                <a:rPr lang="es-ES" sz="1400" i="1">
                                  <a:latin typeface="Cambria Math" panose="02040503050406030204" pitchFamily="18" charset="0"/>
                                </a:rPr>
                              </m:ctrlPr>
                            </m:dPr>
                            <m:e>
                              <m:r>
                                <a:rPr lang="es-ES" sz="1400" i="1">
                                  <a:latin typeface="Cambria Math" panose="02040503050406030204" pitchFamily="18" charset="0"/>
                                </a:rPr>
                                <m:t>𝑡</m:t>
                              </m:r>
                            </m:e>
                          </m:d>
                        </m:e>
                      </m:d>
                    </m:oMath>
                  </m:oMathPara>
                </a14:m>
                <a:endParaRPr lang="en-US" sz="1400" dirty="0"/>
              </a:p>
            </p:txBody>
          </p:sp>
        </mc:Choice>
        <mc:Fallback xmlns="">
          <p:sp>
            <p:nvSpPr>
              <p:cNvPr id="83" name="CuadroTexto 82">
                <a:extLst>
                  <a:ext uri="{FF2B5EF4-FFF2-40B4-BE49-F238E27FC236}">
                    <a16:creationId xmlns:a16="http://schemas.microsoft.com/office/drawing/2014/main" id="{455F0706-A1EE-5C85-0268-7AE735BF2880}"/>
                  </a:ext>
                </a:extLst>
              </p:cNvPr>
              <p:cNvSpPr txBox="1">
                <a:spLocks noRot="1" noChangeAspect="1" noMove="1" noResize="1" noEditPoints="1" noAdjustHandles="1" noChangeArrowheads="1" noChangeShapeType="1" noTextEdit="1"/>
              </p:cNvSpPr>
              <p:nvPr/>
            </p:nvSpPr>
            <p:spPr>
              <a:xfrm>
                <a:off x="3033014" y="2610933"/>
                <a:ext cx="2433550" cy="320857"/>
              </a:xfrm>
              <a:prstGeom prst="rect">
                <a:avLst/>
              </a:prstGeom>
              <a:blipFill>
                <a:blip r:embed="rId13"/>
                <a:stretch>
                  <a:fillRect l="-1253"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CuadroTexto 83">
                <a:extLst>
                  <a:ext uri="{FF2B5EF4-FFF2-40B4-BE49-F238E27FC236}">
                    <a16:creationId xmlns:a16="http://schemas.microsoft.com/office/drawing/2014/main" id="{3DBC63C0-41A9-E3FB-5779-1E5D2166DBDD}"/>
                  </a:ext>
                </a:extLst>
              </p:cNvPr>
              <p:cNvSpPr txBox="1"/>
              <p:nvPr/>
            </p:nvSpPr>
            <p:spPr>
              <a:xfrm>
                <a:off x="3395229" y="3960334"/>
                <a:ext cx="170912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s-ES" sz="1400" b="0" i="1" smtClean="0">
                              <a:latin typeface="Cambria Math" panose="02040503050406030204" pitchFamily="18" charset="0"/>
                            </a:rPr>
                            <m:t>𝑀</m:t>
                          </m:r>
                        </m:e>
                        <m:sub>
                          <m:r>
                            <a:rPr lang="es-ES" sz="1400" b="0" i="1" smtClean="0">
                              <a:latin typeface="Cambria Math" panose="02040503050406030204" pitchFamily="18" charset="0"/>
                            </a:rPr>
                            <m:t>7</m:t>
                          </m:r>
                        </m:sub>
                      </m:sSub>
                      <m:d>
                        <m:dPr>
                          <m:ctrlPr>
                            <a:rPr lang="es-ES" sz="1400" b="0" i="1" smtClean="0">
                              <a:latin typeface="Cambria Math" panose="02040503050406030204" pitchFamily="18" charset="0"/>
                            </a:rPr>
                          </m:ctrlPr>
                        </m:dPr>
                        <m:e>
                          <m:r>
                            <a:rPr lang="es-ES" sz="1400" b="0" i="1" smtClean="0">
                              <a:latin typeface="Cambria Math" panose="02040503050406030204" pitchFamily="18" charset="0"/>
                            </a:rPr>
                            <m:t>𝐴</m:t>
                          </m:r>
                          <m:r>
                            <a:rPr lang="es-ES" sz="1400" b="0" i="1" smtClean="0">
                              <a:latin typeface="Cambria Math" panose="02040503050406030204" pitchFamily="18" charset="0"/>
                            </a:rPr>
                            <m:t>,</m:t>
                          </m:r>
                          <m:r>
                            <a:rPr lang="es-ES" sz="1400" b="0" i="1" smtClean="0">
                              <a:latin typeface="Cambria Math" panose="02040503050406030204" pitchFamily="18" charset="0"/>
                            </a:rPr>
                            <m:t>𝑡</m:t>
                          </m:r>
                        </m:e>
                      </m:d>
                      <m:r>
                        <a:rPr lang="es-ES" sz="1400" b="0" i="1" smtClean="0">
                          <a:latin typeface="Cambria Math" panose="02040503050406030204" pitchFamily="18" charset="0"/>
                        </a:rPr>
                        <m:t>=</m:t>
                      </m:r>
                      <m:d>
                        <m:dPr>
                          <m:begChr m:val="|"/>
                          <m:endChr m:val="|"/>
                          <m:ctrlPr>
                            <a:rPr lang="es-ES" sz="1400" b="0" i="1" smtClean="0">
                              <a:latin typeface="Cambria Math" panose="02040503050406030204" pitchFamily="18" charset="0"/>
                            </a:rPr>
                          </m:ctrlPr>
                        </m:dPr>
                        <m:e>
                          <m:sSub>
                            <m:sSubPr>
                              <m:ctrlPr>
                                <a:rPr lang="es-ES" sz="1400" i="1">
                                  <a:latin typeface="Cambria Math" panose="02040503050406030204" pitchFamily="18" charset="0"/>
                                </a:rPr>
                              </m:ctrlPr>
                            </m:sSubPr>
                            <m:e>
                              <m:r>
                                <a:rPr lang="es-ES" sz="1400" i="1">
                                  <a:latin typeface="Cambria Math" panose="02040503050406030204" pitchFamily="18" charset="0"/>
                                </a:rPr>
                                <m:t>𝐶</m:t>
                              </m:r>
                              <m:r>
                                <a:rPr lang="es-ES" sz="1400" b="0" i="1" smtClean="0">
                                  <a:latin typeface="Cambria Math" panose="02040503050406030204" pitchFamily="18" charset="0"/>
                                </a:rPr>
                                <m:t>𝑊</m:t>
                              </m:r>
                              <m:r>
                                <a:rPr lang="es-ES" sz="1400" i="1">
                                  <a:latin typeface="Cambria Math" panose="02040503050406030204" pitchFamily="18" charset="0"/>
                                </a:rPr>
                                <m:t>𝐸</m:t>
                              </m:r>
                            </m:e>
                            <m:sub>
                              <m:r>
                                <a:rPr lang="es-ES" sz="1400" b="0" i="1" smtClean="0">
                                  <a:latin typeface="Cambria Math" panose="02040503050406030204" pitchFamily="18" charset="0"/>
                                </a:rPr>
                                <m:t>𝐴</m:t>
                              </m:r>
                            </m:sub>
                          </m:sSub>
                          <m:d>
                            <m:dPr>
                              <m:ctrlPr>
                                <a:rPr lang="es-ES" sz="1400" i="1">
                                  <a:latin typeface="Cambria Math" panose="02040503050406030204" pitchFamily="18" charset="0"/>
                                </a:rPr>
                              </m:ctrlPr>
                            </m:dPr>
                            <m:e>
                              <m:r>
                                <a:rPr lang="es-ES" sz="1400" i="1">
                                  <a:latin typeface="Cambria Math" panose="02040503050406030204" pitchFamily="18" charset="0"/>
                                </a:rPr>
                                <m:t>𝑡</m:t>
                              </m:r>
                            </m:e>
                          </m:d>
                        </m:e>
                      </m:d>
                    </m:oMath>
                  </m:oMathPara>
                </a14:m>
                <a:endParaRPr lang="en-US" sz="1400" dirty="0"/>
              </a:p>
            </p:txBody>
          </p:sp>
        </mc:Choice>
        <mc:Fallback xmlns="">
          <p:sp>
            <p:nvSpPr>
              <p:cNvPr id="84" name="CuadroTexto 83">
                <a:extLst>
                  <a:ext uri="{FF2B5EF4-FFF2-40B4-BE49-F238E27FC236}">
                    <a16:creationId xmlns:a16="http://schemas.microsoft.com/office/drawing/2014/main" id="{3DBC63C0-41A9-E3FB-5779-1E5D2166DBDD}"/>
                  </a:ext>
                </a:extLst>
              </p:cNvPr>
              <p:cNvSpPr txBox="1">
                <a:spLocks noRot="1" noChangeAspect="1" noMove="1" noResize="1" noEditPoints="1" noAdjustHandles="1" noChangeArrowheads="1" noChangeShapeType="1" noTextEdit="1"/>
              </p:cNvSpPr>
              <p:nvPr/>
            </p:nvSpPr>
            <p:spPr>
              <a:xfrm>
                <a:off x="3395229" y="3960334"/>
                <a:ext cx="1709121" cy="215444"/>
              </a:xfrm>
              <a:prstGeom prst="rect">
                <a:avLst/>
              </a:prstGeom>
              <a:blipFill>
                <a:blip r:embed="rId14"/>
                <a:stretch>
                  <a:fillRect l="-1786" b="-14286"/>
                </a:stretch>
              </a:blipFill>
            </p:spPr>
            <p:txBody>
              <a:bodyPr/>
              <a:lstStyle/>
              <a:p>
                <a:r>
                  <a:rPr lang="en-US">
                    <a:noFill/>
                  </a:rPr>
                  <a:t> </a:t>
                </a:r>
              </a:p>
            </p:txBody>
          </p:sp>
        </mc:Fallback>
      </mc:AlternateContent>
      <p:sp>
        <p:nvSpPr>
          <p:cNvPr id="44" name="object 41">
            <a:extLst>
              <a:ext uri="{FF2B5EF4-FFF2-40B4-BE49-F238E27FC236}">
                <a16:creationId xmlns:a16="http://schemas.microsoft.com/office/drawing/2014/main" id="{7C022FBC-4899-2FE6-5415-520992705584}"/>
              </a:ext>
            </a:extLst>
          </p:cNvPr>
          <p:cNvSpPr txBox="1"/>
          <p:nvPr/>
        </p:nvSpPr>
        <p:spPr>
          <a:xfrm>
            <a:off x="952345" y="893580"/>
            <a:ext cx="1800247" cy="566181"/>
          </a:xfrm>
          <a:prstGeom prst="rect">
            <a:avLst/>
          </a:prstGeom>
        </p:spPr>
        <p:txBody>
          <a:bodyPr vert="horz" wrap="square" lIns="0" tIns="12065" rIns="0" bIns="0" rtlCol="0">
            <a:spAutoFit/>
          </a:bodyPr>
          <a:lstStyle/>
          <a:p>
            <a:pPr marL="12700" algn="ctr">
              <a:lnSpc>
                <a:spcPct val="100000"/>
              </a:lnSpc>
              <a:spcBef>
                <a:spcPts val="95"/>
              </a:spcBef>
            </a:pPr>
            <a:r>
              <a:rPr lang="en-GB" sz="3600" b="1" spc="-80" dirty="0">
                <a:latin typeface="TSTAR PRO" panose="02000806030000020004" pitchFamily="50" charset="0"/>
                <a:cs typeface="Trebuchet MS"/>
              </a:rPr>
              <a:t>METRICS</a:t>
            </a:r>
            <a:endParaRPr lang="en-GB" sz="3600" b="1" dirty="0">
              <a:latin typeface="TSTAR PRO" panose="02000806030000020004" pitchFamily="50" charset="0"/>
              <a:cs typeface="Trebuchet MS"/>
            </a:endParaRPr>
          </a:p>
        </p:txBody>
      </p:sp>
      <mc:AlternateContent xmlns:mc="http://schemas.openxmlformats.org/markup-compatibility/2006" xmlns:a14="http://schemas.microsoft.com/office/drawing/2010/main">
        <mc:Choice Requires="a14">
          <p:sp>
            <p:nvSpPr>
              <p:cNvPr id="29" name="CuadroTexto 28">
                <a:extLst>
                  <a:ext uri="{FF2B5EF4-FFF2-40B4-BE49-F238E27FC236}">
                    <a16:creationId xmlns:a16="http://schemas.microsoft.com/office/drawing/2014/main" id="{F3FD57CC-ED06-03D3-8F65-BF2D6E3CC62F}"/>
                  </a:ext>
                </a:extLst>
              </p:cNvPr>
              <p:cNvSpPr txBox="1"/>
              <p:nvPr/>
            </p:nvSpPr>
            <p:spPr>
              <a:xfrm>
                <a:off x="6266193" y="3985376"/>
                <a:ext cx="1867755" cy="2518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s-ES" sz="1400" b="0" i="1" smtClean="0">
                              <a:latin typeface="Cambria Math" panose="02040503050406030204" pitchFamily="18" charset="0"/>
                            </a:rPr>
                            <m:t>𝑀</m:t>
                          </m:r>
                        </m:e>
                        <m:sub>
                          <m:r>
                            <a:rPr lang="es-ES" sz="1400" b="0" i="1" smtClean="0">
                              <a:latin typeface="Cambria Math" panose="02040503050406030204" pitchFamily="18" charset="0"/>
                            </a:rPr>
                            <m:t>9</m:t>
                          </m:r>
                        </m:sub>
                      </m:sSub>
                      <m:d>
                        <m:dPr>
                          <m:ctrlPr>
                            <a:rPr lang="es-ES" sz="1400" b="0" i="1" smtClean="0">
                              <a:latin typeface="Cambria Math" panose="02040503050406030204" pitchFamily="18" charset="0"/>
                            </a:rPr>
                          </m:ctrlPr>
                        </m:dPr>
                        <m:e>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𝑎</m:t>
                              </m:r>
                            </m:e>
                            <m:sub>
                              <m:r>
                                <a:rPr lang="es-ES" sz="1400" b="0" i="1" smtClean="0">
                                  <a:latin typeface="Cambria Math" panose="02040503050406030204" pitchFamily="18" charset="0"/>
                                </a:rPr>
                                <m:t>𝑖</m:t>
                              </m:r>
                            </m:sub>
                          </m:sSub>
                          <m:r>
                            <a:rPr lang="es-ES" sz="1400" b="0" i="1" smtClean="0">
                              <a:latin typeface="Cambria Math" panose="02040503050406030204" pitchFamily="18" charset="0"/>
                            </a:rPr>
                            <m:t>,</m:t>
                          </m:r>
                          <m:r>
                            <a:rPr lang="es-ES" sz="1400" b="0" i="1" smtClean="0">
                              <a:latin typeface="Cambria Math" panose="02040503050406030204" pitchFamily="18" charset="0"/>
                            </a:rPr>
                            <m:t>𝑡</m:t>
                          </m:r>
                        </m:e>
                      </m:d>
                      <m:r>
                        <a:rPr lang="es-ES" sz="1400" b="0" i="1" smtClean="0">
                          <a:latin typeface="Cambria Math" panose="02040503050406030204" pitchFamily="18" charset="0"/>
                        </a:rPr>
                        <m:t>=</m:t>
                      </m:r>
                      <m:d>
                        <m:dPr>
                          <m:begChr m:val="|"/>
                          <m:endChr m:val="|"/>
                          <m:ctrlPr>
                            <a:rPr lang="es-ES" sz="1400" b="0" i="1" smtClean="0">
                              <a:latin typeface="Cambria Math" panose="02040503050406030204" pitchFamily="18" charset="0"/>
                            </a:rPr>
                          </m:ctrlPr>
                        </m:dPr>
                        <m:e>
                          <m:sSub>
                            <m:sSubPr>
                              <m:ctrlPr>
                                <a:rPr lang="es-ES" sz="1400" i="1">
                                  <a:latin typeface="Cambria Math" panose="02040503050406030204" pitchFamily="18" charset="0"/>
                                </a:rPr>
                              </m:ctrlPr>
                            </m:sSubPr>
                            <m:e>
                              <m:r>
                                <a:rPr lang="es-ES" sz="1400" i="1">
                                  <a:latin typeface="Cambria Math" panose="02040503050406030204" pitchFamily="18" charset="0"/>
                                </a:rPr>
                                <m:t>𝐶</m:t>
                              </m:r>
                              <m:r>
                                <a:rPr lang="es-ES" sz="1400" b="0" i="1" smtClean="0">
                                  <a:latin typeface="Cambria Math" panose="02040503050406030204" pitchFamily="18" charset="0"/>
                                </a:rPr>
                                <m:t>𝑊</m:t>
                              </m:r>
                              <m:r>
                                <a:rPr lang="es-ES" sz="1400" i="1">
                                  <a:latin typeface="Cambria Math" panose="02040503050406030204" pitchFamily="18" charset="0"/>
                                </a:rPr>
                                <m:t>𝐸</m:t>
                              </m:r>
                            </m:e>
                            <m:sub>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𝑎</m:t>
                                  </m:r>
                                </m:e>
                                <m:sub>
                                  <m:r>
                                    <a:rPr lang="es-ES" sz="1400" b="0" i="1" smtClean="0">
                                      <a:latin typeface="Cambria Math" panose="02040503050406030204" pitchFamily="18" charset="0"/>
                                    </a:rPr>
                                    <m:t>𝑖</m:t>
                                  </m:r>
                                </m:sub>
                              </m:sSub>
                            </m:sub>
                          </m:sSub>
                          <m:d>
                            <m:dPr>
                              <m:ctrlPr>
                                <a:rPr lang="es-ES" sz="1400" i="1">
                                  <a:latin typeface="Cambria Math" panose="02040503050406030204" pitchFamily="18" charset="0"/>
                                </a:rPr>
                              </m:ctrlPr>
                            </m:dPr>
                            <m:e>
                              <m:r>
                                <a:rPr lang="es-ES" sz="1400" i="1">
                                  <a:latin typeface="Cambria Math" panose="02040503050406030204" pitchFamily="18" charset="0"/>
                                </a:rPr>
                                <m:t>𝑡</m:t>
                              </m:r>
                            </m:e>
                          </m:d>
                        </m:e>
                      </m:d>
                    </m:oMath>
                  </m:oMathPara>
                </a14:m>
                <a:endParaRPr lang="en-US" sz="1400" dirty="0"/>
              </a:p>
            </p:txBody>
          </p:sp>
        </mc:Choice>
        <mc:Fallback xmlns="">
          <p:sp>
            <p:nvSpPr>
              <p:cNvPr id="29" name="CuadroTexto 28">
                <a:extLst>
                  <a:ext uri="{FF2B5EF4-FFF2-40B4-BE49-F238E27FC236}">
                    <a16:creationId xmlns:a16="http://schemas.microsoft.com/office/drawing/2014/main" id="{F3FD57CC-ED06-03D3-8F65-BF2D6E3CC62F}"/>
                  </a:ext>
                </a:extLst>
              </p:cNvPr>
              <p:cNvSpPr txBox="1">
                <a:spLocks noRot="1" noChangeAspect="1" noMove="1" noResize="1" noEditPoints="1" noAdjustHandles="1" noChangeArrowheads="1" noChangeShapeType="1" noTextEdit="1"/>
              </p:cNvSpPr>
              <p:nvPr/>
            </p:nvSpPr>
            <p:spPr>
              <a:xfrm>
                <a:off x="6266193" y="3985376"/>
                <a:ext cx="1867755" cy="251864"/>
              </a:xfrm>
              <a:prstGeom prst="rect">
                <a:avLst/>
              </a:prstGeom>
              <a:blipFill>
                <a:blip r:embed="rId15"/>
                <a:stretch>
                  <a:fillRect b="-14634"/>
                </a:stretch>
              </a:blipFill>
            </p:spPr>
            <p:txBody>
              <a:bodyPr/>
              <a:lstStyle/>
              <a:p>
                <a:r>
                  <a:rPr lang="en-US">
                    <a:noFill/>
                  </a:rPr>
                  <a:t> </a:t>
                </a:r>
              </a:p>
            </p:txBody>
          </p:sp>
        </mc:Fallback>
      </mc:AlternateContent>
    </p:spTree>
    <p:extLst>
      <p:ext uri="{BB962C8B-B14F-4D97-AF65-F5344CB8AC3E}">
        <p14:creationId xmlns:p14="http://schemas.microsoft.com/office/powerpoint/2010/main" val="276520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82" grpId="0"/>
      <p:bldP spid="83" grpId="0"/>
      <p:bldP spid="84"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esquinas redondeadas 21">
            <a:extLst>
              <a:ext uri="{FF2B5EF4-FFF2-40B4-BE49-F238E27FC236}">
                <a16:creationId xmlns:a16="http://schemas.microsoft.com/office/drawing/2014/main" id="{28255E68-DF52-7099-C188-29943B43810A}"/>
              </a:ext>
            </a:extLst>
          </p:cNvPr>
          <p:cNvSpPr/>
          <p:nvPr/>
        </p:nvSpPr>
        <p:spPr>
          <a:xfrm>
            <a:off x="395536" y="1491630"/>
            <a:ext cx="1533399" cy="2232249"/>
          </a:xfrm>
          <a:prstGeom prst="round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33</a:t>
            </a:fld>
            <a:endParaRPr lang="en-US" dirty="0"/>
          </a:p>
        </p:txBody>
      </p:sp>
      <p:sp>
        <p:nvSpPr>
          <p:cNvPr id="68" name="Título 2">
            <a:extLst>
              <a:ext uri="{FF2B5EF4-FFF2-40B4-BE49-F238E27FC236}">
                <a16:creationId xmlns:a16="http://schemas.microsoft.com/office/drawing/2014/main" id="{999268AD-06AC-439B-92B0-54FD2CB08117}"/>
              </a:ext>
            </a:extLst>
          </p:cNvPr>
          <p:cNvSpPr>
            <a:spLocks noGrp="1"/>
          </p:cNvSpPr>
          <p:nvPr>
            <p:ph type="title"/>
          </p:nvPr>
        </p:nvSpPr>
        <p:spPr>
          <a:xfrm>
            <a:off x="2123728" y="-20538"/>
            <a:ext cx="6563072" cy="576064"/>
          </a:xfrm>
        </p:spPr>
        <p:txBody>
          <a:bodyPr/>
          <a:lstStyle/>
          <a:p>
            <a:r>
              <a:rPr lang="en-GB" dirty="0"/>
              <a:t>Graph-Based Assessment</a:t>
            </a:r>
          </a:p>
        </p:txBody>
      </p:sp>
      <p:pic>
        <p:nvPicPr>
          <p:cNvPr id="44" name="Imagen 43">
            <a:extLst>
              <a:ext uri="{FF2B5EF4-FFF2-40B4-BE49-F238E27FC236}">
                <a16:creationId xmlns:a16="http://schemas.microsoft.com/office/drawing/2014/main" id="{CF9EEEEF-D92D-5B5F-EA1F-4A143782C43B}"/>
              </a:ext>
            </a:extLst>
          </p:cNvPr>
          <p:cNvPicPr>
            <a:picLocks noChangeAspect="1"/>
          </p:cNvPicPr>
          <p:nvPr/>
        </p:nvPicPr>
        <p:blipFill rotWithShape="1">
          <a:blip r:embed="rId3"/>
          <a:srcRect t="11596"/>
          <a:stretch/>
        </p:blipFill>
        <p:spPr>
          <a:xfrm>
            <a:off x="2299319" y="947665"/>
            <a:ext cx="6387481" cy="3987754"/>
          </a:xfrm>
          <a:prstGeom prst="rect">
            <a:avLst/>
          </a:prstGeom>
        </p:spPr>
      </p:pic>
      <p:sp>
        <p:nvSpPr>
          <p:cNvPr id="9" name="object 41">
            <a:extLst>
              <a:ext uri="{FF2B5EF4-FFF2-40B4-BE49-F238E27FC236}">
                <a16:creationId xmlns:a16="http://schemas.microsoft.com/office/drawing/2014/main" id="{0AC4263F-B37C-AD36-685B-4462D5599BA4}"/>
              </a:ext>
            </a:extLst>
          </p:cNvPr>
          <p:cNvSpPr txBox="1"/>
          <p:nvPr/>
        </p:nvSpPr>
        <p:spPr>
          <a:xfrm>
            <a:off x="2296924" y="657162"/>
            <a:ext cx="6481772" cy="258404"/>
          </a:xfrm>
          <a:prstGeom prst="rect">
            <a:avLst/>
          </a:prstGeom>
        </p:spPr>
        <p:txBody>
          <a:bodyPr vert="horz" wrap="square" lIns="0" tIns="12065" rIns="0" bIns="0" rtlCol="0">
            <a:spAutoFit/>
          </a:bodyPr>
          <a:lstStyle/>
          <a:p>
            <a:pPr marL="12700" algn="ctr">
              <a:lnSpc>
                <a:spcPct val="100000"/>
              </a:lnSpc>
              <a:spcBef>
                <a:spcPts val="95"/>
              </a:spcBef>
            </a:pPr>
            <a:r>
              <a:rPr lang="en-GB" sz="1600" b="1" spc="-80" dirty="0">
                <a:latin typeface="TSTAR PRO" panose="02000806030000020004" pitchFamily="50" charset="0"/>
                <a:cs typeface="Trebuchet MS"/>
              </a:rPr>
              <a:t>Number of Vulnerabilities Associated to each Weakness for each version of </a:t>
            </a:r>
            <a:r>
              <a:rPr lang="en-GB" sz="1600" b="1" spc="-80" dirty="0" err="1">
                <a:latin typeface="TSTAR PRO" panose="02000806030000020004" pitchFamily="50" charset="0"/>
                <a:cs typeface="Trebuchet MS"/>
              </a:rPr>
              <a:t>OpenPLC</a:t>
            </a:r>
            <a:endParaRPr lang="en-GB" sz="1600" b="1" dirty="0">
              <a:latin typeface="TSTAR PRO" panose="02000806030000020004" pitchFamily="50" charset="0"/>
              <a:cs typeface="Trebuchet MS"/>
            </a:endParaRPr>
          </a:p>
        </p:txBody>
      </p:sp>
      <p:grpSp>
        <p:nvGrpSpPr>
          <p:cNvPr id="4" name="Grupo 3">
            <a:extLst>
              <a:ext uri="{FF2B5EF4-FFF2-40B4-BE49-F238E27FC236}">
                <a16:creationId xmlns:a16="http://schemas.microsoft.com/office/drawing/2014/main" id="{0C553236-AD4C-3FCA-1150-4D5C1A75AB96}"/>
              </a:ext>
            </a:extLst>
          </p:cNvPr>
          <p:cNvGrpSpPr/>
          <p:nvPr/>
        </p:nvGrpSpPr>
        <p:grpSpPr>
          <a:xfrm>
            <a:off x="539552" y="1707654"/>
            <a:ext cx="1380736" cy="288032"/>
            <a:chOff x="539552" y="1344988"/>
            <a:chExt cx="1380736" cy="288032"/>
          </a:xfrm>
        </p:grpSpPr>
        <p:sp>
          <p:nvSpPr>
            <p:cNvPr id="2" name="Rectángulo 1">
              <a:extLst>
                <a:ext uri="{FF2B5EF4-FFF2-40B4-BE49-F238E27FC236}">
                  <a16:creationId xmlns:a16="http://schemas.microsoft.com/office/drawing/2014/main" id="{57C25018-1D79-06DD-8F20-83E74C685046}"/>
                </a:ext>
              </a:extLst>
            </p:cNvPr>
            <p:cNvSpPr/>
            <p:nvPr/>
          </p:nvSpPr>
          <p:spPr>
            <a:xfrm>
              <a:off x="539552" y="1344988"/>
              <a:ext cx="288032" cy="288032"/>
            </a:xfrm>
            <a:prstGeom prst="rect">
              <a:avLst/>
            </a:prstGeom>
            <a:solidFill>
              <a:srgbClr val="5E3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ject 41">
              <a:extLst>
                <a:ext uri="{FF2B5EF4-FFF2-40B4-BE49-F238E27FC236}">
                  <a16:creationId xmlns:a16="http://schemas.microsoft.com/office/drawing/2014/main" id="{97A59461-3EA7-1892-F700-0CDD0FA0A3AB}"/>
                </a:ext>
              </a:extLst>
            </p:cNvPr>
            <p:cNvSpPr txBox="1"/>
            <p:nvPr/>
          </p:nvSpPr>
          <p:spPr>
            <a:xfrm>
              <a:off x="827584" y="1375191"/>
              <a:ext cx="1092704" cy="227626"/>
            </a:xfrm>
            <a:prstGeom prst="rect">
              <a:avLst/>
            </a:prstGeom>
          </p:spPr>
          <p:txBody>
            <a:bodyPr vert="horz" wrap="square" lIns="0" tIns="12065" rIns="0" bIns="0" rtlCol="0">
              <a:spAutoFit/>
            </a:bodyPr>
            <a:lstStyle/>
            <a:p>
              <a:pPr marL="12700" algn="ctr">
                <a:lnSpc>
                  <a:spcPct val="100000"/>
                </a:lnSpc>
                <a:spcBef>
                  <a:spcPts val="95"/>
                </a:spcBef>
              </a:pPr>
              <a:r>
                <a:rPr lang="en-GB" sz="1400" spc="-80" dirty="0" err="1">
                  <a:latin typeface="TSTAR PRO" panose="02000806030000020004" pitchFamily="50" charset="0"/>
                  <a:cs typeface="Trebuchet MS"/>
                </a:rPr>
                <a:t>OpenPLC</a:t>
              </a:r>
              <a:r>
                <a:rPr lang="en-GB" sz="1400" spc="-80" dirty="0">
                  <a:latin typeface="TSTAR PRO" panose="02000806030000020004" pitchFamily="50" charset="0"/>
                  <a:cs typeface="Trebuchet MS"/>
                </a:rPr>
                <a:t> V1</a:t>
              </a:r>
              <a:endParaRPr lang="en-GB" sz="1400" dirty="0">
                <a:latin typeface="TSTAR PRO" panose="02000806030000020004" pitchFamily="50" charset="0"/>
                <a:cs typeface="Trebuchet MS"/>
              </a:endParaRPr>
            </a:p>
          </p:txBody>
        </p:sp>
      </p:grpSp>
      <p:grpSp>
        <p:nvGrpSpPr>
          <p:cNvPr id="5" name="Grupo 4">
            <a:extLst>
              <a:ext uri="{FF2B5EF4-FFF2-40B4-BE49-F238E27FC236}">
                <a16:creationId xmlns:a16="http://schemas.microsoft.com/office/drawing/2014/main" id="{964C8B30-90BA-9A8C-30DB-536F382404FE}"/>
              </a:ext>
            </a:extLst>
          </p:cNvPr>
          <p:cNvGrpSpPr/>
          <p:nvPr/>
        </p:nvGrpSpPr>
        <p:grpSpPr>
          <a:xfrm>
            <a:off x="538499" y="2235369"/>
            <a:ext cx="1380736" cy="288032"/>
            <a:chOff x="539552" y="2073624"/>
            <a:chExt cx="1380736" cy="288032"/>
          </a:xfrm>
        </p:grpSpPr>
        <p:sp>
          <p:nvSpPr>
            <p:cNvPr id="6" name="Rectángulo 5">
              <a:extLst>
                <a:ext uri="{FF2B5EF4-FFF2-40B4-BE49-F238E27FC236}">
                  <a16:creationId xmlns:a16="http://schemas.microsoft.com/office/drawing/2014/main" id="{C9CAA1B0-25CA-D04E-7B67-12947432AE2B}"/>
                </a:ext>
              </a:extLst>
            </p:cNvPr>
            <p:cNvSpPr/>
            <p:nvPr/>
          </p:nvSpPr>
          <p:spPr>
            <a:xfrm>
              <a:off x="539552" y="2073624"/>
              <a:ext cx="288032" cy="288032"/>
            </a:xfrm>
            <a:prstGeom prst="rect">
              <a:avLst/>
            </a:prstGeom>
            <a:solidFill>
              <a:srgbClr val="E661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41">
              <a:extLst>
                <a:ext uri="{FF2B5EF4-FFF2-40B4-BE49-F238E27FC236}">
                  <a16:creationId xmlns:a16="http://schemas.microsoft.com/office/drawing/2014/main" id="{FB7BB82F-D25B-54BC-68FD-B96CE64233D7}"/>
                </a:ext>
              </a:extLst>
            </p:cNvPr>
            <p:cNvSpPr txBox="1"/>
            <p:nvPr/>
          </p:nvSpPr>
          <p:spPr>
            <a:xfrm>
              <a:off x="827584" y="2103827"/>
              <a:ext cx="1092704" cy="227626"/>
            </a:xfrm>
            <a:prstGeom prst="rect">
              <a:avLst/>
            </a:prstGeom>
          </p:spPr>
          <p:txBody>
            <a:bodyPr vert="horz" wrap="square" lIns="0" tIns="12065" rIns="0" bIns="0" rtlCol="0">
              <a:spAutoFit/>
            </a:bodyPr>
            <a:lstStyle/>
            <a:p>
              <a:pPr marL="12700" algn="ctr">
                <a:lnSpc>
                  <a:spcPct val="100000"/>
                </a:lnSpc>
                <a:spcBef>
                  <a:spcPts val="95"/>
                </a:spcBef>
              </a:pPr>
              <a:r>
                <a:rPr lang="en-GB" sz="1400" spc="-80" dirty="0" err="1">
                  <a:latin typeface="TSTAR PRO" panose="02000806030000020004" pitchFamily="50" charset="0"/>
                  <a:cs typeface="Trebuchet MS"/>
                </a:rPr>
                <a:t>OpenPLC</a:t>
              </a:r>
              <a:r>
                <a:rPr lang="en-GB" sz="1400" spc="-80" dirty="0">
                  <a:latin typeface="TSTAR PRO" panose="02000806030000020004" pitchFamily="50" charset="0"/>
                  <a:cs typeface="Trebuchet MS"/>
                </a:rPr>
                <a:t> V2</a:t>
              </a:r>
              <a:endParaRPr lang="en-GB" sz="1400" dirty="0">
                <a:latin typeface="TSTAR PRO" panose="02000806030000020004" pitchFamily="50" charset="0"/>
                <a:cs typeface="Trebuchet MS"/>
              </a:endParaRPr>
            </a:p>
          </p:txBody>
        </p:sp>
      </p:grpSp>
      <p:grpSp>
        <p:nvGrpSpPr>
          <p:cNvPr id="14" name="Grupo 13">
            <a:extLst>
              <a:ext uri="{FF2B5EF4-FFF2-40B4-BE49-F238E27FC236}">
                <a16:creationId xmlns:a16="http://schemas.microsoft.com/office/drawing/2014/main" id="{7562E22C-153B-1160-35FD-8D8E48ACF675}"/>
              </a:ext>
            </a:extLst>
          </p:cNvPr>
          <p:cNvGrpSpPr/>
          <p:nvPr/>
        </p:nvGrpSpPr>
        <p:grpSpPr>
          <a:xfrm>
            <a:off x="538499" y="2763084"/>
            <a:ext cx="1380736" cy="288032"/>
            <a:chOff x="539552" y="2865712"/>
            <a:chExt cx="1380736" cy="288032"/>
          </a:xfrm>
        </p:grpSpPr>
        <p:sp>
          <p:nvSpPr>
            <p:cNvPr id="7" name="Rectángulo 6">
              <a:extLst>
                <a:ext uri="{FF2B5EF4-FFF2-40B4-BE49-F238E27FC236}">
                  <a16:creationId xmlns:a16="http://schemas.microsoft.com/office/drawing/2014/main" id="{2466A2C9-8BD5-B59B-87FB-B25020BCD2E0}"/>
                </a:ext>
              </a:extLst>
            </p:cNvPr>
            <p:cNvSpPr/>
            <p:nvPr/>
          </p:nvSpPr>
          <p:spPr>
            <a:xfrm>
              <a:off x="539552" y="2865712"/>
              <a:ext cx="288032" cy="288032"/>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bject 41">
              <a:extLst>
                <a:ext uri="{FF2B5EF4-FFF2-40B4-BE49-F238E27FC236}">
                  <a16:creationId xmlns:a16="http://schemas.microsoft.com/office/drawing/2014/main" id="{B12A746D-0A56-B84A-390B-FD8B49F60F6E}"/>
                </a:ext>
              </a:extLst>
            </p:cNvPr>
            <p:cNvSpPr txBox="1"/>
            <p:nvPr/>
          </p:nvSpPr>
          <p:spPr>
            <a:xfrm>
              <a:off x="827584" y="2895915"/>
              <a:ext cx="1092704" cy="227626"/>
            </a:xfrm>
            <a:prstGeom prst="rect">
              <a:avLst/>
            </a:prstGeom>
          </p:spPr>
          <p:txBody>
            <a:bodyPr vert="horz" wrap="square" lIns="0" tIns="12065" rIns="0" bIns="0" rtlCol="0">
              <a:spAutoFit/>
            </a:bodyPr>
            <a:lstStyle/>
            <a:p>
              <a:pPr marL="12700" algn="ctr">
                <a:lnSpc>
                  <a:spcPct val="100000"/>
                </a:lnSpc>
                <a:spcBef>
                  <a:spcPts val="95"/>
                </a:spcBef>
              </a:pPr>
              <a:r>
                <a:rPr lang="en-GB" sz="1400" spc="-80" dirty="0" err="1">
                  <a:latin typeface="TSTAR PRO" panose="02000806030000020004" pitchFamily="50" charset="0"/>
                  <a:cs typeface="Trebuchet MS"/>
                </a:rPr>
                <a:t>OpenPLC</a:t>
              </a:r>
              <a:r>
                <a:rPr lang="en-GB" sz="1400" spc="-80" dirty="0">
                  <a:latin typeface="TSTAR PRO" panose="02000806030000020004" pitchFamily="50" charset="0"/>
                  <a:cs typeface="Trebuchet MS"/>
                </a:rPr>
                <a:t> V3</a:t>
              </a:r>
              <a:endParaRPr lang="en-GB" sz="1400" dirty="0">
                <a:latin typeface="TSTAR PRO" panose="02000806030000020004" pitchFamily="50" charset="0"/>
                <a:cs typeface="Trebuchet MS"/>
              </a:endParaRPr>
            </a:p>
          </p:txBody>
        </p:sp>
      </p:grpSp>
      <p:grpSp>
        <p:nvGrpSpPr>
          <p:cNvPr id="15" name="Grupo 14">
            <a:extLst>
              <a:ext uri="{FF2B5EF4-FFF2-40B4-BE49-F238E27FC236}">
                <a16:creationId xmlns:a16="http://schemas.microsoft.com/office/drawing/2014/main" id="{0C3B3373-1862-75AB-25B5-B937DF10E506}"/>
              </a:ext>
            </a:extLst>
          </p:cNvPr>
          <p:cNvGrpSpPr/>
          <p:nvPr/>
        </p:nvGrpSpPr>
        <p:grpSpPr>
          <a:xfrm>
            <a:off x="538499" y="3290799"/>
            <a:ext cx="1380736" cy="288032"/>
            <a:chOff x="539552" y="3567646"/>
            <a:chExt cx="1380736" cy="288032"/>
          </a:xfrm>
        </p:grpSpPr>
        <p:sp>
          <p:nvSpPr>
            <p:cNvPr id="8" name="Rectángulo 7">
              <a:extLst>
                <a:ext uri="{FF2B5EF4-FFF2-40B4-BE49-F238E27FC236}">
                  <a16:creationId xmlns:a16="http://schemas.microsoft.com/office/drawing/2014/main" id="{6088AD7E-FCCC-ADF3-085B-1DFBC89F90FA}"/>
                </a:ext>
              </a:extLst>
            </p:cNvPr>
            <p:cNvSpPr/>
            <p:nvPr/>
          </p:nvSpPr>
          <p:spPr>
            <a:xfrm>
              <a:off x="539552" y="3567646"/>
              <a:ext cx="288032" cy="288032"/>
            </a:xfrm>
            <a:prstGeom prst="rect">
              <a:avLst/>
            </a:prstGeom>
            <a:solidFill>
              <a:srgbClr val="CC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bject 41">
              <a:extLst>
                <a:ext uri="{FF2B5EF4-FFF2-40B4-BE49-F238E27FC236}">
                  <a16:creationId xmlns:a16="http://schemas.microsoft.com/office/drawing/2014/main" id="{005E97A0-46B1-EF33-B628-61882C4BE42D}"/>
                </a:ext>
              </a:extLst>
            </p:cNvPr>
            <p:cNvSpPr txBox="1"/>
            <p:nvPr/>
          </p:nvSpPr>
          <p:spPr>
            <a:xfrm>
              <a:off x="827584" y="3597849"/>
              <a:ext cx="1092704" cy="227626"/>
            </a:xfrm>
            <a:prstGeom prst="rect">
              <a:avLst/>
            </a:prstGeom>
          </p:spPr>
          <p:txBody>
            <a:bodyPr vert="horz" wrap="square" lIns="0" tIns="12065" rIns="0" bIns="0" rtlCol="0">
              <a:spAutoFit/>
            </a:bodyPr>
            <a:lstStyle/>
            <a:p>
              <a:pPr marL="12700" algn="ctr">
                <a:lnSpc>
                  <a:spcPct val="100000"/>
                </a:lnSpc>
                <a:spcBef>
                  <a:spcPts val="95"/>
                </a:spcBef>
              </a:pPr>
              <a:r>
                <a:rPr lang="en-GB" sz="1400" spc="-80" dirty="0">
                  <a:latin typeface="TSTAR PRO" panose="02000806030000020004" pitchFamily="50" charset="0"/>
                  <a:cs typeface="Trebuchet MS"/>
                </a:rPr>
                <a:t>All Versions</a:t>
              </a:r>
              <a:endParaRPr lang="en-GB" sz="1400" dirty="0">
                <a:latin typeface="TSTAR PRO" panose="02000806030000020004" pitchFamily="50" charset="0"/>
                <a:cs typeface="Trebuchet MS"/>
              </a:endParaRPr>
            </a:p>
          </p:txBody>
        </p:sp>
      </p:grpSp>
      <p:cxnSp>
        <p:nvCxnSpPr>
          <p:cNvPr id="17" name="Conector recto de flecha 16">
            <a:extLst>
              <a:ext uri="{FF2B5EF4-FFF2-40B4-BE49-F238E27FC236}">
                <a16:creationId xmlns:a16="http://schemas.microsoft.com/office/drawing/2014/main" id="{7584361E-F978-5159-6D1A-691E9647D863}"/>
              </a:ext>
            </a:extLst>
          </p:cNvPr>
          <p:cNvCxnSpPr/>
          <p:nvPr/>
        </p:nvCxnSpPr>
        <p:spPr>
          <a:xfrm>
            <a:off x="1763688" y="915566"/>
            <a:ext cx="1080120" cy="504056"/>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025E1F9D-D5D6-2B56-E76A-8031CF7EAF1D}"/>
              </a:ext>
            </a:extLst>
          </p:cNvPr>
          <p:cNvCxnSpPr/>
          <p:nvPr/>
        </p:nvCxnSpPr>
        <p:spPr>
          <a:xfrm>
            <a:off x="3707904" y="1599642"/>
            <a:ext cx="1080120" cy="504056"/>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671E452F-74A6-ADAA-2059-C88203EFCE30}"/>
              </a:ext>
            </a:extLst>
          </p:cNvPr>
          <p:cNvCxnSpPr/>
          <p:nvPr/>
        </p:nvCxnSpPr>
        <p:spPr>
          <a:xfrm>
            <a:off x="7236296" y="1606833"/>
            <a:ext cx="1080120" cy="504056"/>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853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34</a:t>
            </a:fld>
            <a:endParaRPr lang="en-US" dirty="0"/>
          </a:p>
        </p:txBody>
      </p:sp>
      <p:sp>
        <p:nvSpPr>
          <p:cNvPr id="68" name="Título 2">
            <a:extLst>
              <a:ext uri="{FF2B5EF4-FFF2-40B4-BE49-F238E27FC236}">
                <a16:creationId xmlns:a16="http://schemas.microsoft.com/office/drawing/2014/main" id="{999268AD-06AC-439B-92B0-54FD2CB08117}"/>
              </a:ext>
            </a:extLst>
          </p:cNvPr>
          <p:cNvSpPr>
            <a:spLocks noGrp="1"/>
          </p:cNvSpPr>
          <p:nvPr>
            <p:ph type="title"/>
          </p:nvPr>
        </p:nvSpPr>
        <p:spPr>
          <a:xfrm>
            <a:off x="2123728" y="-20538"/>
            <a:ext cx="6563072" cy="576064"/>
          </a:xfrm>
        </p:spPr>
        <p:txBody>
          <a:bodyPr/>
          <a:lstStyle/>
          <a:p>
            <a:r>
              <a:rPr lang="en-GB" dirty="0"/>
              <a:t>Contributions</a:t>
            </a:r>
          </a:p>
        </p:txBody>
      </p:sp>
      <p:cxnSp>
        <p:nvCxnSpPr>
          <p:cNvPr id="33" name="Conector recto 32">
            <a:extLst>
              <a:ext uri="{FF2B5EF4-FFF2-40B4-BE49-F238E27FC236}">
                <a16:creationId xmlns:a16="http://schemas.microsoft.com/office/drawing/2014/main" id="{CD0496A3-56BE-925E-1F7E-004204FDC473}"/>
              </a:ext>
            </a:extLst>
          </p:cNvPr>
          <p:cNvCxnSpPr>
            <a:cxnSpLocks/>
            <a:endCxn id="63" idx="1"/>
          </p:cNvCxnSpPr>
          <p:nvPr/>
        </p:nvCxnSpPr>
        <p:spPr>
          <a:xfrm>
            <a:off x="2411760" y="1822827"/>
            <a:ext cx="0" cy="1497846"/>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8EF6EB31-A3B5-9BED-7ECC-F9175FEEBA5E}"/>
              </a:ext>
            </a:extLst>
          </p:cNvPr>
          <p:cNvCxnSpPr/>
          <p:nvPr/>
        </p:nvCxnSpPr>
        <p:spPr>
          <a:xfrm>
            <a:off x="2411760" y="1822827"/>
            <a:ext cx="106202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3DF66700-3968-E808-A44A-B484D0F7BCB8}"/>
              </a:ext>
            </a:extLst>
          </p:cNvPr>
          <p:cNvCxnSpPr>
            <a:cxnSpLocks/>
          </p:cNvCxnSpPr>
          <p:nvPr/>
        </p:nvCxnSpPr>
        <p:spPr>
          <a:xfrm>
            <a:off x="5969084" y="1822827"/>
            <a:ext cx="0" cy="149784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ECED864A-F108-726A-DBDE-C70CFF029CED}"/>
              </a:ext>
            </a:extLst>
          </p:cNvPr>
          <p:cNvCxnSpPr/>
          <p:nvPr/>
        </p:nvCxnSpPr>
        <p:spPr>
          <a:xfrm>
            <a:off x="5969084" y="1822827"/>
            <a:ext cx="106202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BE87EA95-DBFF-C6B2-25D5-6657A51A62A8}"/>
              </a:ext>
            </a:extLst>
          </p:cNvPr>
          <p:cNvCxnSpPr>
            <a:cxnSpLocks/>
          </p:cNvCxnSpPr>
          <p:nvPr/>
        </p:nvCxnSpPr>
        <p:spPr>
          <a:xfrm>
            <a:off x="4210418" y="1822827"/>
            <a:ext cx="0" cy="1497846"/>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68784131-8707-169D-8DE1-BC40F2B34146}"/>
              </a:ext>
            </a:extLst>
          </p:cNvPr>
          <p:cNvCxnSpPr/>
          <p:nvPr/>
        </p:nvCxnSpPr>
        <p:spPr>
          <a:xfrm>
            <a:off x="4210418" y="1822827"/>
            <a:ext cx="106202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316560F8-AA04-389A-AC21-F5C20B017CFA}"/>
              </a:ext>
            </a:extLst>
          </p:cNvPr>
          <p:cNvGrpSpPr/>
          <p:nvPr/>
        </p:nvGrpSpPr>
        <p:grpSpPr>
          <a:xfrm>
            <a:off x="7616236" y="2786869"/>
            <a:ext cx="1067606" cy="1067606"/>
            <a:chOff x="6722013" y="1835503"/>
            <a:chExt cx="585542" cy="585542"/>
          </a:xfrm>
        </p:grpSpPr>
        <p:sp>
          <p:nvSpPr>
            <p:cNvPr id="55" name="Google Shape;187;p21">
              <a:extLst>
                <a:ext uri="{FF2B5EF4-FFF2-40B4-BE49-F238E27FC236}">
                  <a16:creationId xmlns:a16="http://schemas.microsoft.com/office/drawing/2014/main" id="{BFBCA9FC-62C5-10D4-4704-CDA5684AFC1D}"/>
                </a:ext>
              </a:extLst>
            </p:cNvPr>
            <p:cNvSpPr/>
            <p:nvPr/>
          </p:nvSpPr>
          <p:spPr>
            <a:xfrm>
              <a:off x="6722013" y="1835503"/>
              <a:ext cx="585542" cy="585542"/>
            </a:xfrm>
            <a:prstGeom prst="ellipse">
              <a:avLst/>
            </a:pr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56" name="Gráfico 55" descr="Flujo de trabajo">
              <a:extLst>
                <a:ext uri="{FF2B5EF4-FFF2-40B4-BE49-F238E27FC236}">
                  <a16:creationId xmlns:a16="http://schemas.microsoft.com/office/drawing/2014/main" id="{2E10C8CE-5949-F548-6C58-ACF33E387A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3513" y="1857003"/>
              <a:ext cx="542542" cy="542542"/>
            </a:xfrm>
            <a:prstGeom prst="rect">
              <a:avLst/>
            </a:prstGeom>
          </p:spPr>
        </p:pic>
      </p:grpSp>
      <p:sp>
        <p:nvSpPr>
          <p:cNvPr id="57" name="object 41">
            <a:extLst>
              <a:ext uri="{FF2B5EF4-FFF2-40B4-BE49-F238E27FC236}">
                <a16:creationId xmlns:a16="http://schemas.microsoft.com/office/drawing/2014/main" id="{75729418-C468-794A-9F81-BC829B5C2997}"/>
              </a:ext>
            </a:extLst>
          </p:cNvPr>
          <p:cNvSpPr txBox="1"/>
          <p:nvPr/>
        </p:nvSpPr>
        <p:spPr>
          <a:xfrm>
            <a:off x="7583999" y="2255777"/>
            <a:ext cx="1132077" cy="443070"/>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solidFill>
                  <a:schemeClr val="bg1">
                    <a:lumMod val="75000"/>
                  </a:schemeClr>
                </a:solidFill>
                <a:latin typeface="TSTAR PRO" panose="02000806030000020004" pitchFamily="50" charset="0"/>
                <a:cs typeface="Trebuchet MS"/>
              </a:rPr>
              <a:t>VULNERABILITY ASSESSMENT</a:t>
            </a:r>
            <a:endParaRPr lang="en-GB" sz="1400" b="1" dirty="0">
              <a:solidFill>
                <a:schemeClr val="bg1">
                  <a:lumMod val="75000"/>
                </a:schemeClr>
              </a:solidFill>
              <a:latin typeface="TSTAR PRO" panose="02000806030000020004" pitchFamily="50" charset="0"/>
              <a:cs typeface="Trebuchet MS"/>
            </a:endParaRPr>
          </a:p>
        </p:txBody>
      </p:sp>
      <p:sp>
        <p:nvSpPr>
          <p:cNvPr id="58" name="object 41">
            <a:extLst>
              <a:ext uri="{FF2B5EF4-FFF2-40B4-BE49-F238E27FC236}">
                <a16:creationId xmlns:a16="http://schemas.microsoft.com/office/drawing/2014/main" id="{21C65321-A909-E771-114E-F00D3B307BAE}"/>
              </a:ext>
            </a:extLst>
          </p:cNvPr>
          <p:cNvSpPr txBox="1"/>
          <p:nvPr/>
        </p:nvSpPr>
        <p:spPr>
          <a:xfrm>
            <a:off x="4189152" y="1313495"/>
            <a:ext cx="1092704" cy="443070"/>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solidFill>
                  <a:schemeClr val="bg1">
                    <a:lumMod val="75000"/>
                  </a:schemeClr>
                </a:solidFill>
                <a:latin typeface="TSTAR PRO" panose="02000806030000020004" pitchFamily="50" charset="0"/>
                <a:cs typeface="Trebuchet MS"/>
              </a:rPr>
              <a:t>GRAPH-BASED ANALYSIS</a:t>
            </a:r>
            <a:endParaRPr lang="en-GB" sz="1400" b="1" dirty="0">
              <a:solidFill>
                <a:schemeClr val="bg1">
                  <a:lumMod val="75000"/>
                </a:schemeClr>
              </a:solidFill>
              <a:latin typeface="TSTAR PRO" panose="02000806030000020004" pitchFamily="50" charset="0"/>
              <a:cs typeface="Trebuchet MS"/>
            </a:endParaRPr>
          </a:p>
        </p:txBody>
      </p:sp>
      <p:sp>
        <p:nvSpPr>
          <p:cNvPr id="59" name="object 41">
            <a:extLst>
              <a:ext uri="{FF2B5EF4-FFF2-40B4-BE49-F238E27FC236}">
                <a16:creationId xmlns:a16="http://schemas.microsoft.com/office/drawing/2014/main" id="{5AD874FA-7394-D945-4F86-669F3D8E8B2F}"/>
              </a:ext>
            </a:extLst>
          </p:cNvPr>
          <p:cNvSpPr txBox="1"/>
          <p:nvPr/>
        </p:nvSpPr>
        <p:spPr>
          <a:xfrm>
            <a:off x="529692" y="2255777"/>
            <a:ext cx="1027628" cy="443070"/>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solidFill>
                  <a:schemeClr val="bg1">
                    <a:lumMod val="75000"/>
                  </a:schemeClr>
                </a:solidFill>
                <a:latin typeface="TSTAR PRO" panose="02000806030000020004" pitchFamily="50" charset="0"/>
                <a:cs typeface="Trebuchet MS"/>
              </a:rPr>
              <a:t>SYSTEM UNDER TEST (SUT)</a:t>
            </a:r>
            <a:endParaRPr lang="en-GB" sz="1400" b="1" dirty="0">
              <a:solidFill>
                <a:schemeClr val="bg1">
                  <a:lumMod val="75000"/>
                </a:schemeClr>
              </a:solidFill>
              <a:latin typeface="TSTAR PRO" panose="02000806030000020004" pitchFamily="50" charset="0"/>
              <a:cs typeface="Trebuchet MS"/>
            </a:endParaRPr>
          </a:p>
        </p:txBody>
      </p:sp>
      <p:sp>
        <p:nvSpPr>
          <p:cNvPr id="60" name="object 41">
            <a:extLst>
              <a:ext uri="{FF2B5EF4-FFF2-40B4-BE49-F238E27FC236}">
                <a16:creationId xmlns:a16="http://schemas.microsoft.com/office/drawing/2014/main" id="{C63FAA3C-420C-C9CB-2590-21BF14CFE0A0}"/>
              </a:ext>
            </a:extLst>
          </p:cNvPr>
          <p:cNvSpPr txBox="1"/>
          <p:nvPr/>
        </p:nvSpPr>
        <p:spPr>
          <a:xfrm>
            <a:off x="2396419" y="1313495"/>
            <a:ext cx="1092704" cy="443070"/>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solidFill>
                  <a:schemeClr val="bg1">
                    <a:lumMod val="75000"/>
                  </a:schemeClr>
                </a:solidFill>
                <a:latin typeface="TSTAR PRO" panose="02000806030000020004" pitchFamily="50" charset="0"/>
                <a:cs typeface="Trebuchet MS"/>
              </a:rPr>
              <a:t>METRICS ANALYSIS</a:t>
            </a:r>
            <a:endParaRPr lang="en-GB" sz="1400" b="1" dirty="0">
              <a:solidFill>
                <a:schemeClr val="bg1">
                  <a:lumMod val="75000"/>
                </a:schemeClr>
              </a:solidFill>
              <a:latin typeface="TSTAR PRO" panose="02000806030000020004" pitchFamily="50" charset="0"/>
              <a:cs typeface="Trebuchet MS"/>
            </a:endParaRPr>
          </a:p>
        </p:txBody>
      </p:sp>
      <p:grpSp>
        <p:nvGrpSpPr>
          <p:cNvPr id="61" name="Grupo 60">
            <a:extLst>
              <a:ext uri="{FF2B5EF4-FFF2-40B4-BE49-F238E27FC236}">
                <a16:creationId xmlns:a16="http://schemas.microsoft.com/office/drawing/2014/main" id="{7E019855-EB7E-B8C3-9BF8-47E2C2CEA653}"/>
              </a:ext>
            </a:extLst>
          </p:cNvPr>
          <p:cNvGrpSpPr/>
          <p:nvPr/>
        </p:nvGrpSpPr>
        <p:grpSpPr>
          <a:xfrm>
            <a:off x="2292908" y="2784302"/>
            <a:ext cx="1072740" cy="1072740"/>
            <a:chOff x="4039337" y="3075806"/>
            <a:chExt cx="585542" cy="585542"/>
          </a:xfrm>
        </p:grpSpPr>
        <p:sp>
          <p:nvSpPr>
            <p:cNvPr id="62" name="Google Shape;187;p21">
              <a:extLst>
                <a:ext uri="{FF2B5EF4-FFF2-40B4-BE49-F238E27FC236}">
                  <a16:creationId xmlns:a16="http://schemas.microsoft.com/office/drawing/2014/main" id="{50A030F1-9D20-0D2D-E759-CD8E8A00E669}"/>
                </a:ext>
              </a:extLst>
            </p:cNvPr>
            <p:cNvSpPr/>
            <p:nvPr/>
          </p:nvSpPr>
          <p:spPr>
            <a:xfrm>
              <a:off x="4039337" y="3075806"/>
              <a:ext cx="585542" cy="585542"/>
            </a:xfrm>
            <a:prstGeom prst="ellipse">
              <a:avLst/>
            </a:pr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63" name="Gráfico 62" descr="Regla">
              <a:extLst>
                <a:ext uri="{FF2B5EF4-FFF2-40B4-BE49-F238E27FC236}">
                  <a16:creationId xmlns:a16="http://schemas.microsoft.com/office/drawing/2014/main" id="{AAAA9953-939A-0E9E-D0E2-11E02D6EAD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04211" y="3146524"/>
              <a:ext cx="444106" cy="444106"/>
            </a:xfrm>
            <a:prstGeom prst="rect">
              <a:avLst/>
            </a:prstGeom>
          </p:spPr>
        </p:pic>
      </p:grpSp>
      <p:sp>
        <p:nvSpPr>
          <p:cNvPr id="64" name="Google Shape;187;p21">
            <a:extLst>
              <a:ext uri="{FF2B5EF4-FFF2-40B4-BE49-F238E27FC236}">
                <a16:creationId xmlns:a16="http://schemas.microsoft.com/office/drawing/2014/main" id="{B55DCE74-8D46-181D-CCE6-B28484E2CC02}"/>
              </a:ext>
            </a:extLst>
          </p:cNvPr>
          <p:cNvSpPr/>
          <p:nvPr/>
        </p:nvSpPr>
        <p:spPr>
          <a:xfrm flipH="1">
            <a:off x="4061846" y="2784301"/>
            <a:ext cx="1072742" cy="1072742"/>
          </a:xfrm>
          <a:prstGeom prst="ellipse">
            <a:avLst/>
          </a:pr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5" name="Gráfico 105" descr="Jerarquía">
            <a:extLst>
              <a:ext uri="{FF2B5EF4-FFF2-40B4-BE49-F238E27FC236}">
                <a16:creationId xmlns:a16="http://schemas.microsoft.com/office/drawing/2014/main" id="{382FCD08-C4E5-5108-D69F-6F482918B4B8}"/>
              </a:ext>
            </a:extLst>
          </p:cNvPr>
          <p:cNvGrpSpPr/>
          <p:nvPr/>
        </p:nvGrpSpPr>
        <p:grpSpPr>
          <a:xfrm flipH="1">
            <a:off x="4210418" y="2944885"/>
            <a:ext cx="775599" cy="659259"/>
            <a:chOff x="5455479" y="3158599"/>
            <a:chExt cx="762000" cy="647700"/>
          </a:xfrm>
          <a:solidFill>
            <a:schemeClr val="bg1">
              <a:lumMod val="50000"/>
            </a:schemeClr>
          </a:solidFill>
        </p:grpSpPr>
        <p:sp>
          <p:nvSpPr>
            <p:cNvPr id="66" name="Forma libre: forma 65">
              <a:extLst>
                <a:ext uri="{FF2B5EF4-FFF2-40B4-BE49-F238E27FC236}">
                  <a16:creationId xmlns:a16="http://schemas.microsoft.com/office/drawing/2014/main" id="{58D5DE25-1FE2-1D8B-800C-7AFAE22896C5}"/>
                </a:ext>
              </a:extLst>
            </p:cNvPr>
            <p:cNvSpPr/>
            <p:nvPr/>
          </p:nvSpPr>
          <p:spPr>
            <a:xfrm>
              <a:off x="574122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grpFill/>
            <a:ln w="9525" cap="flat">
              <a:noFill/>
              <a:prstDash val="solid"/>
              <a:miter/>
            </a:ln>
          </p:spPr>
          <p:txBody>
            <a:bodyPr rtlCol="0" anchor="ctr"/>
            <a:lstStyle/>
            <a:p>
              <a:endParaRPr lang="en-GB"/>
            </a:p>
          </p:txBody>
        </p:sp>
        <p:sp>
          <p:nvSpPr>
            <p:cNvPr id="67" name="Forma libre: forma 66">
              <a:extLst>
                <a:ext uri="{FF2B5EF4-FFF2-40B4-BE49-F238E27FC236}">
                  <a16:creationId xmlns:a16="http://schemas.microsoft.com/office/drawing/2014/main" id="{C2C1511E-9E07-4AC2-35AA-56E77080BE78}"/>
                </a:ext>
              </a:extLst>
            </p:cNvPr>
            <p:cNvSpPr/>
            <p:nvPr/>
          </p:nvSpPr>
          <p:spPr>
            <a:xfrm>
              <a:off x="5741229" y="315859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grpFill/>
            <a:ln w="9525" cap="flat">
              <a:noFill/>
              <a:prstDash val="solid"/>
              <a:miter/>
            </a:ln>
          </p:spPr>
          <p:txBody>
            <a:bodyPr rtlCol="0" anchor="ctr"/>
            <a:lstStyle/>
            <a:p>
              <a:endParaRPr lang="en-GB"/>
            </a:p>
          </p:txBody>
        </p:sp>
        <p:sp>
          <p:nvSpPr>
            <p:cNvPr id="69" name="Forma libre: forma 68">
              <a:extLst>
                <a:ext uri="{FF2B5EF4-FFF2-40B4-BE49-F238E27FC236}">
                  <a16:creationId xmlns:a16="http://schemas.microsoft.com/office/drawing/2014/main" id="{EA2F45DB-29CA-73D7-DB30-9208525D9AC6}"/>
                </a:ext>
              </a:extLst>
            </p:cNvPr>
            <p:cNvSpPr/>
            <p:nvPr/>
          </p:nvSpPr>
          <p:spPr>
            <a:xfrm>
              <a:off x="545547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grpFill/>
            <a:ln w="9525" cap="flat">
              <a:noFill/>
              <a:prstDash val="solid"/>
              <a:miter/>
            </a:ln>
          </p:spPr>
          <p:txBody>
            <a:bodyPr rtlCol="0" anchor="ctr"/>
            <a:lstStyle/>
            <a:p>
              <a:endParaRPr lang="en-GB"/>
            </a:p>
          </p:txBody>
        </p:sp>
        <p:sp>
          <p:nvSpPr>
            <p:cNvPr id="70" name="Forma libre: forma 69">
              <a:extLst>
                <a:ext uri="{FF2B5EF4-FFF2-40B4-BE49-F238E27FC236}">
                  <a16:creationId xmlns:a16="http://schemas.microsoft.com/office/drawing/2014/main" id="{C8BFE3E0-AE24-2F91-B777-7F5F813A1B3F}"/>
                </a:ext>
              </a:extLst>
            </p:cNvPr>
            <p:cNvSpPr/>
            <p:nvPr/>
          </p:nvSpPr>
          <p:spPr>
            <a:xfrm>
              <a:off x="602697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grpFill/>
            <a:ln w="9525" cap="flat">
              <a:noFill/>
              <a:prstDash val="solid"/>
              <a:miter/>
            </a:ln>
          </p:spPr>
          <p:txBody>
            <a:bodyPr rtlCol="0" anchor="ctr"/>
            <a:lstStyle/>
            <a:p>
              <a:endParaRPr lang="en-GB"/>
            </a:p>
          </p:txBody>
        </p:sp>
        <p:sp>
          <p:nvSpPr>
            <p:cNvPr id="71" name="Forma libre: forma 70">
              <a:extLst>
                <a:ext uri="{FF2B5EF4-FFF2-40B4-BE49-F238E27FC236}">
                  <a16:creationId xmlns:a16="http://schemas.microsoft.com/office/drawing/2014/main" id="{EACEE65B-2662-6E03-3FAF-8932F33C4399}"/>
                </a:ext>
              </a:extLst>
            </p:cNvPr>
            <p:cNvSpPr/>
            <p:nvPr/>
          </p:nvSpPr>
          <p:spPr>
            <a:xfrm>
              <a:off x="5531679" y="3330049"/>
              <a:ext cx="609600" cy="304800"/>
            </a:xfrm>
            <a:custGeom>
              <a:avLst/>
              <a:gdLst>
                <a:gd name="connsiteX0" fmla="*/ 323850 w 609600"/>
                <a:gd name="connsiteY0" fmla="*/ 133350 h 304800"/>
                <a:gd name="connsiteX1" fmla="*/ 323850 w 609600"/>
                <a:gd name="connsiteY1" fmla="*/ 0 h 304800"/>
                <a:gd name="connsiteX2" fmla="*/ 285750 w 609600"/>
                <a:gd name="connsiteY2" fmla="*/ 0 h 304800"/>
                <a:gd name="connsiteX3" fmla="*/ 285750 w 609600"/>
                <a:gd name="connsiteY3" fmla="*/ 133350 h 304800"/>
                <a:gd name="connsiteX4" fmla="*/ 0 w 609600"/>
                <a:gd name="connsiteY4" fmla="*/ 133350 h 304800"/>
                <a:gd name="connsiteX5" fmla="*/ 0 w 609600"/>
                <a:gd name="connsiteY5" fmla="*/ 304800 h 304800"/>
                <a:gd name="connsiteX6" fmla="*/ 38100 w 609600"/>
                <a:gd name="connsiteY6" fmla="*/ 304800 h 304800"/>
                <a:gd name="connsiteX7" fmla="*/ 38100 w 609600"/>
                <a:gd name="connsiteY7" fmla="*/ 171450 h 304800"/>
                <a:gd name="connsiteX8" fmla="*/ 285750 w 609600"/>
                <a:gd name="connsiteY8" fmla="*/ 171450 h 304800"/>
                <a:gd name="connsiteX9" fmla="*/ 285750 w 609600"/>
                <a:gd name="connsiteY9" fmla="*/ 304800 h 304800"/>
                <a:gd name="connsiteX10" fmla="*/ 323850 w 609600"/>
                <a:gd name="connsiteY10" fmla="*/ 304800 h 304800"/>
                <a:gd name="connsiteX11" fmla="*/ 323850 w 609600"/>
                <a:gd name="connsiteY11" fmla="*/ 171450 h 304800"/>
                <a:gd name="connsiteX12" fmla="*/ 571500 w 609600"/>
                <a:gd name="connsiteY12" fmla="*/ 171450 h 304800"/>
                <a:gd name="connsiteX13" fmla="*/ 571500 w 609600"/>
                <a:gd name="connsiteY13" fmla="*/ 304800 h 304800"/>
                <a:gd name="connsiteX14" fmla="*/ 609600 w 609600"/>
                <a:gd name="connsiteY14" fmla="*/ 304800 h 304800"/>
                <a:gd name="connsiteX15" fmla="*/ 609600 w 609600"/>
                <a:gd name="connsiteY15" fmla="*/ 1333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 h="304800">
                  <a:moveTo>
                    <a:pt x="323850" y="133350"/>
                  </a:moveTo>
                  <a:lnTo>
                    <a:pt x="323850" y="0"/>
                  </a:lnTo>
                  <a:lnTo>
                    <a:pt x="285750" y="0"/>
                  </a:lnTo>
                  <a:lnTo>
                    <a:pt x="285750" y="133350"/>
                  </a:lnTo>
                  <a:lnTo>
                    <a:pt x="0" y="133350"/>
                  </a:lnTo>
                  <a:lnTo>
                    <a:pt x="0" y="304800"/>
                  </a:lnTo>
                  <a:lnTo>
                    <a:pt x="38100" y="304800"/>
                  </a:lnTo>
                  <a:lnTo>
                    <a:pt x="38100" y="171450"/>
                  </a:lnTo>
                  <a:lnTo>
                    <a:pt x="285750" y="171450"/>
                  </a:lnTo>
                  <a:lnTo>
                    <a:pt x="285750" y="304800"/>
                  </a:lnTo>
                  <a:lnTo>
                    <a:pt x="323850" y="304800"/>
                  </a:lnTo>
                  <a:lnTo>
                    <a:pt x="323850" y="171450"/>
                  </a:lnTo>
                  <a:lnTo>
                    <a:pt x="571500" y="171450"/>
                  </a:lnTo>
                  <a:lnTo>
                    <a:pt x="571500" y="304800"/>
                  </a:lnTo>
                  <a:lnTo>
                    <a:pt x="609600" y="304800"/>
                  </a:lnTo>
                  <a:lnTo>
                    <a:pt x="609600" y="133350"/>
                  </a:lnTo>
                  <a:close/>
                </a:path>
              </a:pathLst>
            </a:custGeom>
            <a:grpFill/>
            <a:ln w="9525" cap="flat">
              <a:noFill/>
              <a:prstDash val="solid"/>
              <a:miter/>
            </a:ln>
          </p:spPr>
          <p:txBody>
            <a:bodyPr rtlCol="0" anchor="ctr"/>
            <a:lstStyle/>
            <a:p>
              <a:endParaRPr lang="en-GB"/>
            </a:p>
          </p:txBody>
        </p:sp>
      </p:grpSp>
      <p:grpSp>
        <p:nvGrpSpPr>
          <p:cNvPr id="72" name="Grupo 71">
            <a:extLst>
              <a:ext uri="{FF2B5EF4-FFF2-40B4-BE49-F238E27FC236}">
                <a16:creationId xmlns:a16="http://schemas.microsoft.com/office/drawing/2014/main" id="{EF13D28A-7D80-4837-B1C7-802E16AAABFC}"/>
              </a:ext>
            </a:extLst>
          </p:cNvPr>
          <p:cNvGrpSpPr/>
          <p:nvPr/>
        </p:nvGrpSpPr>
        <p:grpSpPr>
          <a:xfrm>
            <a:off x="502281" y="2784301"/>
            <a:ext cx="1072742" cy="1072742"/>
            <a:chOff x="863751" y="3392583"/>
            <a:chExt cx="585542" cy="585542"/>
          </a:xfrm>
        </p:grpSpPr>
        <p:sp>
          <p:nvSpPr>
            <p:cNvPr id="73" name="Google Shape;187;p21">
              <a:extLst>
                <a:ext uri="{FF2B5EF4-FFF2-40B4-BE49-F238E27FC236}">
                  <a16:creationId xmlns:a16="http://schemas.microsoft.com/office/drawing/2014/main" id="{3B1F7372-2DA5-717D-A0D6-C796A99F91CF}"/>
                </a:ext>
              </a:extLst>
            </p:cNvPr>
            <p:cNvSpPr/>
            <p:nvPr/>
          </p:nvSpPr>
          <p:spPr>
            <a:xfrm>
              <a:off x="863751" y="3392583"/>
              <a:ext cx="585542" cy="585542"/>
            </a:xfrm>
            <a:prstGeom prst="ellipse">
              <a:avLst/>
            </a:pr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74" name="Gráfico 73" descr="Procesador con relleno sólido">
              <a:extLst>
                <a:ext uri="{FF2B5EF4-FFF2-40B4-BE49-F238E27FC236}">
                  <a16:creationId xmlns:a16="http://schemas.microsoft.com/office/drawing/2014/main" id="{8560EA02-8C18-D8C0-E7AC-947005675BF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8834" y="3444789"/>
              <a:ext cx="481130" cy="481130"/>
            </a:xfrm>
            <a:prstGeom prst="rect">
              <a:avLst/>
            </a:prstGeom>
          </p:spPr>
        </p:pic>
      </p:grpSp>
      <p:sp>
        <p:nvSpPr>
          <p:cNvPr id="75" name="Flecha: a la derecha 74">
            <a:extLst>
              <a:ext uri="{FF2B5EF4-FFF2-40B4-BE49-F238E27FC236}">
                <a16:creationId xmlns:a16="http://schemas.microsoft.com/office/drawing/2014/main" id="{BF5426CE-C070-D961-E277-14B0DCAB45F6}"/>
              </a:ext>
            </a:extLst>
          </p:cNvPr>
          <p:cNvSpPr/>
          <p:nvPr/>
        </p:nvSpPr>
        <p:spPr>
          <a:xfrm>
            <a:off x="1677859" y="3086215"/>
            <a:ext cx="483838" cy="4689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lecha: a la derecha 75">
            <a:extLst>
              <a:ext uri="{FF2B5EF4-FFF2-40B4-BE49-F238E27FC236}">
                <a16:creationId xmlns:a16="http://schemas.microsoft.com/office/drawing/2014/main" id="{2A86F1B2-0CA0-CD23-4282-C56CBDEFEF6A}"/>
              </a:ext>
            </a:extLst>
          </p:cNvPr>
          <p:cNvSpPr/>
          <p:nvPr/>
        </p:nvSpPr>
        <p:spPr>
          <a:xfrm>
            <a:off x="3473782" y="3086214"/>
            <a:ext cx="483838" cy="4689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Flecha: a la derecha 76">
            <a:extLst>
              <a:ext uri="{FF2B5EF4-FFF2-40B4-BE49-F238E27FC236}">
                <a16:creationId xmlns:a16="http://schemas.microsoft.com/office/drawing/2014/main" id="{9ADD417C-7411-E92D-9B95-0CB65E95E59B}"/>
              </a:ext>
            </a:extLst>
          </p:cNvPr>
          <p:cNvSpPr/>
          <p:nvPr/>
        </p:nvSpPr>
        <p:spPr>
          <a:xfrm>
            <a:off x="5238814" y="3086215"/>
            <a:ext cx="483838" cy="4689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8" name="Grupo 77">
            <a:extLst>
              <a:ext uri="{FF2B5EF4-FFF2-40B4-BE49-F238E27FC236}">
                <a16:creationId xmlns:a16="http://schemas.microsoft.com/office/drawing/2014/main" id="{C6A2A9A9-E447-8DA0-FFFE-8A6B6A161832}"/>
              </a:ext>
            </a:extLst>
          </p:cNvPr>
          <p:cNvGrpSpPr/>
          <p:nvPr/>
        </p:nvGrpSpPr>
        <p:grpSpPr>
          <a:xfrm>
            <a:off x="5837746" y="2705119"/>
            <a:ext cx="1072742" cy="1231106"/>
            <a:chOff x="5938803" y="1879609"/>
            <a:chExt cx="1072742" cy="1231106"/>
          </a:xfrm>
        </p:grpSpPr>
        <p:sp>
          <p:nvSpPr>
            <p:cNvPr id="79" name="Google Shape;187;p21">
              <a:extLst>
                <a:ext uri="{FF2B5EF4-FFF2-40B4-BE49-F238E27FC236}">
                  <a16:creationId xmlns:a16="http://schemas.microsoft.com/office/drawing/2014/main" id="{BF4EF6D3-0A02-3166-784C-B2455A7125E3}"/>
                </a:ext>
              </a:extLst>
            </p:cNvPr>
            <p:cNvSpPr/>
            <p:nvPr/>
          </p:nvSpPr>
          <p:spPr>
            <a:xfrm>
              <a:off x="5938803" y="1958791"/>
              <a:ext cx="1072742" cy="10727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mc:AlternateContent xmlns:mc="http://schemas.openxmlformats.org/markup-compatibility/2006" xmlns:a14="http://schemas.microsoft.com/office/drawing/2010/main">
          <mc:Choice Requires="a14">
            <p:sp>
              <p:nvSpPr>
                <p:cNvPr id="80" name="CuadroTexto 79">
                  <a:extLst>
                    <a:ext uri="{FF2B5EF4-FFF2-40B4-BE49-F238E27FC236}">
                      <a16:creationId xmlns:a16="http://schemas.microsoft.com/office/drawing/2014/main" id="{68881A91-AADE-B1DF-7477-5E53E8C5F70E}"/>
                    </a:ext>
                  </a:extLst>
                </p:cNvPr>
                <p:cNvSpPr txBox="1"/>
                <p:nvPr/>
              </p:nvSpPr>
              <p:spPr>
                <a:xfrm>
                  <a:off x="6070141" y="1879609"/>
                  <a:ext cx="825547" cy="12311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8000" b="1" i="0" smtClean="0">
                            <a:solidFill>
                              <a:schemeClr val="tx1"/>
                            </a:solidFill>
                            <a:latin typeface="Cambria Math" panose="02040503050406030204" pitchFamily="18" charset="0"/>
                            <a:ea typeface="Cambria Math" panose="02040503050406030204" pitchFamily="18" charset="0"/>
                          </a:rPr>
                          <m:t>𝚺</m:t>
                        </m:r>
                      </m:oMath>
                    </m:oMathPara>
                  </a14:m>
                  <a:endParaRPr lang="en-US" sz="8000" b="1" dirty="0">
                    <a:solidFill>
                      <a:schemeClr val="tx1"/>
                    </a:solidFill>
                  </a:endParaRPr>
                </a:p>
              </p:txBody>
            </p:sp>
          </mc:Choice>
          <mc:Fallback xmlns="">
            <p:sp>
              <p:nvSpPr>
                <p:cNvPr id="80" name="CuadroTexto 79">
                  <a:extLst>
                    <a:ext uri="{FF2B5EF4-FFF2-40B4-BE49-F238E27FC236}">
                      <a16:creationId xmlns:a16="http://schemas.microsoft.com/office/drawing/2014/main" id="{68881A91-AADE-B1DF-7477-5E53E8C5F70E}"/>
                    </a:ext>
                  </a:extLst>
                </p:cNvPr>
                <p:cNvSpPr txBox="1">
                  <a:spLocks noRot="1" noChangeAspect="1" noMove="1" noResize="1" noEditPoints="1" noAdjustHandles="1" noChangeArrowheads="1" noChangeShapeType="1" noTextEdit="1"/>
                </p:cNvSpPr>
                <p:nvPr/>
              </p:nvSpPr>
              <p:spPr>
                <a:xfrm>
                  <a:off x="6070141" y="1879609"/>
                  <a:ext cx="825547" cy="1231106"/>
                </a:xfrm>
                <a:prstGeom prst="rect">
                  <a:avLst/>
                </a:prstGeom>
                <a:blipFill>
                  <a:blip r:embed="rId9"/>
                  <a:stretch>
                    <a:fillRect/>
                  </a:stretch>
                </a:blipFill>
              </p:spPr>
              <p:txBody>
                <a:bodyPr/>
                <a:lstStyle/>
                <a:p>
                  <a:r>
                    <a:rPr lang="en-US">
                      <a:noFill/>
                    </a:rPr>
                    <a:t> </a:t>
                  </a:r>
                </a:p>
              </p:txBody>
            </p:sp>
          </mc:Fallback>
        </mc:AlternateContent>
      </p:grpSp>
      <p:sp>
        <p:nvSpPr>
          <p:cNvPr id="81" name="Flecha: a la derecha 80">
            <a:extLst>
              <a:ext uri="{FF2B5EF4-FFF2-40B4-BE49-F238E27FC236}">
                <a16:creationId xmlns:a16="http://schemas.microsoft.com/office/drawing/2014/main" id="{95399CE4-0995-4F0D-EDE5-C99543D24D26}"/>
              </a:ext>
            </a:extLst>
          </p:cNvPr>
          <p:cNvSpPr/>
          <p:nvPr/>
        </p:nvSpPr>
        <p:spPr>
          <a:xfrm>
            <a:off x="7025582" y="3086214"/>
            <a:ext cx="483838" cy="4689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bject 41">
            <a:extLst>
              <a:ext uri="{FF2B5EF4-FFF2-40B4-BE49-F238E27FC236}">
                <a16:creationId xmlns:a16="http://schemas.microsoft.com/office/drawing/2014/main" id="{DA8C2B5F-A702-A959-F7A4-0CB60DFC7CBA}"/>
              </a:ext>
            </a:extLst>
          </p:cNvPr>
          <p:cNvSpPr txBox="1"/>
          <p:nvPr/>
        </p:nvSpPr>
        <p:spPr>
          <a:xfrm>
            <a:off x="6011471" y="1313495"/>
            <a:ext cx="977247" cy="443070"/>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latin typeface="TSTAR PRO" panose="02000806030000020004" pitchFamily="50" charset="0"/>
                <a:cs typeface="Trebuchet MS"/>
              </a:rPr>
              <a:t>METRIC AGGREGATION</a:t>
            </a:r>
            <a:endParaRPr lang="en-GB" sz="1400" b="1" dirty="0">
              <a:latin typeface="TSTAR PRO" panose="02000806030000020004" pitchFamily="50" charset="0"/>
              <a:cs typeface="Trebuchet MS"/>
            </a:endParaRPr>
          </a:p>
        </p:txBody>
      </p:sp>
      <p:sp>
        <p:nvSpPr>
          <p:cNvPr id="83" name="object 41">
            <a:extLst>
              <a:ext uri="{FF2B5EF4-FFF2-40B4-BE49-F238E27FC236}">
                <a16:creationId xmlns:a16="http://schemas.microsoft.com/office/drawing/2014/main" id="{5456D956-2D9C-8A6B-CEEA-3E56D081D0C3}"/>
              </a:ext>
            </a:extLst>
          </p:cNvPr>
          <p:cNvSpPr txBox="1"/>
          <p:nvPr/>
        </p:nvSpPr>
        <p:spPr>
          <a:xfrm>
            <a:off x="2496946" y="1818912"/>
            <a:ext cx="1374530" cy="501291"/>
          </a:xfrm>
          <a:prstGeom prst="rect">
            <a:avLst/>
          </a:prstGeom>
        </p:spPr>
        <p:txBody>
          <a:bodyPr vert="horz" wrap="square" lIns="0" tIns="12065" rIns="0" bIns="0" rtlCol="0">
            <a:spAutoFit/>
          </a:bodyPr>
          <a:lstStyle/>
          <a:p>
            <a:pPr marL="184150" indent="-171450">
              <a:lnSpc>
                <a:spcPct val="150000"/>
              </a:lnSpc>
              <a:spcBef>
                <a:spcPts val="95"/>
              </a:spcBef>
              <a:buFont typeface="Wingdings" panose="05000000000000000000" pitchFamily="2" charset="2"/>
              <a:buChar char="§"/>
            </a:pPr>
            <a:r>
              <a:rPr lang="en-GB" sz="1100" spc="-80" dirty="0">
                <a:solidFill>
                  <a:schemeClr val="bg1">
                    <a:lumMod val="75000"/>
                  </a:schemeClr>
                </a:solidFill>
                <a:latin typeface="TSTAR PRO" panose="02000806030000020004" pitchFamily="50" charset="0"/>
                <a:cs typeface="Trebuchet MS"/>
              </a:rPr>
              <a:t>Current Metrics Status</a:t>
            </a:r>
          </a:p>
          <a:p>
            <a:pPr marL="184150" indent="-171450">
              <a:lnSpc>
                <a:spcPct val="150000"/>
              </a:lnSpc>
              <a:spcBef>
                <a:spcPts val="95"/>
              </a:spcBef>
              <a:buFont typeface="Wingdings" panose="05000000000000000000" pitchFamily="2" charset="2"/>
              <a:buChar char="§"/>
            </a:pPr>
            <a:r>
              <a:rPr lang="en-GB" sz="1100" spc="-80" dirty="0">
                <a:solidFill>
                  <a:schemeClr val="bg1">
                    <a:lumMod val="75000"/>
                  </a:schemeClr>
                </a:solidFill>
                <a:latin typeface="TSTAR PRO" panose="02000806030000020004" pitchFamily="50" charset="0"/>
                <a:cs typeface="Trebuchet MS"/>
              </a:rPr>
              <a:t>Proposed Taxonomy</a:t>
            </a:r>
            <a:endParaRPr lang="en-GB" sz="1100" dirty="0">
              <a:solidFill>
                <a:schemeClr val="bg1">
                  <a:lumMod val="75000"/>
                </a:schemeClr>
              </a:solidFill>
              <a:latin typeface="TSTAR PRO" panose="02000806030000020004" pitchFamily="50" charset="0"/>
              <a:cs typeface="Trebuchet MS"/>
            </a:endParaRPr>
          </a:p>
        </p:txBody>
      </p:sp>
      <p:sp>
        <p:nvSpPr>
          <p:cNvPr id="84" name="object 41">
            <a:extLst>
              <a:ext uri="{FF2B5EF4-FFF2-40B4-BE49-F238E27FC236}">
                <a16:creationId xmlns:a16="http://schemas.microsoft.com/office/drawing/2014/main" id="{90A22521-6304-3B92-4E28-E39D747176E3}"/>
              </a:ext>
            </a:extLst>
          </p:cNvPr>
          <p:cNvSpPr txBox="1"/>
          <p:nvPr/>
        </p:nvSpPr>
        <p:spPr>
          <a:xfrm>
            <a:off x="4294430" y="1827903"/>
            <a:ext cx="1374530" cy="768031"/>
          </a:xfrm>
          <a:prstGeom prst="rect">
            <a:avLst/>
          </a:prstGeom>
        </p:spPr>
        <p:txBody>
          <a:bodyPr vert="horz" wrap="square" lIns="0" tIns="12065" rIns="0" bIns="0" rtlCol="0">
            <a:spAutoFit/>
          </a:bodyPr>
          <a:lstStyle/>
          <a:p>
            <a:pPr marL="184150" indent="-171450">
              <a:lnSpc>
                <a:spcPct val="150000"/>
              </a:lnSpc>
              <a:spcBef>
                <a:spcPts val="95"/>
              </a:spcBef>
              <a:buFont typeface="Wingdings" panose="05000000000000000000" pitchFamily="2" charset="2"/>
              <a:buChar char="§"/>
            </a:pPr>
            <a:r>
              <a:rPr lang="en-GB" sz="1100" spc="-80" dirty="0">
                <a:solidFill>
                  <a:schemeClr val="bg1">
                    <a:lumMod val="75000"/>
                  </a:schemeClr>
                </a:solidFill>
                <a:latin typeface="TSTAR PRO" panose="02000806030000020004" pitchFamily="50" charset="0"/>
                <a:cs typeface="Trebuchet MS"/>
              </a:rPr>
              <a:t>Applications</a:t>
            </a:r>
          </a:p>
          <a:p>
            <a:pPr marL="184150" indent="-171450">
              <a:lnSpc>
                <a:spcPct val="150000"/>
              </a:lnSpc>
              <a:spcBef>
                <a:spcPts val="95"/>
              </a:spcBef>
              <a:buFont typeface="Wingdings" panose="05000000000000000000" pitchFamily="2" charset="2"/>
              <a:buChar char="§"/>
            </a:pPr>
            <a:r>
              <a:rPr lang="en-GB" sz="1100" spc="-80" dirty="0">
                <a:solidFill>
                  <a:schemeClr val="bg1">
                    <a:lumMod val="75000"/>
                  </a:schemeClr>
                </a:solidFill>
                <a:latin typeface="TSTAR PRO" panose="02000806030000020004" pitchFamily="50" charset="0"/>
                <a:cs typeface="Trebuchet MS"/>
              </a:rPr>
              <a:t>Proposed Model</a:t>
            </a:r>
          </a:p>
          <a:p>
            <a:pPr marL="184150" indent="-171450">
              <a:lnSpc>
                <a:spcPct val="150000"/>
              </a:lnSpc>
              <a:spcBef>
                <a:spcPts val="95"/>
              </a:spcBef>
              <a:buFont typeface="Wingdings" panose="05000000000000000000" pitchFamily="2" charset="2"/>
              <a:buChar char="§"/>
            </a:pPr>
            <a:r>
              <a:rPr lang="en-GB" sz="1100" spc="-80" dirty="0">
                <a:solidFill>
                  <a:schemeClr val="bg1">
                    <a:lumMod val="75000"/>
                  </a:schemeClr>
                </a:solidFill>
                <a:latin typeface="TSTAR PRO" panose="02000806030000020004" pitchFamily="50" charset="0"/>
                <a:cs typeface="Trebuchet MS"/>
              </a:rPr>
              <a:t>Proposed Metrics</a:t>
            </a:r>
            <a:endParaRPr lang="en-GB" sz="1100" dirty="0">
              <a:solidFill>
                <a:schemeClr val="bg1">
                  <a:lumMod val="75000"/>
                </a:schemeClr>
              </a:solidFill>
              <a:latin typeface="TSTAR PRO" panose="02000806030000020004" pitchFamily="50" charset="0"/>
              <a:cs typeface="Trebuchet MS"/>
            </a:endParaRPr>
          </a:p>
        </p:txBody>
      </p:sp>
      <p:sp>
        <p:nvSpPr>
          <p:cNvPr id="85" name="object 41">
            <a:extLst>
              <a:ext uri="{FF2B5EF4-FFF2-40B4-BE49-F238E27FC236}">
                <a16:creationId xmlns:a16="http://schemas.microsoft.com/office/drawing/2014/main" id="{B75823FC-0D1B-F920-0B81-5872497FAFD8}"/>
              </a:ext>
            </a:extLst>
          </p:cNvPr>
          <p:cNvSpPr txBox="1"/>
          <p:nvPr/>
        </p:nvSpPr>
        <p:spPr>
          <a:xfrm>
            <a:off x="6053095" y="1818912"/>
            <a:ext cx="1374530" cy="501291"/>
          </a:xfrm>
          <a:prstGeom prst="rect">
            <a:avLst/>
          </a:prstGeom>
        </p:spPr>
        <p:txBody>
          <a:bodyPr vert="horz" wrap="square" lIns="0" tIns="12065" rIns="0" bIns="0" rtlCol="0">
            <a:spAutoFit/>
          </a:bodyPr>
          <a:lstStyle/>
          <a:p>
            <a:pPr marL="184150" indent="-171450">
              <a:lnSpc>
                <a:spcPct val="150000"/>
              </a:lnSpc>
              <a:spcBef>
                <a:spcPts val="95"/>
              </a:spcBef>
              <a:buFont typeface="Wingdings" panose="05000000000000000000" pitchFamily="2" charset="2"/>
              <a:buChar char="§"/>
            </a:pPr>
            <a:r>
              <a:rPr lang="en-GB" sz="1100" spc="-80" dirty="0">
                <a:latin typeface="TSTAR PRO" panose="02000806030000020004" pitchFamily="50" charset="0"/>
                <a:cs typeface="Trebuchet MS"/>
              </a:rPr>
              <a:t>Model</a:t>
            </a:r>
          </a:p>
          <a:p>
            <a:pPr marL="184150" indent="-171450">
              <a:lnSpc>
                <a:spcPct val="150000"/>
              </a:lnSpc>
              <a:spcBef>
                <a:spcPts val="95"/>
              </a:spcBef>
              <a:buFont typeface="Wingdings" panose="05000000000000000000" pitchFamily="2" charset="2"/>
              <a:buChar char="§"/>
            </a:pPr>
            <a:r>
              <a:rPr lang="en-GB" sz="1100" spc="-80" dirty="0">
                <a:latin typeface="TSTAR PRO" panose="02000806030000020004" pitchFamily="50" charset="0"/>
                <a:cs typeface="Trebuchet MS"/>
              </a:rPr>
              <a:t>Algorithm</a:t>
            </a:r>
            <a:endParaRPr lang="en-GB" sz="1100" dirty="0">
              <a:latin typeface="TSTAR PRO" panose="02000806030000020004" pitchFamily="50" charset="0"/>
              <a:cs typeface="Trebuchet MS"/>
            </a:endParaRPr>
          </a:p>
        </p:txBody>
      </p:sp>
    </p:spTree>
    <p:extLst>
      <p:ext uri="{BB962C8B-B14F-4D97-AF65-F5344CB8AC3E}">
        <p14:creationId xmlns:p14="http://schemas.microsoft.com/office/powerpoint/2010/main" val="2431648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Conector recto de flecha 43">
            <a:extLst>
              <a:ext uri="{FF2B5EF4-FFF2-40B4-BE49-F238E27FC236}">
                <a16:creationId xmlns:a16="http://schemas.microsoft.com/office/drawing/2014/main" id="{04D0A8F3-2604-6727-C276-BAD3F213DCE1}"/>
              </a:ext>
            </a:extLst>
          </p:cNvPr>
          <p:cNvCxnSpPr>
            <a:cxnSpLocks/>
            <a:stCxn id="76" idx="6"/>
            <a:endCxn id="14" idx="2"/>
          </p:cNvCxnSpPr>
          <p:nvPr/>
        </p:nvCxnSpPr>
        <p:spPr>
          <a:xfrm>
            <a:off x="1686770" y="2639154"/>
            <a:ext cx="652982" cy="15221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35</a:t>
            </a:fld>
            <a:endParaRPr lang="en-US" dirty="0"/>
          </a:p>
        </p:txBody>
      </p:sp>
      <p:sp>
        <p:nvSpPr>
          <p:cNvPr id="68" name="Título 2">
            <a:extLst>
              <a:ext uri="{FF2B5EF4-FFF2-40B4-BE49-F238E27FC236}">
                <a16:creationId xmlns:a16="http://schemas.microsoft.com/office/drawing/2014/main" id="{999268AD-06AC-439B-92B0-54FD2CB08117}"/>
              </a:ext>
            </a:extLst>
          </p:cNvPr>
          <p:cNvSpPr>
            <a:spLocks noGrp="1"/>
          </p:cNvSpPr>
          <p:nvPr>
            <p:ph type="title"/>
          </p:nvPr>
        </p:nvSpPr>
        <p:spPr>
          <a:xfrm>
            <a:off x="2123728" y="-20538"/>
            <a:ext cx="6563072" cy="576064"/>
          </a:xfrm>
        </p:spPr>
        <p:txBody>
          <a:bodyPr/>
          <a:lstStyle/>
          <a:p>
            <a:r>
              <a:rPr lang="en-GB" dirty="0"/>
              <a:t>Metric Aggregation</a:t>
            </a:r>
          </a:p>
        </p:txBody>
      </p:sp>
      <mc:AlternateContent xmlns:mc="http://schemas.openxmlformats.org/markup-compatibility/2006" xmlns:a14="http://schemas.microsoft.com/office/drawing/2010/main">
        <mc:Choice Requires="a14">
          <p:sp>
            <p:nvSpPr>
              <p:cNvPr id="7" name="Google Shape;187;p21">
                <a:extLst>
                  <a:ext uri="{FF2B5EF4-FFF2-40B4-BE49-F238E27FC236}">
                    <a16:creationId xmlns:a16="http://schemas.microsoft.com/office/drawing/2014/main" id="{54C28979-B463-A417-6372-4BFD1A217E38}"/>
                  </a:ext>
                </a:extLst>
              </p:cNvPr>
              <p:cNvSpPr/>
              <p:nvPr/>
            </p:nvSpPr>
            <p:spPr>
              <a:xfrm>
                <a:off x="2356148" y="862573"/>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ea typeface="Cambria Math" panose="02040503050406030204" pitchFamily="18" charset="0"/>
                        </a:rPr>
                        <m:t>𝝆</m:t>
                      </m:r>
                    </m:oMath>
                  </m:oMathPara>
                </a14:m>
                <a:endParaRPr sz="2800" b="1" dirty="0"/>
              </a:p>
            </p:txBody>
          </p:sp>
        </mc:Choice>
        <mc:Fallback xmlns="">
          <p:sp>
            <p:nvSpPr>
              <p:cNvPr id="7" name="Google Shape;187;p21">
                <a:extLst>
                  <a:ext uri="{FF2B5EF4-FFF2-40B4-BE49-F238E27FC236}">
                    <a16:creationId xmlns:a16="http://schemas.microsoft.com/office/drawing/2014/main" id="{54C28979-B463-A417-6372-4BFD1A217E38}"/>
                  </a:ext>
                </a:extLst>
              </p:cNvPr>
              <p:cNvSpPr>
                <a:spLocks noRot="1" noChangeAspect="1" noMove="1" noResize="1" noEditPoints="1" noAdjustHandles="1" noChangeArrowheads="1" noChangeShapeType="1" noTextEdit="1"/>
              </p:cNvSpPr>
              <p:nvPr/>
            </p:nvSpPr>
            <p:spPr>
              <a:xfrm>
                <a:off x="2356148" y="862573"/>
                <a:ext cx="585542" cy="585542"/>
              </a:xfrm>
              <a:prstGeom prst="ellipse">
                <a:avLst/>
              </a:prstGeom>
              <a:blipFill>
                <a:blip r:embed="rId3"/>
                <a:stretch>
                  <a:fillRect/>
                </a:stretch>
              </a:blipFill>
              <a:ln>
                <a:noFill/>
              </a:ln>
            </p:spPr>
            <p:txBody>
              <a:bodyPr/>
              <a:lstStyle/>
              <a:p>
                <a:r>
                  <a:rPr lang="en-US">
                    <a:noFill/>
                  </a:rPr>
                  <a:t> </a:t>
                </a:r>
              </a:p>
            </p:txBody>
          </p:sp>
        </mc:Fallback>
      </mc:AlternateContent>
      <p:sp>
        <p:nvSpPr>
          <p:cNvPr id="9" name="object 41">
            <a:extLst>
              <a:ext uri="{FF2B5EF4-FFF2-40B4-BE49-F238E27FC236}">
                <a16:creationId xmlns:a16="http://schemas.microsoft.com/office/drawing/2014/main" id="{E6634840-839E-0C85-A5A5-24E197578F03}"/>
              </a:ext>
            </a:extLst>
          </p:cNvPr>
          <p:cNvSpPr txBox="1"/>
          <p:nvPr/>
        </p:nvSpPr>
        <p:spPr>
          <a:xfrm>
            <a:off x="2955888" y="996249"/>
            <a:ext cx="871751"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FUNCTIONALITY FACTOR</a:t>
            </a:r>
            <a:endParaRPr lang="en-GB" sz="1200" b="1" dirty="0">
              <a:latin typeface="TSTAR PRO" panose="02000806030000020004" pitchFamily="50" charset="0"/>
              <a:cs typeface="Trebuchet MS"/>
            </a:endParaRPr>
          </a:p>
        </p:txBody>
      </p:sp>
      <mc:AlternateContent xmlns:mc="http://schemas.openxmlformats.org/markup-compatibility/2006" xmlns:a14="http://schemas.microsoft.com/office/drawing/2010/main">
        <mc:Choice Requires="a14">
          <p:sp>
            <p:nvSpPr>
              <p:cNvPr id="10" name="Google Shape;187;p21">
                <a:extLst>
                  <a:ext uri="{FF2B5EF4-FFF2-40B4-BE49-F238E27FC236}">
                    <a16:creationId xmlns:a16="http://schemas.microsoft.com/office/drawing/2014/main" id="{AC809DC8-F9E0-9179-5EA5-838EDD013711}"/>
                  </a:ext>
                </a:extLst>
              </p:cNvPr>
              <p:cNvSpPr/>
              <p:nvPr/>
            </p:nvSpPr>
            <p:spPr>
              <a:xfrm>
                <a:off x="2356148" y="1590006"/>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ea typeface="Cambria Math" panose="02040503050406030204" pitchFamily="18" charset="0"/>
                        </a:rPr>
                        <m:t>𝜷</m:t>
                      </m:r>
                    </m:oMath>
                  </m:oMathPara>
                </a14:m>
                <a:endParaRPr sz="2800" b="1" dirty="0"/>
              </a:p>
            </p:txBody>
          </p:sp>
        </mc:Choice>
        <mc:Fallback xmlns="">
          <p:sp>
            <p:nvSpPr>
              <p:cNvPr id="10" name="Google Shape;187;p21">
                <a:extLst>
                  <a:ext uri="{FF2B5EF4-FFF2-40B4-BE49-F238E27FC236}">
                    <a16:creationId xmlns:a16="http://schemas.microsoft.com/office/drawing/2014/main" id="{AC809DC8-F9E0-9179-5EA5-838EDD013711}"/>
                  </a:ext>
                </a:extLst>
              </p:cNvPr>
              <p:cNvSpPr>
                <a:spLocks noRot="1" noChangeAspect="1" noMove="1" noResize="1" noEditPoints="1" noAdjustHandles="1" noChangeArrowheads="1" noChangeShapeType="1" noTextEdit="1"/>
              </p:cNvSpPr>
              <p:nvPr/>
            </p:nvSpPr>
            <p:spPr>
              <a:xfrm>
                <a:off x="2356148" y="1590006"/>
                <a:ext cx="585542" cy="585542"/>
              </a:xfrm>
              <a:prstGeom prst="ellipse">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Google Shape;187;p21">
                <a:extLst>
                  <a:ext uri="{FF2B5EF4-FFF2-40B4-BE49-F238E27FC236}">
                    <a16:creationId xmlns:a16="http://schemas.microsoft.com/office/drawing/2014/main" id="{0F714A2A-0E1D-8CF7-C41A-D822C08C9481}"/>
                  </a:ext>
                </a:extLst>
              </p:cNvPr>
              <p:cNvSpPr/>
              <p:nvPr/>
            </p:nvSpPr>
            <p:spPr>
              <a:xfrm>
                <a:off x="2356148" y="2224597"/>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ea typeface="Cambria Math" panose="02040503050406030204" pitchFamily="18" charset="0"/>
                        </a:rPr>
                        <m:t>𝜸</m:t>
                      </m:r>
                    </m:oMath>
                  </m:oMathPara>
                </a14:m>
                <a:endParaRPr sz="2800" b="1" dirty="0"/>
              </a:p>
            </p:txBody>
          </p:sp>
        </mc:Choice>
        <mc:Fallback xmlns="">
          <p:sp>
            <p:nvSpPr>
              <p:cNvPr id="11" name="Google Shape;187;p21">
                <a:extLst>
                  <a:ext uri="{FF2B5EF4-FFF2-40B4-BE49-F238E27FC236}">
                    <a16:creationId xmlns:a16="http://schemas.microsoft.com/office/drawing/2014/main" id="{0F714A2A-0E1D-8CF7-C41A-D822C08C9481}"/>
                  </a:ext>
                </a:extLst>
              </p:cNvPr>
              <p:cNvSpPr>
                <a:spLocks noRot="1" noChangeAspect="1" noMove="1" noResize="1" noEditPoints="1" noAdjustHandles="1" noChangeArrowheads="1" noChangeShapeType="1" noTextEdit="1"/>
              </p:cNvSpPr>
              <p:nvPr/>
            </p:nvSpPr>
            <p:spPr>
              <a:xfrm>
                <a:off x="2356148" y="2224597"/>
                <a:ext cx="585542" cy="585542"/>
              </a:xfrm>
              <a:prstGeom prst="ellipse">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Google Shape;187;p21">
                <a:extLst>
                  <a:ext uri="{FF2B5EF4-FFF2-40B4-BE49-F238E27FC236}">
                    <a16:creationId xmlns:a16="http://schemas.microsoft.com/office/drawing/2014/main" id="{49606E65-9BFB-7080-465C-9D73299A972B}"/>
                  </a:ext>
                </a:extLst>
              </p:cNvPr>
              <p:cNvSpPr/>
              <p:nvPr/>
            </p:nvSpPr>
            <p:spPr>
              <a:xfrm>
                <a:off x="2339752" y="2911887"/>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ea typeface="Cambria Math" panose="02040503050406030204" pitchFamily="18" charset="0"/>
                        </a:rPr>
                        <m:t>𝝁</m:t>
                      </m:r>
                    </m:oMath>
                  </m:oMathPara>
                </a14:m>
                <a:endParaRPr sz="2800" b="1" dirty="0"/>
              </a:p>
            </p:txBody>
          </p:sp>
        </mc:Choice>
        <mc:Fallback xmlns="">
          <p:sp>
            <p:nvSpPr>
              <p:cNvPr id="12" name="Google Shape;187;p21">
                <a:extLst>
                  <a:ext uri="{FF2B5EF4-FFF2-40B4-BE49-F238E27FC236}">
                    <a16:creationId xmlns:a16="http://schemas.microsoft.com/office/drawing/2014/main" id="{49606E65-9BFB-7080-465C-9D73299A972B}"/>
                  </a:ext>
                </a:extLst>
              </p:cNvPr>
              <p:cNvSpPr>
                <a:spLocks noRot="1" noChangeAspect="1" noMove="1" noResize="1" noEditPoints="1" noAdjustHandles="1" noChangeArrowheads="1" noChangeShapeType="1" noTextEdit="1"/>
              </p:cNvSpPr>
              <p:nvPr/>
            </p:nvSpPr>
            <p:spPr>
              <a:xfrm>
                <a:off x="2339752" y="2911887"/>
                <a:ext cx="585542" cy="585542"/>
              </a:xfrm>
              <a:prstGeom prst="ellipse">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Google Shape;187;p21">
                <a:extLst>
                  <a:ext uri="{FF2B5EF4-FFF2-40B4-BE49-F238E27FC236}">
                    <a16:creationId xmlns:a16="http://schemas.microsoft.com/office/drawing/2014/main" id="{70C13C36-9772-5CBF-810B-29B80C146C0D}"/>
                  </a:ext>
                </a:extLst>
              </p:cNvPr>
              <p:cNvSpPr/>
              <p:nvPr/>
            </p:nvSpPr>
            <p:spPr>
              <a:xfrm>
                <a:off x="4378479" y="1843676"/>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ea typeface="Cambria Math" panose="02040503050406030204" pitchFamily="18" charset="0"/>
                        </a:rPr>
                        <m:t>𝝀</m:t>
                      </m:r>
                    </m:oMath>
                  </m:oMathPara>
                </a14:m>
                <a:endParaRPr sz="2800" b="1" dirty="0"/>
              </a:p>
            </p:txBody>
          </p:sp>
        </mc:Choice>
        <mc:Fallback xmlns="">
          <p:sp>
            <p:nvSpPr>
              <p:cNvPr id="13" name="Google Shape;187;p21">
                <a:extLst>
                  <a:ext uri="{FF2B5EF4-FFF2-40B4-BE49-F238E27FC236}">
                    <a16:creationId xmlns:a16="http://schemas.microsoft.com/office/drawing/2014/main" id="{70C13C36-9772-5CBF-810B-29B80C146C0D}"/>
                  </a:ext>
                </a:extLst>
              </p:cNvPr>
              <p:cNvSpPr>
                <a:spLocks noRot="1" noChangeAspect="1" noMove="1" noResize="1" noEditPoints="1" noAdjustHandles="1" noChangeArrowheads="1" noChangeShapeType="1" noTextEdit="1"/>
              </p:cNvSpPr>
              <p:nvPr/>
            </p:nvSpPr>
            <p:spPr>
              <a:xfrm>
                <a:off x="4378479" y="1843676"/>
                <a:ext cx="585542" cy="585542"/>
              </a:xfrm>
              <a:prstGeom prst="ellipse">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Google Shape;187;p21">
                <a:extLst>
                  <a:ext uri="{FF2B5EF4-FFF2-40B4-BE49-F238E27FC236}">
                    <a16:creationId xmlns:a16="http://schemas.microsoft.com/office/drawing/2014/main" id="{4C93964D-7010-E6B7-A265-30D9974249FC}"/>
                  </a:ext>
                </a:extLst>
              </p:cNvPr>
              <p:cNvSpPr/>
              <p:nvPr/>
            </p:nvSpPr>
            <p:spPr>
              <a:xfrm>
                <a:off x="2339752" y="3868565"/>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ea typeface="Cambria Math" panose="02040503050406030204" pitchFamily="18" charset="0"/>
                        </a:rPr>
                        <m:t>𝝈</m:t>
                      </m:r>
                    </m:oMath>
                  </m:oMathPara>
                </a14:m>
                <a:endParaRPr sz="2800" b="1" dirty="0"/>
              </a:p>
            </p:txBody>
          </p:sp>
        </mc:Choice>
        <mc:Fallback xmlns="">
          <p:sp>
            <p:nvSpPr>
              <p:cNvPr id="14" name="Google Shape;187;p21">
                <a:extLst>
                  <a:ext uri="{FF2B5EF4-FFF2-40B4-BE49-F238E27FC236}">
                    <a16:creationId xmlns:a16="http://schemas.microsoft.com/office/drawing/2014/main" id="{4C93964D-7010-E6B7-A265-30D9974249FC}"/>
                  </a:ext>
                </a:extLst>
              </p:cNvPr>
              <p:cNvSpPr>
                <a:spLocks noRot="1" noChangeAspect="1" noMove="1" noResize="1" noEditPoints="1" noAdjustHandles="1" noChangeArrowheads="1" noChangeShapeType="1" noTextEdit="1"/>
              </p:cNvSpPr>
              <p:nvPr/>
            </p:nvSpPr>
            <p:spPr>
              <a:xfrm>
                <a:off x="2339752" y="3868565"/>
                <a:ext cx="585542" cy="585542"/>
              </a:xfrm>
              <a:prstGeom prst="ellipse">
                <a:avLst/>
              </a:prstGeom>
              <a:blipFill>
                <a:blip r:embed="rId8"/>
                <a:stretch>
                  <a:fillRect/>
                </a:stretch>
              </a:blipFill>
              <a:ln>
                <a:noFill/>
              </a:ln>
            </p:spPr>
            <p:txBody>
              <a:bodyPr/>
              <a:lstStyle/>
              <a:p>
                <a:r>
                  <a:rPr lang="en-US">
                    <a:noFill/>
                  </a:rPr>
                  <a:t> </a:t>
                </a:r>
              </a:p>
            </p:txBody>
          </p:sp>
        </mc:Fallback>
      </mc:AlternateContent>
      <p:sp>
        <p:nvSpPr>
          <p:cNvPr id="15" name="object 41">
            <a:extLst>
              <a:ext uri="{FF2B5EF4-FFF2-40B4-BE49-F238E27FC236}">
                <a16:creationId xmlns:a16="http://schemas.microsoft.com/office/drawing/2014/main" id="{6690376A-9ABF-F6B4-382D-C44B34160C58}"/>
              </a:ext>
            </a:extLst>
          </p:cNvPr>
          <p:cNvSpPr txBox="1"/>
          <p:nvPr/>
        </p:nvSpPr>
        <p:spPr>
          <a:xfrm>
            <a:off x="3019774" y="1701191"/>
            <a:ext cx="743978"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DEEPNESS FACTOR</a:t>
            </a:r>
            <a:endParaRPr lang="en-GB" sz="1200" b="1" dirty="0">
              <a:latin typeface="TSTAR PRO" panose="02000806030000020004" pitchFamily="50" charset="0"/>
              <a:cs typeface="Trebuchet MS"/>
            </a:endParaRPr>
          </a:p>
        </p:txBody>
      </p:sp>
      <p:sp>
        <p:nvSpPr>
          <p:cNvPr id="16" name="object 41">
            <a:extLst>
              <a:ext uri="{FF2B5EF4-FFF2-40B4-BE49-F238E27FC236}">
                <a16:creationId xmlns:a16="http://schemas.microsoft.com/office/drawing/2014/main" id="{0B48ED54-AA11-801C-1186-24BC83FB0CD6}"/>
              </a:ext>
            </a:extLst>
          </p:cNvPr>
          <p:cNvSpPr txBox="1"/>
          <p:nvPr/>
        </p:nvSpPr>
        <p:spPr>
          <a:xfrm>
            <a:off x="3004481" y="2355439"/>
            <a:ext cx="774564"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CONTEXT FACTOR</a:t>
            </a:r>
            <a:endParaRPr lang="en-GB" sz="1200" b="1" dirty="0">
              <a:latin typeface="TSTAR PRO" panose="02000806030000020004" pitchFamily="50" charset="0"/>
              <a:cs typeface="Trebuchet MS"/>
            </a:endParaRPr>
          </a:p>
        </p:txBody>
      </p:sp>
      <p:sp>
        <p:nvSpPr>
          <p:cNvPr id="17" name="object 41">
            <a:extLst>
              <a:ext uri="{FF2B5EF4-FFF2-40B4-BE49-F238E27FC236}">
                <a16:creationId xmlns:a16="http://schemas.microsoft.com/office/drawing/2014/main" id="{F64C34FD-9714-23E9-0F02-2E88A5D4C1ED}"/>
              </a:ext>
            </a:extLst>
          </p:cNvPr>
          <p:cNvSpPr txBox="1"/>
          <p:nvPr/>
        </p:nvSpPr>
        <p:spPr>
          <a:xfrm>
            <a:off x="3004481" y="3013900"/>
            <a:ext cx="774564"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EXPLOIT FACTOR</a:t>
            </a:r>
            <a:endParaRPr lang="en-GB" sz="1200" b="1" dirty="0">
              <a:latin typeface="TSTAR PRO" panose="02000806030000020004" pitchFamily="50" charset="0"/>
              <a:cs typeface="Trebuchet MS"/>
            </a:endParaRPr>
          </a:p>
        </p:txBody>
      </p:sp>
      <p:sp>
        <p:nvSpPr>
          <p:cNvPr id="18" name="object 41">
            <a:extLst>
              <a:ext uri="{FF2B5EF4-FFF2-40B4-BE49-F238E27FC236}">
                <a16:creationId xmlns:a16="http://schemas.microsoft.com/office/drawing/2014/main" id="{193842B7-A560-2843-663F-1A3E18E8392B}"/>
              </a:ext>
            </a:extLst>
          </p:cNvPr>
          <p:cNvSpPr txBox="1"/>
          <p:nvPr/>
        </p:nvSpPr>
        <p:spPr>
          <a:xfrm>
            <a:off x="4283968" y="2478267"/>
            <a:ext cx="774564"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SUMMARIZED FACTOR</a:t>
            </a:r>
            <a:endParaRPr lang="en-GB" sz="1200" b="1" dirty="0">
              <a:latin typeface="TSTAR PRO" panose="02000806030000020004" pitchFamily="50" charset="0"/>
              <a:cs typeface="Trebuchet MS"/>
            </a:endParaRPr>
          </a:p>
        </p:txBody>
      </p:sp>
      <p:sp>
        <p:nvSpPr>
          <p:cNvPr id="19" name="object 41">
            <a:extLst>
              <a:ext uri="{FF2B5EF4-FFF2-40B4-BE49-F238E27FC236}">
                <a16:creationId xmlns:a16="http://schemas.microsoft.com/office/drawing/2014/main" id="{4FEFE3C1-6E52-4C01-A7E1-243C71E29D1C}"/>
              </a:ext>
            </a:extLst>
          </p:cNvPr>
          <p:cNvSpPr txBox="1"/>
          <p:nvPr/>
        </p:nvSpPr>
        <p:spPr>
          <a:xfrm>
            <a:off x="2261637" y="4494491"/>
            <a:ext cx="774564"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AVERAGE FACTOR</a:t>
            </a:r>
            <a:endParaRPr lang="en-GB" sz="1200" b="1" dirty="0">
              <a:latin typeface="TSTAR PRO" panose="02000806030000020004" pitchFamily="50" charset="0"/>
              <a:cs typeface="Trebuchet MS"/>
            </a:endParaRPr>
          </a:p>
        </p:txBody>
      </p:sp>
      <p:cxnSp>
        <p:nvCxnSpPr>
          <p:cNvPr id="4" name="Conector recto de flecha 3">
            <a:extLst>
              <a:ext uri="{FF2B5EF4-FFF2-40B4-BE49-F238E27FC236}">
                <a16:creationId xmlns:a16="http://schemas.microsoft.com/office/drawing/2014/main" id="{DFEC47D7-4096-2001-4B21-7493D5378366}"/>
              </a:ext>
            </a:extLst>
          </p:cNvPr>
          <p:cNvCxnSpPr>
            <a:cxnSpLocks/>
            <a:stCxn id="76" idx="6"/>
            <a:endCxn id="11" idx="2"/>
          </p:cNvCxnSpPr>
          <p:nvPr/>
        </p:nvCxnSpPr>
        <p:spPr>
          <a:xfrm flipV="1">
            <a:off x="1686770" y="2517368"/>
            <a:ext cx="669378" cy="12178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a:extLst>
              <a:ext uri="{FF2B5EF4-FFF2-40B4-BE49-F238E27FC236}">
                <a16:creationId xmlns:a16="http://schemas.microsoft.com/office/drawing/2014/main" id="{E239180B-D69E-BEF6-DF53-80E90E4B3550}"/>
              </a:ext>
            </a:extLst>
          </p:cNvPr>
          <p:cNvCxnSpPr>
            <a:cxnSpLocks/>
            <a:stCxn id="76" idx="6"/>
            <a:endCxn id="10" idx="2"/>
          </p:cNvCxnSpPr>
          <p:nvPr/>
        </p:nvCxnSpPr>
        <p:spPr>
          <a:xfrm flipV="1">
            <a:off x="1686770" y="1882777"/>
            <a:ext cx="669378" cy="75637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a:extLst>
              <a:ext uri="{FF2B5EF4-FFF2-40B4-BE49-F238E27FC236}">
                <a16:creationId xmlns:a16="http://schemas.microsoft.com/office/drawing/2014/main" id="{28F54247-8110-B2E3-B76D-41277CDDCCF4}"/>
              </a:ext>
            </a:extLst>
          </p:cNvPr>
          <p:cNvCxnSpPr>
            <a:cxnSpLocks/>
            <a:stCxn id="76" idx="6"/>
            <a:endCxn id="7" idx="2"/>
          </p:cNvCxnSpPr>
          <p:nvPr/>
        </p:nvCxnSpPr>
        <p:spPr>
          <a:xfrm flipV="1">
            <a:off x="1686770" y="1155344"/>
            <a:ext cx="669378" cy="148381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a:extLst>
              <a:ext uri="{FF2B5EF4-FFF2-40B4-BE49-F238E27FC236}">
                <a16:creationId xmlns:a16="http://schemas.microsoft.com/office/drawing/2014/main" id="{2C538620-D192-2795-D614-A6FF323B6B0D}"/>
              </a:ext>
            </a:extLst>
          </p:cNvPr>
          <p:cNvCxnSpPr>
            <a:cxnSpLocks/>
            <a:stCxn id="76" idx="6"/>
            <a:endCxn id="12" idx="2"/>
          </p:cNvCxnSpPr>
          <p:nvPr/>
        </p:nvCxnSpPr>
        <p:spPr>
          <a:xfrm>
            <a:off x="1686770" y="2639154"/>
            <a:ext cx="652982" cy="5655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Elipse 75">
            <a:extLst>
              <a:ext uri="{FF2B5EF4-FFF2-40B4-BE49-F238E27FC236}">
                <a16:creationId xmlns:a16="http://schemas.microsoft.com/office/drawing/2014/main" id="{36A34016-318B-529D-DFE4-AC90B26A564E}"/>
              </a:ext>
            </a:extLst>
          </p:cNvPr>
          <p:cNvSpPr/>
          <p:nvPr/>
        </p:nvSpPr>
        <p:spPr>
          <a:xfrm>
            <a:off x="517858" y="2054698"/>
            <a:ext cx="1168912" cy="116891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0" name="object 41">
            <a:extLst>
              <a:ext uri="{FF2B5EF4-FFF2-40B4-BE49-F238E27FC236}">
                <a16:creationId xmlns:a16="http://schemas.microsoft.com/office/drawing/2014/main" id="{023F4796-12B1-0759-24BF-CBC53A594B6B}"/>
              </a:ext>
            </a:extLst>
          </p:cNvPr>
          <p:cNvSpPr txBox="1"/>
          <p:nvPr/>
        </p:nvSpPr>
        <p:spPr>
          <a:xfrm>
            <a:off x="471290" y="3259924"/>
            <a:ext cx="1259876"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GRAPH-BASED ANALYSIS</a:t>
            </a:r>
            <a:endParaRPr lang="en-GB" sz="1200" b="1" dirty="0">
              <a:latin typeface="TSTAR PRO" panose="02000806030000020004" pitchFamily="50" charset="0"/>
              <a:cs typeface="Trebuchet MS"/>
            </a:endParaRPr>
          </a:p>
        </p:txBody>
      </p:sp>
      <p:grpSp>
        <p:nvGrpSpPr>
          <p:cNvPr id="22" name="Grupo 21">
            <a:extLst>
              <a:ext uri="{FF2B5EF4-FFF2-40B4-BE49-F238E27FC236}">
                <a16:creationId xmlns:a16="http://schemas.microsoft.com/office/drawing/2014/main" id="{8360A80A-077E-5D35-7D44-A50BE7704FB0}"/>
              </a:ext>
            </a:extLst>
          </p:cNvPr>
          <p:cNvGrpSpPr/>
          <p:nvPr/>
        </p:nvGrpSpPr>
        <p:grpSpPr>
          <a:xfrm>
            <a:off x="598327" y="2135613"/>
            <a:ext cx="1007976" cy="1007976"/>
            <a:chOff x="2016942" y="1794232"/>
            <a:chExt cx="1528914" cy="1528914"/>
          </a:xfrm>
        </p:grpSpPr>
        <p:sp>
          <p:nvSpPr>
            <p:cNvPr id="23" name="Google Shape;187;p21">
              <a:extLst>
                <a:ext uri="{FF2B5EF4-FFF2-40B4-BE49-F238E27FC236}">
                  <a16:creationId xmlns:a16="http://schemas.microsoft.com/office/drawing/2014/main" id="{FEEB3E09-C05F-FC18-F429-80D16860118B}"/>
                </a:ext>
              </a:extLst>
            </p:cNvPr>
            <p:cNvSpPr/>
            <p:nvPr/>
          </p:nvSpPr>
          <p:spPr>
            <a:xfrm>
              <a:off x="2016942" y="1794232"/>
              <a:ext cx="1528914" cy="1528914"/>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4" name="Gráfico 105" descr="Jerarquía">
              <a:extLst>
                <a:ext uri="{FF2B5EF4-FFF2-40B4-BE49-F238E27FC236}">
                  <a16:creationId xmlns:a16="http://schemas.microsoft.com/office/drawing/2014/main" id="{CB6EF8E2-8D59-4F83-2AD9-7678BD54F48D}"/>
                </a:ext>
              </a:extLst>
            </p:cNvPr>
            <p:cNvGrpSpPr/>
            <p:nvPr/>
          </p:nvGrpSpPr>
          <p:grpSpPr>
            <a:xfrm>
              <a:off x="2228692" y="2023102"/>
              <a:ext cx="1105414" cy="939602"/>
              <a:chOff x="5455479" y="3158599"/>
              <a:chExt cx="762000" cy="647700"/>
            </a:xfrm>
            <a:solidFill>
              <a:srgbClr val="000000"/>
            </a:solidFill>
          </p:grpSpPr>
          <p:sp>
            <p:nvSpPr>
              <p:cNvPr id="25" name="Forma libre: forma 24">
                <a:extLst>
                  <a:ext uri="{FF2B5EF4-FFF2-40B4-BE49-F238E27FC236}">
                    <a16:creationId xmlns:a16="http://schemas.microsoft.com/office/drawing/2014/main" id="{345AAECB-6DFA-ACC6-5D65-D3A693DA67B2}"/>
                  </a:ext>
                </a:extLst>
              </p:cNvPr>
              <p:cNvSpPr/>
              <p:nvPr/>
            </p:nvSpPr>
            <p:spPr>
              <a:xfrm>
                <a:off x="574122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26" name="Forma libre: forma 25">
                <a:extLst>
                  <a:ext uri="{FF2B5EF4-FFF2-40B4-BE49-F238E27FC236}">
                    <a16:creationId xmlns:a16="http://schemas.microsoft.com/office/drawing/2014/main" id="{6F927083-046A-0477-959D-3EB6DC0965D8}"/>
                  </a:ext>
                </a:extLst>
              </p:cNvPr>
              <p:cNvSpPr/>
              <p:nvPr/>
            </p:nvSpPr>
            <p:spPr>
              <a:xfrm>
                <a:off x="5741229" y="315859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27" name="Forma libre: forma 26">
                <a:extLst>
                  <a:ext uri="{FF2B5EF4-FFF2-40B4-BE49-F238E27FC236}">
                    <a16:creationId xmlns:a16="http://schemas.microsoft.com/office/drawing/2014/main" id="{718A6727-A7AD-B3B8-A273-3FFB944DDAEB}"/>
                  </a:ext>
                </a:extLst>
              </p:cNvPr>
              <p:cNvSpPr/>
              <p:nvPr/>
            </p:nvSpPr>
            <p:spPr>
              <a:xfrm>
                <a:off x="545547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28" name="Forma libre: forma 27">
                <a:extLst>
                  <a:ext uri="{FF2B5EF4-FFF2-40B4-BE49-F238E27FC236}">
                    <a16:creationId xmlns:a16="http://schemas.microsoft.com/office/drawing/2014/main" id="{E2425441-B041-FA64-82F2-49BC8E3D8630}"/>
                  </a:ext>
                </a:extLst>
              </p:cNvPr>
              <p:cNvSpPr/>
              <p:nvPr/>
            </p:nvSpPr>
            <p:spPr>
              <a:xfrm>
                <a:off x="602697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29" name="Forma libre: forma 28">
                <a:extLst>
                  <a:ext uri="{FF2B5EF4-FFF2-40B4-BE49-F238E27FC236}">
                    <a16:creationId xmlns:a16="http://schemas.microsoft.com/office/drawing/2014/main" id="{F4A0E37F-9931-201B-A82F-108FB893FBFA}"/>
                  </a:ext>
                </a:extLst>
              </p:cNvPr>
              <p:cNvSpPr/>
              <p:nvPr/>
            </p:nvSpPr>
            <p:spPr>
              <a:xfrm>
                <a:off x="5531679" y="3330049"/>
                <a:ext cx="609600" cy="304800"/>
              </a:xfrm>
              <a:custGeom>
                <a:avLst/>
                <a:gdLst>
                  <a:gd name="connsiteX0" fmla="*/ 323850 w 609600"/>
                  <a:gd name="connsiteY0" fmla="*/ 133350 h 304800"/>
                  <a:gd name="connsiteX1" fmla="*/ 323850 w 609600"/>
                  <a:gd name="connsiteY1" fmla="*/ 0 h 304800"/>
                  <a:gd name="connsiteX2" fmla="*/ 285750 w 609600"/>
                  <a:gd name="connsiteY2" fmla="*/ 0 h 304800"/>
                  <a:gd name="connsiteX3" fmla="*/ 285750 w 609600"/>
                  <a:gd name="connsiteY3" fmla="*/ 133350 h 304800"/>
                  <a:gd name="connsiteX4" fmla="*/ 0 w 609600"/>
                  <a:gd name="connsiteY4" fmla="*/ 133350 h 304800"/>
                  <a:gd name="connsiteX5" fmla="*/ 0 w 609600"/>
                  <a:gd name="connsiteY5" fmla="*/ 304800 h 304800"/>
                  <a:gd name="connsiteX6" fmla="*/ 38100 w 609600"/>
                  <a:gd name="connsiteY6" fmla="*/ 304800 h 304800"/>
                  <a:gd name="connsiteX7" fmla="*/ 38100 w 609600"/>
                  <a:gd name="connsiteY7" fmla="*/ 171450 h 304800"/>
                  <a:gd name="connsiteX8" fmla="*/ 285750 w 609600"/>
                  <a:gd name="connsiteY8" fmla="*/ 171450 h 304800"/>
                  <a:gd name="connsiteX9" fmla="*/ 285750 w 609600"/>
                  <a:gd name="connsiteY9" fmla="*/ 304800 h 304800"/>
                  <a:gd name="connsiteX10" fmla="*/ 323850 w 609600"/>
                  <a:gd name="connsiteY10" fmla="*/ 304800 h 304800"/>
                  <a:gd name="connsiteX11" fmla="*/ 323850 w 609600"/>
                  <a:gd name="connsiteY11" fmla="*/ 171450 h 304800"/>
                  <a:gd name="connsiteX12" fmla="*/ 571500 w 609600"/>
                  <a:gd name="connsiteY12" fmla="*/ 171450 h 304800"/>
                  <a:gd name="connsiteX13" fmla="*/ 571500 w 609600"/>
                  <a:gd name="connsiteY13" fmla="*/ 304800 h 304800"/>
                  <a:gd name="connsiteX14" fmla="*/ 609600 w 609600"/>
                  <a:gd name="connsiteY14" fmla="*/ 304800 h 304800"/>
                  <a:gd name="connsiteX15" fmla="*/ 609600 w 609600"/>
                  <a:gd name="connsiteY15" fmla="*/ 1333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 h="304800">
                    <a:moveTo>
                      <a:pt x="323850" y="133350"/>
                    </a:moveTo>
                    <a:lnTo>
                      <a:pt x="323850" y="0"/>
                    </a:lnTo>
                    <a:lnTo>
                      <a:pt x="285750" y="0"/>
                    </a:lnTo>
                    <a:lnTo>
                      <a:pt x="285750" y="133350"/>
                    </a:lnTo>
                    <a:lnTo>
                      <a:pt x="0" y="133350"/>
                    </a:lnTo>
                    <a:lnTo>
                      <a:pt x="0" y="304800"/>
                    </a:lnTo>
                    <a:lnTo>
                      <a:pt x="38100" y="304800"/>
                    </a:lnTo>
                    <a:lnTo>
                      <a:pt x="38100" y="171450"/>
                    </a:lnTo>
                    <a:lnTo>
                      <a:pt x="285750" y="171450"/>
                    </a:lnTo>
                    <a:lnTo>
                      <a:pt x="285750" y="304800"/>
                    </a:lnTo>
                    <a:lnTo>
                      <a:pt x="323850" y="304800"/>
                    </a:lnTo>
                    <a:lnTo>
                      <a:pt x="323850" y="171450"/>
                    </a:lnTo>
                    <a:lnTo>
                      <a:pt x="571500" y="171450"/>
                    </a:lnTo>
                    <a:lnTo>
                      <a:pt x="571500" y="304800"/>
                    </a:lnTo>
                    <a:lnTo>
                      <a:pt x="609600" y="304800"/>
                    </a:lnTo>
                    <a:lnTo>
                      <a:pt x="609600" y="133350"/>
                    </a:lnTo>
                    <a:close/>
                  </a:path>
                </a:pathLst>
              </a:custGeom>
              <a:solidFill>
                <a:srgbClr val="000000"/>
              </a:solidFill>
              <a:ln w="9525" cap="flat">
                <a:noFill/>
                <a:prstDash val="solid"/>
                <a:miter/>
              </a:ln>
            </p:spPr>
            <p:txBody>
              <a:bodyPr rtlCol="0" anchor="ctr"/>
              <a:lstStyle/>
              <a:p>
                <a:endParaRPr lang="en-GB"/>
              </a:p>
            </p:txBody>
          </p:sp>
        </p:grpSp>
      </p:grpSp>
      <p:sp>
        <p:nvSpPr>
          <p:cNvPr id="65" name="Cerrar llave 64">
            <a:extLst>
              <a:ext uri="{FF2B5EF4-FFF2-40B4-BE49-F238E27FC236}">
                <a16:creationId xmlns:a16="http://schemas.microsoft.com/office/drawing/2014/main" id="{33F56D25-98FA-5621-4FB3-E63CA3DF5046}"/>
              </a:ext>
            </a:extLst>
          </p:cNvPr>
          <p:cNvSpPr/>
          <p:nvPr/>
        </p:nvSpPr>
        <p:spPr>
          <a:xfrm>
            <a:off x="3903809" y="862573"/>
            <a:ext cx="360792" cy="253284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9" name="Imagen 68">
            <a:extLst>
              <a:ext uri="{FF2B5EF4-FFF2-40B4-BE49-F238E27FC236}">
                <a16:creationId xmlns:a16="http://schemas.microsoft.com/office/drawing/2014/main" id="{E81F2C18-C647-7127-C680-D756B0FDE3B2}"/>
              </a:ext>
            </a:extLst>
          </p:cNvPr>
          <p:cNvPicPr>
            <a:picLocks noChangeAspect="1"/>
          </p:cNvPicPr>
          <p:nvPr/>
        </p:nvPicPr>
        <p:blipFill>
          <a:blip r:embed="rId9"/>
          <a:stretch>
            <a:fillRect/>
          </a:stretch>
        </p:blipFill>
        <p:spPr>
          <a:xfrm>
            <a:off x="4151668" y="1294274"/>
            <a:ext cx="1455466" cy="470413"/>
          </a:xfrm>
          <a:prstGeom prst="rect">
            <a:avLst/>
          </a:prstGeom>
        </p:spPr>
      </p:pic>
      <p:sp>
        <p:nvSpPr>
          <p:cNvPr id="34" name="object 41">
            <a:extLst>
              <a:ext uri="{FF2B5EF4-FFF2-40B4-BE49-F238E27FC236}">
                <a16:creationId xmlns:a16="http://schemas.microsoft.com/office/drawing/2014/main" id="{14770BC6-68A2-93BB-E13D-370BF61AABD8}"/>
              </a:ext>
            </a:extLst>
          </p:cNvPr>
          <p:cNvSpPr txBox="1"/>
          <p:nvPr/>
        </p:nvSpPr>
        <p:spPr>
          <a:xfrm>
            <a:off x="7434332" y="3247842"/>
            <a:ext cx="774564"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AGGREGATION ALGORITHM</a:t>
            </a:r>
            <a:endParaRPr lang="en-GB" sz="1200" b="1" dirty="0">
              <a:latin typeface="TSTAR PRO" panose="02000806030000020004" pitchFamily="50" charset="0"/>
              <a:cs typeface="Trebuchet MS"/>
            </a:endParaRPr>
          </a:p>
        </p:txBody>
      </p:sp>
      <p:grpSp>
        <p:nvGrpSpPr>
          <p:cNvPr id="31" name="Grupo 30">
            <a:extLst>
              <a:ext uri="{FF2B5EF4-FFF2-40B4-BE49-F238E27FC236}">
                <a16:creationId xmlns:a16="http://schemas.microsoft.com/office/drawing/2014/main" id="{E6A1358A-5A06-C8BE-EC3C-E86A8093EB05}"/>
              </a:ext>
            </a:extLst>
          </p:cNvPr>
          <p:cNvGrpSpPr/>
          <p:nvPr/>
        </p:nvGrpSpPr>
        <p:grpSpPr>
          <a:xfrm>
            <a:off x="7237159" y="1995686"/>
            <a:ext cx="1168912" cy="1168912"/>
            <a:chOff x="7203827" y="2029370"/>
            <a:chExt cx="1168912" cy="1168912"/>
          </a:xfrm>
        </p:grpSpPr>
        <p:sp>
          <p:nvSpPr>
            <p:cNvPr id="40" name="Elipse 39">
              <a:extLst>
                <a:ext uri="{FF2B5EF4-FFF2-40B4-BE49-F238E27FC236}">
                  <a16:creationId xmlns:a16="http://schemas.microsoft.com/office/drawing/2014/main" id="{B1E0C5BF-B093-3B89-9B7E-6B35F8B3055B}"/>
                </a:ext>
              </a:extLst>
            </p:cNvPr>
            <p:cNvSpPr/>
            <p:nvPr/>
          </p:nvSpPr>
          <p:spPr>
            <a:xfrm>
              <a:off x="7203827" y="2029370"/>
              <a:ext cx="1168912" cy="116891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2" name="Google Shape;187;p21">
              <a:extLst>
                <a:ext uri="{FF2B5EF4-FFF2-40B4-BE49-F238E27FC236}">
                  <a16:creationId xmlns:a16="http://schemas.microsoft.com/office/drawing/2014/main" id="{6CBF7A62-E77B-A83E-76CC-C659D2017D0D}"/>
                </a:ext>
              </a:extLst>
            </p:cNvPr>
            <p:cNvSpPr/>
            <p:nvPr/>
          </p:nvSpPr>
          <p:spPr>
            <a:xfrm>
              <a:off x="7284296" y="2110285"/>
              <a:ext cx="1007976" cy="1007976"/>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mc:AlternateContent xmlns:mc="http://schemas.openxmlformats.org/markup-compatibility/2006" xmlns:a14="http://schemas.microsoft.com/office/drawing/2010/main">
          <mc:Choice Requires="a14">
            <p:sp>
              <p:nvSpPr>
                <p:cNvPr id="30" name="CuadroTexto 29">
                  <a:extLst>
                    <a:ext uri="{FF2B5EF4-FFF2-40B4-BE49-F238E27FC236}">
                      <a16:creationId xmlns:a16="http://schemas.microsoft.com/office/drawing/2014/main" id="{CB59150A-1143-3C15-EAF6-C95B230513EA}"/>
                    </a:ext>
                  </a:extLst>
                </p:cNvPr>
                <p:cNvSpPr txBox="1"/>
                <p:nvPr/>
              </p:nvSpPr>
              <p:spPr>
                <a:xfrm>
                  <a:off x="7448446" y="2116392"/>
                  <a:ext cx="679673" cy="10156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6600" b="1" i="0" smtClean="0">
                            <a:latin typeface="Cambria Math" panose="02040503050406030204" pitchFamily="18" charset="0"/>
                            <a:ea typeface="Cambria Math" panose="02040503050406030204" pitchFamily="18" charset="0"/>
                          </a:rPr>
                          <m:t>𝚺</m:t>
                        </m:r>
                      </m:oMath>
                    </m:oMathPara>
                  </a14:m>
                  <a:endParaRPr lang="en-US" sz="6600" b="1" dirty="0"/>
                </a:p>
              </p:txBody>
            </p:sp>
          </mc:Choice>
          <mc:Fallback xmlns="">
            <p:sp>
              <p:nvSpPr>
                <p:cNvPr id="30" name="CuadroTexto 29">
                  <a:extLst>
                    <a:ext uri="{FF2B5EF4-FFF2-40B4-BE49-F238E27FC236}">
                      <a16:creationId xmlns:a16="http://schemas.microsoft.com/office/drawing/2014/main" id="{CB59150A-1143-3C15-EAF6-C95B230513EA}"/>
                    </a:ext>
                  </a:extLst>
                </p:cNvPr>
                <p:cNvSpPr txBox="1">
                  <a:spLocks noRot="1" noChangeAspect="1" noMove="1" noResize="1" noEditPoints="1" noAdjustHandles="1" noChangeArrowheads="1" noChangeShapeType="1" noTextEdit="1"/>
                </p:cNvSpPr>
                <p:nvPr/>
              </p:nvSpPr>
              <p:spPr>
                <a:xfrm>
                  <a:off x="7448446" y="2116392"/>
                  <a:ext cx="679673" cy="1015663"/>
                </a:xfrm>
                <a:prstGeom prst="rect">
                  <a:avLst/>
                </a:prstGeom>
                <a:blipFill>
                  <a:blip r:embed="rId10"/>
                  <a:stretch>
                    <a:fillRect/>
                  </a:stretch>
                </a:blipFill>
              </p:spPr>
              <p:txBody>
                <a:bodyPr/>
                <a:lstStyle/>
                <a:p>
                  <a:r>
                    <a:rPr lang="en-US">
                      <a:noFill/>
                    </a:rPr>
                    <a:t> </a:t>
                  </a:r>
                </a:p>
              </p:txBody>
            </p:sp>
          </mc:Fallback>
        </mc:AlternateContent>
      </p:grpSp>
      <p:cxnSp>
        <p:nvCxnSpPr>
          <p:cNvPr id="36" name="Conector recto de flecha 35">
            <a:extLst>
              <a:ext uri="{FF2B5EF4-FFF2-40B4-BE49-F238E27FC236}">
                <a16:creationId xmlns:a16="http://schemas.microsoft.com/office/drawing/2014/main" id="{285D4837-CCB5-C4C8-AAED-3E37EB9BB1CD}"/>
              </a:ext>
            </a:extLst>
          </p:cNvPr>
          <p:cNvCxnSpPr>
            <a:cxnSpLocks/>
            <a:stCxn id="14" idx="6"/>
            <a:endCxn id="40" idx="2"/>
          </p:cNvCxnSpPr>
          <p:nvPr/>
        </p:nvCxnSpPr>
        <p:spPr>
          <a:xfrm flipV="1">
            <a:off x="2925294" y="2580142"/>
            <a:ext cx="4311865" cy="158119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ector recto de flecha 50">
            <a:extLst>
              <a:ext uri="{FF2B5EF4-FFF2-40B4-BE49-F238E27FC236}">
                <a16:creationId xmlns:a16="http://schemas.microsoft.com/office/drawing/2014/main" id="{7EA4ED4D-423E-00B8-E9D9-1E88A116F8DB}"/>
              </a:ext>
            </a:extLst>
          </p:cNvPr>
          <p:cNvCxnSpPr>
            <a:cxnSpLocks/>
            <a:stCxn id="13" idx="6"/>
            <a:endCxn id="40" idx="2"/>
          </p:cNvCxnSpPr>
          <p:nvPr/>
        </p:nvCxnSpPr>
        <p:spPr>
          <a:xfrm>
            <a:off x="4964021" y="2136447"/>
            <a:ext cx="2273138" cy="4436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CuadroTexto 60">
                <a:extLst>
                  <a:ext uri="{FF2B5EF4-FFF2-40B4-BE49-F238E27FC236}">
                    <a16:creationId xmlns:a16="http://schemas.microsoft.com/office/drawing/2014/main" id="{9E2E9D8D-5EC8-0E26-EF6D-79C6886B6CA2}"/>
                  </a:ext>
                </a:extLst>
              </p:cNvPr>
              <p:cNvSpPr txBox="1"/>
              <p:nvPr/>
            </p:nvSpPr>
            <p:spPr>
              <a:xfrm>
                <a:off x="5478275" y="3519594"/>
                <a:ext cx="1605183" cy="404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1400" b="0" i="1" smtClean="0">
                          <a:latin typeface="Cambria Math" panose="02040503050406030204" pitchFamily="18" charset="0"/>
                          <a:ea typeface="Cambria Math" panose="02040503050406030204" pitchFamily="18" charset="0"/>
                        </a:rPr>
                        <m:t>𝛤</m:t>
                      </m:r>
                      <m:d>
                        <m:dPr>
                          <m:ctrlPr>
                            <a:rPr lang="el-GR" sz="1400" i="1" smtClean="0">
                              <a:latin typeface="Cambria Math" panose="02040503050406030204" pitchFamily="18" charset="0"/>
                              <a:ea typeface="Cambria Math" panose="02040503050406030204" pitchFamily="18" charset="0"/>
                            </a:rPr>
                          </m:ctrlPr>
                        </m:dPr>
                        <m:e>
                          <m:acc>
                            <m:accPr>
                              <m:chr m:val="⃗"/>
                              <m:ctrlPr>
                                <a:rPr lang="el-GR" sz="1400" i="1" smtClean="0">
                                  <a:latin typeface="Cambria Math" panose="02040503050406030204" pitchFamily="18" charset="0"/>
                                  <a:ea typeface="Cambria Math" panose="02040503050406030204" pitchFamily="18" charset="0"/>
                                </a:rPr>
                              </m:ctrlPr>
                            </m:accPr>
                            <m:e>
                              <m:r>
                                <a:rPr lang="es-ES" sz="1400" b="0" i="1" smtClean="0">
                                  <a:latin typeface="Cambria Math" panose="02040503050406030204" pitchFamily="18" charset="0"/>
                                  <a:ea typeface="Cambria Math" panose="02040503050406030204" pitchFamily="18" charset="0"/>
                                </a:rPr>
                                <m:t>𝑉</m:t>
                              </m:r>
                            </m:e>
                          </m:acc>
                        </m:e>
                      </m:d>
                      <m:r>
                        <a:rPr lang="es-ES" sz="1400" b="0" i="1" smtClean="0">
                          <a:latin typeface="Cambria Math" panose="02040503050406030204" pitchFamily="18" charset="0"/>
                          <a:ea typeface="Cambria Math" panose="02040503050406030204" pitchFamily="18" charset="0"/>
                        </a:rPr>
                        <m:t>=10−</m:t>
                      </m:r>
                      <m:f>
                        <m:fPr>
                          <m:ctrlPr>
                            <a:rPr lang="es-ES" sz="1400" i="1" smtClean="0">
                              <a:latin typeface="Cambria Math" panose="02040503050406030204" pitchFamily="18" charset="0"/>
                              <a:ea typeface="Cambria Math" panose="02040503050406030204" pitchFamily="18" charset="0"/>
                            </a:rPr>
                          </m:ctrlPr>
                        </m:fPr>
                        <m:num>
                          <m:r>
                            <a:rPr lang="es-ES" sz="1400" b="0" i="1" smtClean="0">
                              <a:latin typeface="Cambria Math" panose="02040503050406030204" pitchFamily="18" charset="0"/>
                              <a:ea typeface="Cambria Math" panose="02040503050406030204" pitchFamily="18" charset="0"/>
                            </a:rPr>
                            <m:t>1</m:t>
                          </m:r>
                        </m:num>
                        <m:den>
                          <m:r>
                            <a:rPr lang="es-ES" sz="1400" b="0" i="1" smtClean="0">
                              <a:latin typeface="Cambria Math" panose="02040503050406030204" pitchFamily="18" charset="0"/>
                              <a:ea typeface="Cambria Math" panose="02040503050406030204" pitchFamily="18" charset="0"/>
                            </a:rPr>
                            <m:t>𝜎</m:t>
                          </m:r>
                        </m:den>
                      </m:f>
                      <m:r>
                        <a:rPr lang="es-ES" sz="1400" b="0" i="1" smtClean="0">
                          <a:latin typeface="Cambria Math" panose="02040503050406030204" pitchFamily="18" charset="0"/>
                          <a:ea typeface="Cambria Math" panose="02040503050406030204" pitchFamily="18" charset="0"/>
                        </a:rPr>
                        <m:t>𝑓</m:t>
                      </m:r>
                      <m:d>
                        <m:dPr>
                          <m:ctrlPr>
                            <a:rPr lang="es-ES" sz="1400" i="1" smtClean="0">
                              <a:latin typeface="Cambria Math" panose="02040503050406030204" pitchFamily="18" charset="0"/>
                              <a:ea typeface="Cambria Math" panose="02040503050406030204" pitchFamily="18" charset="0"/>
                            </a:rPr>
                          </m:ctrlPr>
                        </m:dPr>
                        <m:e>
                          <m:acc>
                            <m:accPr>
                              <m:chr m:val="⃗"/>
                              <m:ctrlPr>
                                <a:rPr lang="el-GR" sz="1400" i="1">
                                  <a:latin typeface="Cambria Math" panose="02040503050406030204" pitchFamily="18" charset="0"/>
                                  <a:ea typeface="Cambria Math" panose="02040503050406030204" pitchFamily="18" charset="0"/>
                                </a:rPr>
                              </m:ctrlPr>
                            </m:accPr>
                            <m:e>
                              <m:r>
                                <a:rPr lang="es-ES" sz="1400" b="0" i="1">
                                  <a:latin typeface="Cambria Math" panose="02040503050406030204" pitchFamily="18" charset="0"/>
                                  <a:ea typeface="Cambria Math" panose="02040503050406030204" pitchFamily="18" charset="0"/>
                                </a:rPr>
                                <m:t>𝑉</m:t>
                              </m:r>
                            </m:e>
                          </m:acc>
                        </m:e>
                      </m:d>
                    </m:oMath>
                  </m:oMathPara>
                </a14:m>
                <a:endParaRPr lang="en-US" sz="1400" dirty="0"/>
              </a:p>
            </p:txBody>
          </p:sp>
        </mc:Choice>
        <mc:Fallback xmlns="">
          <p:sp>
            <p:nvSpPr>
              <p:cNvPr id="61" name="CuadroTexto 60">
                <a:extLst>
                  <a:ext uri="{FF2B5EF4-FFF2-40B4-BE49-F238E27FC236}">
                    <a16:creationId xmlns:a16="http://schemas.microsoft.com/office/drawing/2014/main" id="{9E2E9D8D-5EC8-0E26-EF6D-79C6886B6CA2}"/>
                  </a:ext>
                </a:extLst>
              </p:cNvPr>
              <p:cNvSpPr txBox="1">
                <a:spLocks noRot="1" noChangeAspect="1" noMove="1" noResize="1" noEditPoints="1" noAdjustHandles="1" noChangeArrowheads="1" noChangeShapeType="1" noTextEdit="1"/>
              </p:cNvSpPr>
              <p:nvPr/>
            </p:nvSpPr>
            <p:spPr>
              <a:xfrm>
                <a:off x="5478275" y="3519594"/>
                <a:ext cx="1605183" cy="404726"/>
              </a:xfrm>
              <a:prstGeom prst="rect">
                <a:avLst/>
              </a:prstGeom>
              <a:blipFill>
                <a:blip r:embed="rId11"/>
                <a:stretch>
                  <a:fillRect l="-1901" b="-89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CuadroTexto 61">
                <a:extLst>
                  <a:ext uri="{FF2B5EF4-FFF2-40B4-BE49-F238E27FC236}">
                    <a16:creationId xmlns:a16="http://schemas.microsoft.com/office/drawing/2014/main" id="{9233E927-5670-151E-39EC-71F807695F76}"/>
                  </a:ext>
                </a:extLst>
              </p:cNvPr>
              <p:cNvSpPr txBox="1"/>
              <p:nvPr/>
            </p:nvSpPr>
            <p:spPr>
              <a:xfrm>
                <a:off x="4819190" y="4223462"/>
                <a:ext cx="2662588" cy="4558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800" i="1" smtClean="0">
                          <a:latin typeface="Cambria Math" panose="02040503050406030204" pitchFamily="18" charset="0"/>
                          <a:ea typeface="Cambria Math" panose="02040503050406030204" pitchFamily="18" charset="0"/>
                        </a:rPr>
                        <m:t>𝑓</m:t>
                      </m:r>
                      <m:d>
                        <m:dPr>
                          <m:ctrlPr>
                            <a:rPr lang="es-ES" sz="800" i="1">
                              <a:latin typeface="Cambria Math" panose="02040503050406030204" pitchFamily="18" charset="0"/>
                              <a:ea typeface="Cambria Math" panose="02040503050406030204" pitchFamily="18" charset="0"/>
                            </a:rPr>
                          </m:ctrlPr>
                        </m:dPr>
                        <m:e>
                          <m:acc>
                            <m:accPr>
                              <m:chr m:val="⃗"/>
                              <m:ctrlPr>
                                <a:rPr lang="el-GR" sz="800" i="1">
                                  <a:latin typeface="Cambria Math" panose="02040503050406030204" pitchFamily="18" charset="0"/>
                                  <a:ea typeface="Cambria Math" panose="02040503050406030204" pitchFamily="18" charset="0"/>
                                </a:rPr>
                              </m:ctrlPr>
                            </m:accPr>
                            <m:e>
                              <m:r>
                                <a:rPr lang="es-ES" sz="800" i="1">
                                  <a:latin typeface="Cambria Math" panose="02040503050406030204" pitchFamily="18" charset="0"/>
                                  <a:ea typeface="Cambria Math" panose="02040503050406030204" pitchFamily="18" charset="0"/>
                                </a:rPr>
                                <m:t>𝑉</m:t>
                              </m:r>
                            </m:e>
                          </m:acc>
                        </m:e>
                      </m:d>
                      <m:r>
                        <a:rPr lang="es-ES" sz="800" b="0" i="1" smtClean="0">
                          <a:latin typeface="Cambria Math" panose="02040503050406030204" pitchFamily="18" charset="0"/>
                          <a:ea typeface="Cambria Math" panose="02040503050406030204" pitchFamily="18" charset="0"/>
                        </a:rPr>
                        <m:t>=</m:t>
                      </m:r>
                      <m:d>
                        <m:dPr>
                          <m:begChr m:val="{"/>
                          <m:endChr m:val=""/>
                          <m:ctrlPr>
                            <a:rPr lang="es-ES" sz="800" b="0" i="1" smtClean="0">
                              <a:latin typeface="Cambria Math" panose="02040503050406030204" pitchFamily="18" charset="0"/>
                              <a:ea typeface="Cambria Math" panose="02040503050406030204" pitchFamily="18" charset="0"/>
                            </a:rPr>
                          </m:ctrlPr>
                        </m:dPr>
                        <m:e>
                          <m:eqArr>
                            <m:eqArrPr>
                              <m:ctrlPr>
                                <a:rPr lang="es-ES" sz="800" b="0" i="1" smtClean="0">
                                  <a:latin typeface="Cambria Math" panose="02040503050406030204" pitchFamily="18" charset="0"/>
                                  <a:ea typeface="Cambria Math" panose="02040503050406030204" pitchFamily="18" charset="0"/>
                                </a:rPr>
                              </m:ctrlPr>
                            </m:eqArrPr>
                            <m:e>
                              <m:sSub>
                                <m:sSubPr>
                                  <m:ctrlPr>
                                    <a:rPr lang="es-ES" sz="800" i="1">
                                      <a:latin typeface="Cambria Math" panose="02040503050406030204" pitchFamily="18" charset="0"/>
                                    </a:rPr>
                                  </m:ctrlPr>
                                </m:sSubPr>
                                <m:e>
                                  <m:r>
                                    <a:rPr lang="es-ES" sz="800" i="1">
                                      <a:latin typeface="Cambria Math" panose="02040503050406030204" pitchFamily="18" charset="0"/>
                                    </a:rPr>
                                    <m:t>𝑎</m:t>
                                  </m:r>
                                </m:e>
                                <m:sub>
                                  <m:r>
                                    <a:rPr lang="es-ES" sz="800" i="1">
                                      <a:latin typeface="Cambria Math" panose="02040503050406030204" pitchFamily="18" charset="0"/>
                                    </a:rPr>
                                    <m:t>𝑛</m:t>
                                  </m:r>
                                </m:sub>
                              </m:sSub>
                              <m:r>
                                <a:rPr lang="es-ES" sz="800" i="1">
                                  <a:latin typeface="Cambria Math" panose="02040503050406030204" pitchFamily="18" charset="0"/>
                                </a:rPr>
                                <m:t>=10</m:t>
                              </m:r>
                              <m:d>
                                <m:dPr>
                                  <m:begChr m:val="["/>
                                  <m:endChr m:val="]"/>
                                  <m:ctrlPr>
                                    <a:rPr lang="es-ES" sz="800" i="1">
                                      <a:latin typeface="Cambria Math" panose="02040503050406030204" pitchFamily="18" charset="0"/>
                                    </a:rPr>
                                  </m:ctrlPr>
                                </m:dPr>
                                <m:e>
                                  <m:r>
                                    <a:rPr lang="es-ES" sz="800" i="1">
                                      <a:latin typeface="Cambria Math" panose="02040503050406030204" pitchFamily="18" charset="0"/>
                                    </a:rPr>
                                    <m:t>1−</m:t>
                                  </m:r>
                                  <m:d>
                                    <m:dPr>
                                      <m:ctrlPr>
                                        <a:rPr lang="es-ES" sz="800" i="1">
                                          <a:latin typeface="Cambria Math" panose="02040503050406030204" pitchFamily="18" charset="0"/>
                                        </a:rPr>
                                      </m:ctrlPr>
                                    </m:dPr>
                                    <m:e>
                                      <m:r>
                                        <a:rPr lang="es-ES" sz="800" i="1">
                                          <a:latin typeface="Cambria Math" panose="02040503050406030204" pitchFamily="18" charset="0"/>
                                        </a:rPr>
                                        <m:t>1−</m:t>
                                      </m:r>
                                      <m:f>
                                        <m:fPr>
                                          <m:ctrlPr>
                                            <a:rPr lang="es-ES" sz="800" i="1">
                                              <a:latin typeface="Cambria Math" panose="02040503050406030204" pitchFamily="18" charset="0"/>
                                            </a:rPr>
                                          </m:ctrlPr>
                                        </m:fPr>
                                        <m:num>
                                          <m:sSub>
                                            <m:sSubPr>
                                              <m:ctrlPr>
                                                <a:rPr lang="es-ES" sz="800" i="1">
                                                  <a:latin typeface="Cambria Math" panose="02040503050406030204" pitchFamily="18" charset="0"/>
                                                </a:rPr>
                                              </m:ctrlPr>
                                            </m:sSubPr>
                                            <m:e>
                                              <m:r>
                                                <a:rPr lang="es-ES" sz="800" i="1">
                                                  <a:latin typeface="Cambria Math" panose="02040503050406030204" pitchFamily="18" charset="0"/>
                                                  <a:ea typeface="Cambria Math" panose="02040503050406030204" pitchFamily="18" charset="0"/>
                                                </a:rPr>
                                                <m:t>𝜆</m:t>
                                              </m:r>
                                            </m:e>
                                            <m:sub>
                                              <m:sSub>
                                                <m:sSubPr>
                                                  <m:ctrlPr>
                                                    <a:rPr lang="es-ES" sz="800" i="1">
                                                      <a:latin typeface="Cambria Math" panose="02040503050406030204" pitchFamily="18" charset="0"/>
                                                      <a:ea typeface="Cambria Math" panose="02040503050406030204" pitchFamily="18" charset="0"/>
                                                    </a:rPr>
                                                  </m:ctrlPr>
                                                </m:sSubPr>
                                                <m:e>
                                                  <m:r>
                                                    <a:rPr lang="es-ES" sz="800" i="1">
                                                      <a:latin typeface="Cambria Math" panose="02040503050406030204" pitchFamily="18" charset="0"/>
                                                      <a:ea typeface="Cambria Math" panose="02040503050406030204" pitchFamily="18" charset="0"/>
                                                    </a:rPr>
                                                    <m:t>𝑎</m:t>
                                                  </m:r>
                                                </m:e>
                                                <m:sub>
                                                  <m:r>
                                                    <a:rPr lang="es-ES" sz="800" i="1">
                                                      <a:latin typeface="Cambria Math" panose="02040503050406030204" pitchFamily="18" charset="0"/>
                                                      <a:ea typeface="Cambria Math" panose="02040503050406030204" pitchFamily="18" charset="0"/>
                                                    </a:rPr>
                                                    <m:t>𝑛</m:t>
                                                  </m:r>
                                                  <m:r>
                                                    <a:rPr lang="es-ES" sz="800" i="1">
                                                      <a:latin typeface="Cambria Math" panose="02040503050406030204" pitchFamily="18" charset="0"/>
                                                      <a:ea typeface="Cambria Math" panose="02040503050406030204" pitchFamily="18" charset="0"/>
                                                    </a:rPr>
                                                    <m:t>−1</m:t>
                                                  </m:r>
                                                </m:sub>
                                              </m:sSub>
                                            </m:sub>
                                          </m:sSub>
                                        </m:num>
                                        <m:den>
                                          <m:r>
                                            <a:rPr lang="es-ES" sz="800" i="1">
                                              <a:latin typeface="Cambria Math" panose="02040503050406030204" pitchFamily="18" charset="0"/>
                                            </a:rPr>
                                            <m:t>10</m:t>
                                          </m:r>
                                        </m:den>
                                      </m:f>
                                      <m:sSub>
                                        <m:sSubPr>
                                          <m:ctrlPr>
                                            <a:rPr lang="es-ES" sz="800" i="1">
                                              <a:latin typeface="Cambria Math" panose="02040503050406030204" pitchFamily="18" charset="0"/>
                                            </a:rPr>
                                          </m:ctrlPr>
                                        </m:sSubPr>
                                        <m:e>
                                          <m:r>
                                            <a:rPr lang="es-ES" sz="800" i="1">
                                              <a:latin typeface="Cambria Math" panose="02040503050406030204" pitchFamily="18" charset="0"/>
                                            </a:rPr>
                                            <m:t>𝑎</m:t>
                                          </m:r>
                                        </m:e>
                                        <m:sub>
                                          <m:r>
                                            <a:rPr lang="es-ES" sz="800" i="1">
                                              <a:latin typeface="Cambria Math" panose="02040503050406030204" pitchFamily="18" charset="0"/>
                                            </a:rPr>
                                            <m:t>𝑛</m:t>
                                          </m:r>
                                          <m:r>
                                            <a:rPr lang="es-ES" sz="800" i="1">
                                              <a:latin typeface="Cambria Math" panose="02040503050406030204" pitchFamily="18" charset="0"/>
                                            </a:rPr>
                                            <m:t>−1</m:t>
                                          </m:r>
                                        </m:sub>
                                      </m:sSub>
                                    </m:e>
                                  </m:d>
                                  <m:d>
                                    <m:dPr>
                                      <m:ctrlPr>
                                        <a:rPr lang="es-ES" sz="800" i="1">
                                          <a:latin typeface="Cambria Math" panose="02040503050406030204" pitchFamily="18" charset="0"/>
                                        </a:rPr>
                                      </m:ctrlPr>
                                    </m:dPr>
                                    <m:e>
                                      <m:r>
                                        <a:rPr lang="es-ES" sz="800" i="1">
                                          <a:latin typeface="Cambria Math" panose="02040503050406030204" pitchFamily="18" charset="0"/>
                                        </a:rPr>
                                        <m:t>1−</m:t>
                                      </m:r>
                                      <m:f>
                                        <m:fPr>
                                          <m:ctrlPr>
                                            <a:rPr lang="es-ES" sz="800" i="1">
                                              <a:latin typeface="Cambria Math" panose="02040503050406030204" pitchFamily="18" charset="0"/>
                                            </a:rPr>
                                          </m:ctrlPr>
                                        </m:fPr>
                                        <m:num>
                                          <m:sSub>
                                            <m:sSubPr>
                                              <m:ctrlPr>
                                                <a:rPr lang="es-ES" sz="800" i="1">
                                                  <a:latin typeface="Cambria Math" panose="02040503050406030204" pitchFamily="18" charset="0"/>
                                                </a:rPr>
                                              </m:ctrlPr>
                                            </m:sSubPr>
                                            <m:e>
                                              <m:r>
                                                <a:rPr lang="es-ES" sz="800" i="1">
                                                  <a:latin typeface="Cambria Math" panose="02040503050406030204" pitchFamily="18" charset="0"/>
                                                  <a:ea typeface="Cambria Math" panose="02040503050406030204" pitchFamily="18" charset="0"/>
                                                </a:rPr>
                                                <m:t>𝜆</m:t>
                                              </m:r>
                                            </m:e>
                                            <m:sub>
                                              <m:sSub>
                                                <m:sSubPr>
                                                  <m:ctrlPr>
                                                    <a:rPr lang="es-ES" sz="800" i="1">
                                                      <a:latin typeface="Cambria Math" panose="02040503050406030204" pitchFamily="18" charset="0"/>
                                                      <a:ea typeface="Cambria Math" panose="02040503050406030204" pitchFamily="18" charset="0"/>
                                                    </a:rPr>
                                                  </m:ctrlPr>
                                                </m:sSubPr>
                                                <m:e>
                                                  <m:r>
                                                    <a:rPr lang="es-ES" sz="800" i="1">
                                                      <a:latin typeface="Cambria Math" panose="02040503050406030204" pitchFamily="18" charset="0"/>
                                                      <a:ea typeface="Cambria Math" panose="02040503050406030204" pitchFamily="18" charset="0"/>
                                                    </a:rPr>
                                                    <m:t>𝑐𝑣𝑠𝑠</m:t>
                                                  </m:r>
                                                </m:e>
                                                <m:sub>
                                                  <m:r>
                                                    <a:rPr lang="es-ES" sz="800" i="1">
                                                      <a:latin typeface="Cambria Math" panose="02040503050406030204" pitchFamily="18" charset="0"/>
                                                      <a:ea typeface="Cambria Math" panose="02040503050406030204" pitchFamily="18" charset="0"/>
                                                    </a:rPr>
                                                    <m:t>𝑛</m:t>
                                                  </m:r>
                                                </m:sub>
                                              </m:sSub>
                                            </m:sub>
                                          </m:sSub>
                                        </m:num>
                                        <m:den>
                                          <m:r>
                                            <a:rPr lang="es-ES" sz="800" i="1">
                                              <a:latin typeface="Cambria Math" panose="02040503050406030204" pitchFamily="18" charset="0"/>
                                            </a:rPr>
                                            <m:t>10</m:t>
                                          </m:r>
                                        </m:den>
                                      </m:f>
                                      <m:sSub>
                                        <m:sSubPr>
                                          <m:ctrlPr>
                                            <a:rPr lang="es-ES" sz="800" i="1">
                                              <a:latin typeface="Cambria Math" panose="02040503050406030204" pitchFamily="18" charset="0"/>
                                            </a:rPr>
                                          </m:ctrlPr>
                                        </m:sSubPr>
                                        <m:e>
                                          <m:r>
                                            <a:rPr lang="es-ES" sz="800" i="1">
                                              <a:latin typeface="Cambria Math" panose="02040503050406030204" pitchFamily="18" charset="0"/>
                                            </a:rPr>
                                            <m:t>𝑐𝑣𝑠𝑠</m:t>
                                          </m:r>
                                        </m:e>
                                        <m:sub>
                                          <m:r>
                                            <a:rPr lang="es-ES" sz="800" i="1">
                                              <a:latin typeface="Cambria Math" panose="02040503050406030204" pitchFamily="18" charset="0"/>
                                            </a:rPr>
                                            <m:t>𝑛</m:t>
                                          </m:r>
                                        </m:sub>
                                      </m:sSub>
                                    </m:e>
                                  </m:d>
                                </m:e>
                              </m:d>
                            </m:e>
                            <m:e>
                              <m:sSub>
                                <m:sSubPr>
                                  <m:ctrlPr>
                                    <a:rPr lang="es-ES" sz="800" i="1">
                                      <a:latin typeface="Cambria Math" panose="02040503050406030204" pitchFamily="18" charset="0"/>
                                    </a:rPr>
                                  </m:ctrlPr>
                                </m:sSubPr>
                                <m:e>
                                  <m:r>
                                    <a:rPr lang="es-ES" sz="800" i="1">
                                      <a:latin typeface="Cambria Math" panose="02040503050406030204" pitchFamily="18" charset="0"/>
                                    </a:rPr>
                                    <m:t>𝑎</m:t>
                                  </m:r>
                                </m:e>
                                <m:sub>
                                  <m:r>
                                    <a:rPr lang="es-ES" sz="800" i="1">
                                      <a:latin typeface="Cambria Math" panose="02040503050406030204" pitchFamily="18" charset="0"/>
                                    </a:rPr>
                                    <m:t>0</m:t>
                                  </m:r>
                                </m:sub>
                              </m:sSub>
                              <m:r>
                                <a:rPr lang="es-ES" sz="800" i="1">
                                  <a:latin typeface="Cambria Math" panose="02040503050406030204" pitchFamily="18" charset="0"/>
                                </a:rPr>
                                <m:t>=</m:t>
                              </m:r>
                              <m:sSub>
                                <m:sSubPr>
                                  <m:ctrlPr>
                                    <a:rPr lang="es-ES" sz="800" i="1">
                                      <a:latin typeface="Cambria Math" panose="02040503050406030204" pitchFamily="18" charset="0"/>
                                    </a:rPr>
                                  </m:ctrlPr>
                                </m:sSubPr>
                                <m:e>
                                  <m:r>
                                    <a:rPr lang="es-ES" sz="800" i="1">
                                      <a:latin typeface="Cambria Math" panose="02040503050406030204" pitchFamily="18" charset="0"/>
                                      <a:ea typeface="Cambria Math" panose="02040503050406030204" pitchFamily="18" charset="0"/>
                                    </a:rPr>
                                    <m:t>𝜆</m:t>
                                  </m:r>
                                </m:e>
                                <m:sub>
                                  <m:sSub>
                                    <m:sSubPr>
                                      <m:ctrlPr>
                                        <a:rPr lang="es-ES" sz="800" i="1">
                                          <a:latin typeface="Cambria Math" panose="02040503050406030204" pitchFamily="18" charset="0"/>
                                          <a:ea typeface="Cambria Math" panose="02040503050406030204" pitchFamily="18" charset="0"/>
                                        </a:rPr>
                                      </m:ctrlPr>
                                    </m:sSubPr>
                                    <m:e>
                                      <m:r>
                                        <a:rPr lang="es-ES" sz="800" i="1">
                                          <a:latin typeface="Cambria Math" panose="02040503050406030204" pitchFamily="18" charset="0"/>
                                          <a:ea typeface="Cambria Math" panose="02040503050406030204" pitchFamily="18" charset="0"/>
                                        </a:rPr>
                                        <m:t>𝑐𝑣𝑠𝑠</m:t>
                                      </m:r>
                                    </m:e>
                                    <m:sub>
                                      <m:r>
                                        <a:rPr lang="es-ES" sz="800" i="1">
                                          <a:latin typeface="Cambria Math" panose="02040503050406030204" pitchFamily="18" charset="0"/>
                                          <a:ea typeface="Cambria Math" panose="02040503050406030204" pitchFamily="18" charset="0"/>
                                        </a:rPr>
                                        <m:t>0</m:t>
                                      </m:r>
                                    </m:sub>
                                  </m:sSub>
                                </m:sub>
                              </m:sSub>
                              <m:sSub>
                                <m:sSubPr>
                                  <m:ctrlPr>
                                    <a:rPr lang="es-ES" sz="800" i="1">
                                      <a:latin typeface="Cambria Math" panose="02040503050406030204" pitchFamily="18" charset="0"/>
                                    </a:rPr>
                                  </m:ctrlPr>
                                </m:sSubPr>
                                <m:e>
                                  <m:r>
                                    <a:rPr lang="es-ES" sz="800" i="1">
                                      <a:latin typeface="Cambria Math" panose="02040503050406030204" pitchFamily="18" charset="0"/>
                                    </a:rPr>
                                    <m:t>𝑐𝑣𝑠𝑠</m:t>
                                  </m:r>
                                </m:e>
                                <m:sub>
                                  <m:r>
                                    <a:rPr lang="es-ES" sz="800" i="1">
                                      <a:latin typeface="Cambria Math" panose="02040503050406030204" pitchFamily="18" charset="0"/>
                                    </a:rPr>
                                    <m:t>0</m:t>
                                  </m:r>
                                </m:sub>
                              </m:sSub>
                            </m:e>
                          </m:eqArr>
                        </m:e>
                      </m:d>
                    </m:oMath>
                  </m:oMathPara>
                </a14:m>
                <a:endParaRPr lang="en-US" sz="800" dirty="0"/>
              </a:p>
            </p:txBody>
          </p:sp>
        </mc:Choice>
        <mc:Fallback xmlns="">
          <p:sp>
            <p:nvSpPr>
              <p:cNvPr id="62" name="CuadroTexto 61">
                <a:extLst>
                  <a:ext uri="{FF2B5EF4-FFF2-40B4-BE49-F238E27FC236}">
                    <a16:creationId xmlns:a16="http://schemas.microsoft.com/office/drawing/2014/main" id="{9233E927-5670-151E-39EC-71F807695F76}"/>
                  </a:ext>
                </a:extLst>
              </p:cNvPr>
              <p:cNvSpPr txBox="1">
                <a:spLocks noRot="1" noChangeAspect="1" noMove="1" noResize="1" noEditPoints="1" noAdjustHandles="1" noChangeArrowheads="1" noChangeShapeType="1" noTextEdit="1"/>
              </p:cNvSpPr>
              <p:nvPr/>
            </p:nvSpPr>
            <p:spPr>
              <a:xfrm>
                <a:off x="4819190" y="4223462"/>
                <a:ext cx="2662588" cy="455830"/>
              </a:xfrm>
              <a:prstGeom prst="rect">
                <a:avLst/>
              </a:prstGeom>
              <a:blipFill>
                <a:blip r:embed="rId12"/>
                <a:stretch>
                  <a:fillRect l="-19725" t="-241333" b="-341333"/>
                </a:stretch>
              </a:blipFill>
            </p:spPr>
            <p:txBody>
              <a:bodyPr/>
              <a:lstStyle/>
              <a:p>
                <a:r>
                  <a:rPr lang="en-US">
                    <a:noFill/>
                  </a:rPr>
                  <a:t> </a:t>
                </a:r>
              </a:p>
            </p:txBody>
          </p:sp>
        </mc:Fallback>
      </mc:AlternateContent>
      <p:cxnSp>
        <p:nvCxnSpPr>
          <p:cNvPr id="58" name="Conector recto de flecha 57">
            <a:extLst>
              <a:ext uri="{FF2B5EF4-FFF2-40B4-BE49-F238E27FC236}">
                <a16:creationId xmlns:a16="http://schemas.microsoft.com/office/drawing/2014/main" id="{65B633CA-9CC2-1CD8-0837-A1224EDDB3A2}"/>
              </a:ext>
            </a:extLst>
          </p:cNvPr>
          <p:cNvCxnSpPr>
            <a:cxnSpLocks/>
          </p:cNvCxnSpPr>
          <p:nvPr/>
        </p:nvCxnSpPr>
        <p:spPr>
          <a:xfrm>
            <a:off x="6876754" y="3426232"/>
            <a:ext cx="0" cy="1619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object 41">
            <a:extLst>
              <a:ext uri="{FF2B5EF4-FFF2-40B4-BE49-F238E27FC236}">
                <a16:creationId xmlns:a16="http://schemas.microsoft.com/office/drawing/2014/main" id="{B2ECC3E6-55F0-A52C-14D7-F1B9021780D0}"/>
              </a:ext>
            </a:extLst>
          </p:cNvPr>
          <p:cNvSpPr txBox="1"/>
          <p:nvPr/>
        </p:nvSpPr>
        <p:spPr>
          <a:xfrm>
            <a:off x="6490141" y="3175467"/>
            <a:ext cx="549157" cy="258404"/>
          </a:xfrm>
          <a:prstGeom prst="rect">
            <a:avLst/>
          </a:prstGeom>
        </p:spPr>
        <p:txBody>
          <a:bodyPr vert="horz" wrap="square" lIns="0" tIns="12065" rIns="0" bIns="0" rtlCol="0">
            <a:spAutoFit/>
          </a:bodyPr>
          <a:lstStyle/>
          <a:p>
            <a:pPr marL="12700" algn="ctr">
              <a:lnSpc>
                <a:spcPct val="100000"/>
              </a:lnSpc>
              <a:spcBef>
                <a:spcPts val="95"/>
              </a:spcBef>
            </a:pPr>
            <a:r>
              <a:rPr lang="en-GB" sz="800" b="1" dirty="0">
                <a:latin typeface="TSTAR PRO" panose="02000806030000020004" pitchFamily="50" charset="0"/>
                <a:cs typeface="Trebuchet MS"/>
              </a:rPr>
              <a:t>Recursive function</a:t>
            </a:r>
          </a:p>
        </p:txBody>
      </p:sp>
      <p:sp>
        <p:nvSpPr>
          <p:cNvPr id="82" name="object 41">
            <a:extLst>
              <a:ext uri="{FF2B5EF4-FFF2-40B4-BE49-F238E27FC236}">
                <a16:creationId xmlns:a16="http://schemas.microsoft.com/office/drawing/2014/main" id="{CAE3AE8C-1981-297E-2F45-E14DEFD7A66A}"/>
              </a:ext>
            </a:extLst>
          </p:cNvPr>
          <p:cNvSpPr txBox="1"/>
          <p:nvPr/>
        </p:nvSpPr>
        <p:spPr>
          <a:xfrm>
            <a:off x="5720683" y="3215384"/>
            <a:ext cx="681482" cy="258404"/>
          </a:xfrm>
          <a:prstGeom prst="rect">
            <a:avLst/>
          </a:prstGeom>
        </p:spPr>
        <p:txBody>
          <a:bodyPr vert="horz" wrap="square" lIns="0" tIns="12065" rIns="0" bIns="0" rtlCol="0">
            <a:spAutoFit/>
          </a:bodyPr>
          <a:lstStyle/>
          <a:p>
            <a:pPr marL="12700" algn="ctr">
              <a:lnSpc>
                <a:spcPct val="100000"/>
              </a:lnSpc>
              <a:spcBef>
                <a:spcPts val="95"/>
              </a:spcBef>
            </a:pPr>
            <a:r>
              <a:rPr lang="en-GB" sz="800" b="1" dirty="0">
                <a:latin typeface="TSTAR PRO" panose="02000806030000020004" pitchFamily="50" charset="0"/>
                <a:cs typeface="Trebuchet MS"/>
              </a:rPr>
              <a:t>Aggregation function</a:t>
            </a:r>
          </a:p>
        </p:txBody>
      </p:sp>
      <p:cxnSp>
        <p:nvCxnSpPr>
          <p:cNvPr id="83" name="Conector recto de flecha 82">
            <a:extLst>
              <a:ext uri="{FF2B5EF4-FFF2-40B4-BE49-F238E27FC236}">
                <a16:creationId xmlns:a16="http://schemas.microsoft.com/office/drawing/2014/main" id="{B98FA34A-9275-0075-08D0-AA5D919F977D}"/>
              </a:ext>
            </a:extLst>
          </p:cNvPr>
          <p:cNvCxnSpPr>
            <a:cxnSpLocks/>
          </p:cNvCxnSpPr>
          <p:nvPr/>
        </p:nvCxnSpPr>
        <p:spPr>
          <a:xfrm flipH="1">
            <a:off x="5682626" y="3366825"/>
            <a:ext cx="185518" cy="2213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object 41">
            <a:extLst>
              <a:ext uri="{FF2B5EF4-FFF2-40B4-BE49-F238E27FC236}">
                <a16:creationId xmlns:a16="http://schemas.microsoft.com/office/drawing/2014/main" id="{8FCB77EB-6DAB-65B6-43E6-288C3056648D}"/>
              </a:ext>
            </a:extLst>
          </p:cNvPr>
          <p:cNvSpPr txBox="1"/>
          <p:nvPr/>
        </p:nvSpPr>
        <p:spPr>
          <a:xfrm>
            <a:off x="5478275" y="4667376"/>
            <a:ext cx="297012" cy="258404"/>
          </a:xfrm>
          <a:prstGeom prst="rect">
            <a:avLst/>
          </a:prstGeom>
        </p:spPr>
        <p:txBody>
          <a:bodyPr vert="horz" wrap="square" lIns="0" tIns="12065" rIns="0" bIns="0" rtlCol="0">
            <a:spAutoFit/>
          </a:bodyPr>
          <a:lstStyle/>
          <a:p>
            <a:pPr marL="12700" algn="ctr">
              <a:lnSpc>
                <a:spcPct val="100000"/>
              </a:lnSpc>
              <a:spcBef>
                <a:spcPts val="95"/>
              </a:spcBef>
            </a:pPr>
            <a:r>
              <a:rPr lang="en-GB" sz="800" b="1" dirty="0">
                <a:latin typeface="TSTAR PRO" panose="02000806030000020004" pitchFamily="50" charset="0"/>
                <a:cs typeface="Trebuchet MS"/>
              </a:rPr>
              <a:t>Base case</a:t>
            </a:r>
          </a:p>
        </p:txBody>
      </p:sp>
      <p:sp>
        <p:nvSpPr>
          <p:cNvPr id="89" name="object 41">
            <a:extLst>
              <a:ext uri="{FF2B5EF4-FFF2-40B4-BE49-F238E27FC236}">
                <a16:creationId xmlns:a16="http://schemas.microsoft.com/office/drawing/2014/main" id="{13CA2D31-0743-B326-9061-D92898D19F46}"/>
              </a:ext>
            </a:extLst>
          </p:cNvPr>
          <p:cNvSpPr txBox="1"/>
          <p:nvPr/>
        </p:nvSpPr>
        <p:spPr>
          <a:xfrm>
            <a:off x="4794174" y="3820167"/>
            <a:ext cx="458326" cy="258404"/>
          </a:xfrm>
          <a:prstGeom prst="rect">
            <a:avLst/>
          </a:prstGeom>
        </p:spPr>
        <p:txBody>
          <a:bodyPr vert="horz" wrap="square" lIns="0" tIns="12065" rIns="0" bIns="0" rtlCol="0">
            <a:spAutoFit/>
          </a:bodyPr>
          <a:lstStyle/>
          <a:p>
            <a:pPr marL="12700" algn="ctr">
              <a:lnSpc>
                <a:spcPct val="100000"/>
              </a:lnSpc>
              <a:spcBef>
                <a:spcPts val="95"/>
              </a:spcBef>
            </a:pPr>
            <a:r>
              <a:rPr lang="en-GB" sz="800" b="1" dirty="0">
                <a:latin typeface="TSTAR PRO" panose="02000806030000020004" pitchFamily="50" charset="0"/>
                <a:cs typeface="Trebuchet MS"/>
              </a:rPr>
              <a:t>General case</a:t>
            </a:r>
          </a:p>
        </p:txBody>
      </p:sp>
      <p:cxnSp>
        <p:nvCxnSpPr>
          <p:cNvPr id="92" name="Conector recto de flecha 91">
            <a:extLst>
              <a:ext uri="{FF2B5EF4-FFF2-40B4-BE49-F238E27FC236}">
                <a16:creationId xmlns:a16="http://schemas.microsoft.com/office/drawing/2014/main" id="{ED6DAB82-31FB-159F-FDA1-5E42676B20F0}"/>
              </a:ext>
            </a:extLst>
          </p:cNvPr>
          <p:cNvCxnSpPr>
            <a:cxnSpLocks/>
          </p:cNvCxnSpPr>
          <p:nvPr/>
        </p:nvCxnSpPr>
        <p:spPr>
          <a:xfrm>
            <a:off x="5170031" y="4000583"/>
            <a:ext cx="114513" cy="3039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Conector recto de flecha 95">
            <a:extLst>
              <a:ext uri="{FF2B5EF4-FFF2-40B4-BE49-F238E27FC236}">
                <a16:creationId xmlns:a16="http://schemas.microsoft.com/office/drawing/2014/main" id="{06B2E54B-3286-AE36-8D1E-D6FBC9437E30}"/>
              </a:ext>
            </a:extLst>
          </p:cNvPr>
          <p:cNvCxnSpPr>
            <a:cxnSpLocks/>
          </p:cNvCxnSpPr>
          <p:nvPr/>
        </p:nvCxnSpPr>
        <p:spPr>
          <a:xfrm flipV="1">
            <a:off x="5775287" y="4665513"/>
            <a:ext cx="237834" cy="1586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object 41">
            <a:extLst>
              <a:ext uri="{FF2B5EF4-FFF2-40B4-BE49-F238E27FC236}">
                <a16:creationId xmlns:a16="http://schemas.microsoft.com/office/drawing/2014/main" id="{CF0FA162-D13D-EAAC-4A4C-6196707DC7A8}"/>
              </a:ext>
            </a:extLst>
          </p:cNvPr>
          <p:cNvSpPr txBox="1"/>
          <p:nvPr/>
        </p:nvSpPr>
        <p:spPr>
          <a:xfrm>
            <a:off x="8244664" y="1735473"/>
            <a:ext cx="543207" cy="196849"/>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Bounded</a:t>
            </a:r>
            <a:endParaRPr lang="en-GB" sz="1200" b="1" dirty="0">
              <a:latin typeface="TSTAR PRO" panose="02000806030000020004" pitchFamily="50" charset="0"/>
              <a:cs typeface="Trebuchet MS"/>
            </a:endParaRPr>
          </a:p>
        </p:txBody>
      </p:sp>
      <p:sp>
        <p:nvSpPr>
          <p:cNvPr id="99" name="object 41">
            <a:extLst>
              <a:ext uri="{FF2B5EF4-FFF2-40B4-BE49-F238E27FC236}">
                <a16:creationId xmlns:a16="http://schemas.microsoft.com/office/drawing/2014/main" id="{D764855B-E221-F5F5-8940-0EDE434E369A}"/>
              </a:ext>
            </a:extLst>
          </p:cNvPr>
          <p:cNvSpPr txBox="1"/>
          <p:nvPr/>
        </p:nvSpPr>
        <p:spPr>
          <a:xfrm>
            <a:off x="7550010" y="1490494"/>
            <a:ext cx="543207" cy="196849"/>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Sensitive</a:t>
            </a:r>
            <a:endParaRPr lang="en-GB" sz="1200" b="1" dirty="0">
              <a:latin typeface="TSTAR PRO" panose="02000806030000020004" pitchFamily="50" charset="0"/>
              <a:cs typeface="Trebuchet MS"/>
            </a:endParaRPr>
          </a:p>
        </p:txBody>
      </p:sp>
      <p:sp>
        <p:nvSpPr>
          <p:cNvPr id="100" name="object 41">
            <a:extLst>
              <a:ext uri="{FF2B5EF4-FFF2-40B4-BE49-F238E27FC236}">
                <a16:creationId xmlns:a16="http://schemas.microsoft.com/office/drawing/2014/main" id="{43B9B49A-820B-795C-6B9A-6423261B23C1}"/>
              </a:ext>
            </a:extLst>
          </p:cNvPr>
          <p:cNvSpPr txBox="1"/>
          <p:nvPr/>
        </p:nvSpPr>
        <p:spPr>
          <a:xfrm>
            <a:off x="6818251" y="1735472"/>
            <a:ext cx="467393" cy="196849"/>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Reality</a:t>
            </a:r>
            <a:endParaRPr lang="en-GB" sz="1200" b="1" dirty="0">
              <a:latin typeface="TSTAR PRO" panose="02000806030000020004" pitchFamily="50" charset="0"/>
              <a:cs typeface="Trebuchet MS"/>
            </a:endParaRPr>
          </a:p>
        </p:txBody>
      </p:sp>
      <p:cxnSp>
        <p:nvCxnSpPr>
          <p:cNvPr id="102" name="Conector recto 101">
            <a:extLst>
              <a:ext uri="{FF2B5EF4-FFF2-40B4-BE49-F238E27FC236}">
                <a16:creationId xmlns:a16="http://schemas.microsoft.com/office/drawing/2014/main" id="{1DE0FDE4-DE62-14D5-A354-D99F6EECCF3D}"/>
              </a:ext>
            </a:extLst>
          </p:cNvPr>
          <p:cNvCxnSpPr>
            <a:cxnSpLocks/>
            <a:stCxn id="100" idx="2"/>
            <a:endCxn id="40" idx="1"/>
          </p:cNvCxnSpPr>
          <p:nvPr/>
        </p:nvCxnSpPr>
        <p:spPr>
          <a:xfrm>
            <a:off x="7051948" y="1932321"/>
            <a:ext cx="356394" cy="234548"/>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04" name="Conector recto 103">
            <a:extLst>
              <a:ext uri="{FF2B5EF4-FFF2-40B4-BE49-F238E27FC236}">
                <a16:creationId xmlns:a16="http://schemas.microsoft.com/office/drawing/2014/main" id="{FA1EFC73-3B8F-0F62-F2BD-7D53A5F2C76B}"/>
              </a:ext>
            </a:extLst>
          </p:cNvPr>
          <p:cNvCxnSpPr>
            <a:stCxn id="99" idx="2"/>
            <a:endCxn id="40" idx="0"/>
          </p:cNvCxnSpPr>
          <p:nvPr/>
        </p:nvCxnSpPr>
        <p:spPr>
          <a:xfrm>
            <a:off x="7821614" y="1687343"/>
            <a:ext cx="1" cy="308343"/>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06" name="Conector recto 105">
            <a:extLst>
              <a:ext uri="{FF2B5EF4-FFF2-40B4-BE49-F238E27FC236}">
                <a16:creationId xmlns:a16="http://schemas.microsoft.com/office/drawing/2014/main" id="{6EC31FF6-581F-702F-7B10-F3D4180BFBEC}"/>
              </a:ext>
            </a:extLst>
          </p:cNvPr>
          <p:cNvCxnSpPr>
            <a:stCxn id="98" idx="2"/>
            <a:endCxn id="40" idx="7"/>
          </p:cNvCxnSpPr>
          <p:nvPr/>
        </p:nvCxnSpPr>
        <p:spPr>
          <a:xfrm flipH="1">
            <a:off x="8234888" y="1932322"/>
            <a:ext cx="281380" cy="234547"/>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528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7" grpId="0"/>
      <p:bldP spid="82" grpId="0"/>
      <p:bldP spid="88" grpId="0"/>
      <p:bldP spid="8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36</a:t>
            </a:fld>
            <a:endParaRPr lang="en-US" dirty="0"/>
          </a:p>
        </p:txBody>
      </p:sp>
      <p:sp>
        <p:nvSpPr>
          <p:cNvPr id="68" name="Título 2">
            <a:extLst>
              <a:ext uri="{FF2B5EF4-FFF2-40B4-BE49-F238E27FC236}">
                <a16:creationId xmlns:a16="http://schemas.microsoft.com/office/drawing/2014/main" id="{999268AD-06AC-439B-92B0-54FD2CB08117}"/>
              </a:ext>
            </a:extLst>
          </p:cNvPr>
          <p:cNvSpPr>
            <a:spLocks noGrp="1"/>
          </p:cNvSpPr>
          <p:nvPr>
            <p:ph type="title"/>
          </p:nvPr>
        </p:nvSpPr>
        <p:spPr>
          <a:xfrm>
            <a:off x="2123728" y="-20538"/>
            <a:ext cx="6563072" cy="576064"/>
          </a:xfrm>
        </p:spPr>
        <p:txBody>
          <a:bodyPr/>
          <a:lstStyle/>
          <a:p>
            <a:r>
              <a:rPr lang="en-GB" dirty="0"/>
              <a:t>Metric Aggregation</a:t>
            </a:r>
          </a:p>
        </p:txBody>
      </p:sp>
      <p:pic>
        <p:nvPicPr>
          <p:cNvPr id="6" name="Imagen 5">
            <a:extLst>
              <a:ext uri="{FF2B5EF4-FFF2-40B4-BE49-F238E27FC236}">
                <a16:creationId xmlns:a16="http://schemas.microsoft.com/office/drawing/2014/main" id="{5D614840-0BBF-31B2-8FA5-B9D498EB21F4}"/>
              </a:ext>
            </a:extLst>
          </p:cNvPr>
          <p:cNvPicPr>
            <a:picLocks noChangeAspect="1"/>
          </p:cNvPicPr>
          <p:nvPr/>
        </p:nvPicPr>
        <p:blipFill>
          <a:blip r:embed="rId3"/>
          <a:stretch>
            <a:fillRect/>
          </a:stretch>
        </p:blipFill>
        <p:spPr>
          <a:xfrm>
            <a:off x="1026274" y="3987405"/>
            <a:ext cx="7091452" cy="834853"/>
          </a:xfrm>
          <a:prstGeom prst="rect">
            <a:avLst/>
          </a:prstGeom>
        </p:spPr>
      </p:pic>
      <p:sp>
        <p:nvSpPr>
          <p:cNvPr id="2" name="Rectángulo 1">
            <a:extLst>
              <a:ext uri="{FF2B5EF4-FFF2-40B4-BE49-F238E27FC236}">
                <a16:creationId xmlns:a16="http://schemas.microsoft.com/office/drawing/2014/main" id="{00DECB92-629B-DACA-E654-87B1EDD90E60}"/>
              </a:ext>
            </a:extLst>
          </p:cNvPr>
          <p:cNvSpPr/>
          <p:nvPr/>
        </p:nvSpPr>
        <p:spPr>
          <a:xfrm>
            <a:off x="1979712" y="3867894"/>
            <a:ext cx="648072" cy="954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9">
            <a:extLst>
              <a:ext uri="{FF2B5EF4-FFF2-40B4-BE49-F238E27FC236}">
                <a16:creationId xmlns:a16="http://schemas.microsoft.com/office/drawing/2014/main" id="{3562C786-99C8-365D-A3D7-C3A4CF9D632F}"/>
              </a:ext>
            </a:extLst>
          </p:cNvPr>
          <p:cNvSpPr/>
          <p:nvPr/>
        </p:nvSpPr>
        <p:spPr>
          <a:xfrm>
            <a:off x="2555776" y="3877776"/>
            <a:ext cx="1566841" cy="954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10">
            <a:extLst>
              <a:ext uri="{FF2B5EF4-FFF2-40B4-BE49-F238E27FC236}">
                <a16:creationId xmlns:a16="http://schemas.microsoft.com/office/drawing/2014/main" id="{FC76DA83-6E79-7BDB-58BC-5A82131970E4}"/>
              </a:ext>
            </a:extLst>
          </p:cNvPr>
          <p:cNvSpPr/>
          <p:nvPr/>
        </p:nvSpPr>
        <p:spPr>
          <a:xfrm>
            <a:off x="4122617" y="3927649"/>
            <a:ext cx="889249" cy="954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A8E0C462-BB95-ED3A-9920-EA31C56CC106}"/>
              </a:ext>
            </a:extLst>
          </p:cNvPr>
          <p:cNvSpPr/>
          <p:nvPr/>
        </p:nvSpPr>
        <p:spPr>
          <a:xfrm>
            <a:off x="4994532" y="3931587"/>
            <a:ext cx="674922" cy="954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12">
            <a:extLst>
              <a:ext uri="{FF2B5EF4-FFF2-40B4-BE49-F238E27FC236}">
                <a16:creationId xmlns:a16="http://schemas.microsoft.com/office/drawing/2014/main" id="{4CC87C01-EC48-703D-DA18-B99A1423B4AE}"/>
              </a:ext>
            </a:extLst>
          </p:cNvPr>
          <p:cNvSpPr/>
          <p:nvPr/>
        </p:nvSpPr>
        <p:spPr>
          <a:xfrm>
            <a:off x="5615962" y="3935525"/>
            <a:ext cx="748419" cy="954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13">
            <a:extLst>
              <a:ext uri="{FF2B5EF4-FFF2-40B4-BE49-F238E27FC236}">
                <a16:creationId xmlns:a16="http://schemas.microsoft.com/office/drawing/2014/main" id="{D3D2F1E8-8EFC-A4B2-068A-C4D78CEFEFD4}"/>
              </a:ext>
            </a:extLst>
          </p:cNvPr>
          <p:cNvSpPr/>
          <p:nvPr/>
        </p:nvSpPr>
        <p:spPr>
          <a:xfrm>
            <a:off x="6290884" y="3969753"/>
            <a:ext cx="1017420" cy="954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ángulo 14">
            <a:extLst>
              <a:ext uri="{FF2B5EF4-FFF2-40B4-BE49-F238E27FC236}">
                <a16:creationId xmlns:a16="http://schemas.microsoft.com/office/drawing/2014/main" id="{C3456CEA-A5DE-9888-1EB1-908DB9642965}"/>
              </a:ext>
            </a:extLst>
          </p:cNvPr>
          <p:cNvSpPr/>
          <p:nvPr/>
        </p:nvSpPr>
        <p:spPr>
          <a:xfrm>
            <a:off x="7236296" y="3981055"/>
            <a:ext cx="918770" cy="954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39E11C9A-CDB3-9094-D168-D22E6E225995}"/>
                  </a:ext>
                </a:extLst>
              </p:cNvPr>
              <p:cNvSpPr txBox="1"/>
              <p:nvPr/>
            </p:nvSpPr>
            <p:spPr>
              <a:xfrm>
                <a:off x="6524339" y="3354072"/>
                <a:ext cx="20045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𝐴𝑔𝑔𝑟𝑒𝑔𝑎𝑡𝑖𝑜𝑛</m:t>
                      </m:r>
                      <m:r>
                        <a:rPr lang="es-ES" b="0" i="1" smtClean="0">
                          <a:latin typeface="Cambria Math" panose="02040503050406030204" pitchFamily="18" charset="0"/>
                        </a:rPr>
                        <m:t>=9,1</m:t>
                      </m:r>
                    </m:oMath>
                  </m:oMathPara>
                </a14:m>
                <a:endParaRPr lang="en-US" dirty="0"/>
              </a:p>
            </p:txBody>
          </p:sp>
        </mc:Choice>
        <mc:Fallback xmlns="">
          <p:sp>
            <p:nvSpPr>
              <p:cNvPr id="4" name="CuadroTexto 3">
                <a:extLst>
                  <a:ext uri="{FF2B5EF4-FFF2-40B4-BE49-F238E27FC236}">
                    <a16:creationId xmlns:a16="http://schemas.microsoft.com/office/drawing/2014/main" id="{39E11C9A-CDB3-9094-D168-D22E6E225995}"/>
                  </a:ext>
                </a:extLst>
              </p:cNvPr>
              <p:cNvSpPr txBox="1">
                <a:spLocks noRot="1" noChangeAspect="1" noMove="1" noResize="1" noEditPoints="1" noAdjustHandles="1" noChangeArrowheads="1" noChangeShapeType="1" noTextEdit="1"/>
              </p:cNvSpPr>
              <p:nvPr/>
            </p:nvSpPr>
            <p:spPr>
              <a:xfrm>
                <a:off x="6524339" y="3354072"/>
                <a:ext cx="2004523" cy="276999"/>
              </a:xfrm>
              <a:prstGeom prst="rect">
                <a:avLst/>
              </a:prstGeom>
              <a:blipFill>
                <a:blip r:embed="rId5"/>
                <a:stretch>
                  <a:fillRect l="-3647" t="-2174" r="-2432" b="-32609"/>
                </a:stretch>
              </a:blipFill>
            </p:spPr>
            <p:txBody>
              <a:bodyPr/>
              <a:lstStyle/>
              <a:p>
                <a:r>
                  <a:rPr lang="en-US">
                    <a:noFill/>
                  </a:rPr>
                  <a:t> </a:t>
                </a:r>
              </a:p>
            </p:txBody>
          </p:sp>
        </mc:Fallback>
      </mc:AlternateContent>
      <p:pic>
        <p:nvPicPr>
          <p:cNvPr id="16" name="Imagen 15" descr="Interfaz de usuario gráfica&#10;&#10;Descripción generada automáticamente con confianza media">
            <a:extLst>
              <a:ext uri="{FF2B5EF4-FFF2-40B4-BE49-F238E27FC236}">
                <a16:creationId xmlns:a16="http://schemas.microsoft.com/office/drawing/2014/main" id="{69964253-E330-0636-45BE-FEE3EF422F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7105" y="609721"/>
            <a:ext cx="7020272" cy="3088920"/>
          </a:xfrm>
          <a:prstGeom prst="rect">
            <a:avLst/>
          </a:prstGeom>
        </p:spPr>
      </p:pic>
    </p:spTree>
    <p:extLst>
      <p:ext uri="{BB962C8B-B14F-4D97-AF65-F5344CB8AC3E}">
        <p14:creationId xmlns:p14="http://schemas.microsoft.com/office/powerpoint/2010/main" val="247747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2" grpId="0" animBg="1"/>
      <p:bldP spid="13" grpId="0" animBg="1"/>
      <p:bldP spid="14" grpId="0" animBg="1"/>
      <p:bldP spid="15" grpId="0" animBg="1"/>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32FC8EF-8BDA-61D6-6A5F-25665BBE72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96151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20"/>
          </p:nvPr>
        </p:nvSpPr>
        <p:spPr/>
        <p:txBody>
          <a:bodyPr/>
          <a:lstStyle/>
          <a:p>
            <a:pPr>
              <a:defRPr/>
            </a:pPr>
            <a:fld id="{573902B0-774B-DB47-85FF-5E7A4BB2BF29}" type="slidenum">
              <a:rPr lang="en-US" smtClean="0"/>
              <a:pPr>
                <a:defRPr/>
              </a:pPr>
              <a:t>37</a:t>
            </a:fld>
            <a:endParaRPr lang="en-US" dirty="0"/>
          </a:p>
        </p:txBody>
      </p:sp>
      <p:sp>
        <p:nvSpPr>
          <p:cNvPr id="4" name="Shape 213"/>
          <p:cNvSpPr txBox="1">
            <a:spLocks/>
          </p:cNvSpPr>
          <p:nvPr/>
        </p:nvSpPr>
        <p:spPr>
          <a:xfrm>
            <a:off x="0" y="430178"/>
            <a:ext cx="9144000" cy="720000"/>
          </a:xfrm>
          <a:prstGeom prst="rect">
            <a:avLst/>
          </a:prstGeom>
          <a:solidFill>
            <a:schemeClr val="bg1">
              <a:alpha val="89000"/>
            </a:schemeClr>
          </a:solidFill>
        </p:spPr>
        <p:txBody>
          <a:bodyPr vert="horz" lIns="91440" tIns="45720" rIns="91440" bIns="45720" rtlCol="0" anchor="ctr">
            <a:noAutofit/>
          </a:bodyPr>
          <a:lstStyle>
            <a:lvl1pPr>
              <a:defRPr>
                <a:latin typeface="Impact"/>
                <a:ea typeface="Impact"/>
                <a:cs typeface="Impact"/>
                <a:sym typeface="Impact"/>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4800" b="1" i="0" u="none" strike="noStrike" kern="1200" cap="none" normalizeH="0" baseline="0" dirty="0">
                <a:ln>
                  <a:noFill/>
                </a:ln>
                <a:solidFill>
                  <a:schemeClr val="tx1"/>
                </a:solidFill>
                <a:effectLst/>
                <a:uLnTx/>
                <a:uFillTx/>
                <a:latin typeface="TSTAR PRO Medium" pitchFamily="50" charset="0"/>
                <a:sym typeface="Impact"/>
              </a:rPr>
              <a:t>Publications</a:t>
            </a:r>
          </a:p>
        </p:txBody>
      </p:sp>
      <p:sp>
        <p:nvSpPr>
          <p:cNvPr id="9" name="8 Pentágono"/>
          <p:cNvSpPr/>
          <p:nvPr/>
        </p:nvSpPr>
        <p:spPr>
          <a:xfrm>
            <a:off x="1331640" y="430178"/>
            <a:ext cx="1152128" cy="720080"/>
          </a:xfrm>
          <a:prstGeom prst="homePlate">
            <a:avLst/>
          </a:prstGeom>
          <a:solidFill>
            <a:srgbClr val="2CF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Rectángulo"/>
          <p:cNvSpPr/>
          <p:nvPr/>
        </p:nvSpPr>
        <p:spPr>
          <a:xfrm>
            <a:off x="1717720" y="267494"/>
            <a:ext cx="593432" cy="1015663"/>
          </a:xfrm>
          <a:prstGeom prst="rect">
            <a:avLst/>
          </a:prstGeom>
        </p:spPr>
        <p:txBody>
          <a:bodyPr wrap="none">
            <a:spAutoFit/>
          </a:bodyPr>
          <a:lstStyle/>
          <a:p>
            <a:r>
              <a:rPr lang="es-ES" sz="6000" dirty="0">
                <a:latin typeface="TSTAR PRO Headline" pitchFamily="50" charset="0"/>
              </a:rPr>
              <a:t>4</a:t>
            </a:r>
          </a:p>
        </p:txBody>
      </p:sp>
      <p:grpSp>
        <p:nvGrpSpPr>
          <p:cNvPr id="3" name="10 Grupo"/>
          <p:cNvGrpSpPr/>
          <p:nvPr/>
        </p:nvGrpSpPr>
        <p:grpSpPr>
          <a:xfrm>
            <a:off x="107504" y="551334"/>
            <a:ext cx="1138555" cy="479992"/>
            <a:chOff x="457200" y="123478"/>
            <a:chExt cx="1138555" cy="479992"/>
          </a:xfrm>
        </p:grpSpPr>
        <p:sp>
          <p:nvSpPr>
            <p:cNvPr id="12" name="object 2"/>
            <p:cNvSpPr txBox="1"/>
            <p:nvPr/>
          </p:nvSpPr>
          <p:spPr>
            <a:xfrm>
              <a:off x="457200" y="201515"/>
              <a:ext cx="1138555" cy="401955"/>
            </a:xfrm>
            <a:prstGeom prst="rect">
              <a:avLst/>
            </a:prstGeom>
          </p:spPr>
          <p:txBody>
            <a:bodyPr vert="horz" wrap="square" lIns="0" tIns="0" rIns="0" bIns="0" rtlCol="0">
              <a:spAutoFit/>
            </a:bodyPr>
            <a:lstStyle/>
            <a:p>
              <a:pPr marL="12700">
                <a:lnSpc>
                  <a:spcPts val="1045"/>
                </a:lnSpc>
              </a:pPr>
              <a:r>
                <a:rPr sz="950" b="1" spc="50" dirty="0">
                  <a:latin typeface="TSTAR PRO"/>
                  <a:cs typeface="TSTAR PRO"/>
                </a:rPr>
                <a:t>IKERLAN.</a:t>
              </a:r>
              <a:endParaRPr sz="950" dirty="0">
                <a:latin typeface="TSTAR PRO"/>
                <a:cs typeface="TSTAR PRO"/>
              </a:endParaRPr>
            </a:p>
            <a:p>
              <a:pPr marL="12700" marR="5080">
                <a:lnSpc>
                  <a:spcPts val="950"/>
                </a:lnSpc>
                <a:spcBef>
                  <a:spcPts val="95"/>
                </a:spcBef>
              </a:pPr>
              <a:r>
                <a:rPr sz="950" spc="35" dirty="0">
                  <a:latin typeface="TSTARPRO-Medium"/>
                  <a:cs typeface="TSTARPRO-Medium"/>
                </a:rPr>
                <a:t>WHERE </a:t>
              </a:r>
              <a:r>
                <a:rPr sz="950" spc="40" dirty="0">
                  <a:latin typeface="TSTARPRO-Medium"/>
                  <a:cs typeface="TSTARPRO-Medium"/>
                </a:rPr>
                <a:t>TECHNOLOGY  </a:t>
              </a:r>
              <a:r>
                <a:rPr sz="950" spc="20" dirty="0">
                  <a:latin typeface="TSTARPRO-Medium"/>
                  <a:cs typeface="TSTARPRO-Medium"/>
                </a:rPr>
                <a:t>IS AN</a:t>
              </a:r>
              <a:r>
                <a:rPr sz="950" spc="80" dirty="0">
                  <a:latin typeface="TSTARPRO-Medium"/>
                  <a:cs typeface="TSTARPRO-Medium"/>
                </a:rPr>
                <a:t> </a:t>
              </a:r>
              <a:r>
                <a:rPr sz="950" spc="40" dirty="0">
                  <a:latin typeface="TSTARPRO-Medium"/>
                  <a:cs typeface="TSTARPRO-Medium"/>
                </a:rPr>
                <a:t>ATTITUDE</a:t>
              </a:r>
              <a:endParaRPr sz="950" dirty="0">
                <a:latin typeface="TSTARPRO-Medium"/>
                <a:cs typeface="TSTARPRO-Medium"/>
              </a:endParaRPr>
            </a:p>
          </p:txBody>
        </p:sp>
        <p:sp>
          <p:nvSpPr>
            <p:cNvPr id="13" name="object 7"/>
            <p:cNvSpPr/>
            <p:nvPr/>
          </p:nvSpPr>
          <p:spPr>
            <a:xfrm>
              <a:off x="476592" y="123478"/>
              <a:ext cx="446405" cy="0"/>
            </a:xfrm>
            <a:custGeom>
              <a:avLst/>
              <a:gdLst/>
              <a:ahLst/>
              <a:cxnLst/>
              <a:rect l="l" t="t" r="r" b="b"/>
              <a:pathLst>
                <a:path w="446405">
                  <a:moveTo>
                    <a:pt x="0" y="0"/>
                  </a:moveTo>
                  <a:lnTo>
                    <a:pt x="446151" y="0"/>
                  </a:lnTo>
                </a:path>
              </a:pathLst>
            </a:custGeom>
            <a:ln w="12052">
              <a:solidFill>
                <a:srgbClr val="25EE32"/>
              </a:solidFill>
            </a:ln>
          </p:spPr>
          <p:txBody>
            <a:bodyPr wrap="square" lIns="0" tIns="0" rIns="0" bIns="0" rtlCol="0"/>
            <a:lstStyle/>
            <a:p>
              <a:endParaRPr dirty="0"/>
            </a:p>
          </p:txBody>
        </p:sp>
      </p:grpSp>
    </p:spTree>
    <p:extLst>
      <p:ext uri="{BB962C8B-B14F-4D97-AF65-F5344CB8AC3E}">
        <p14:creationId xmlns:p14="http://schemas.microsoft.com/office/powerpoint/2010/main" val="2612207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8BBA6E1-6609-4E4E-979C-80B4A93534EA}"/>
              </a:ext>
            </a:extLst>
          </p:cNvPr>
          <p:cNvSpPr/>
          <p:nvPr/>
        </p:nvSpPr>
        <p:spPr>
          <a:xfrm>
            <a:off x="457201" y="2470172"/>
            <a:ext cx="8229599" cy="47886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ángulo 4">
            <a:extLst>
              <a:ext uri="{FF2B5EF4-FFF2-40B4-BE49-F238E27FC236}">
                <a16:creationId xmlns:a16="http://schemas.microsoft.com/office/drawing/2014/main" id="{6AA0A73D-CC68-4483-8AEE-C8745E03CA62}"/>
              </a:ext>
            </a:extLst>
          </p:cNvPr>
          <p:cNvSpPr/>
          <p:nvPr/>
        </p:nvSpPr>
        <p:spPr>
          <a:xfrm>
            <a:off x="1115617" y="2470172"/>
            <a:ext cx="1658144" cy="47886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ángulo 9">
            <a:extLst>
              <a:ext uri="{FF2B5EF4-FFF2-40B4-BE49-F238E27FC236}">
                <a16:creationId xmlns:a16="http://schemas.microsoft.com/office/drawing/2014/main" id="{46119546-5C25-422B-A6F9-22726C639930}"/>
              </a:ext>
            </a:extLst>
          </p:cNvPr>
          <p:cNvSpPr/>
          <p:nvPr/>
        </p:nvSpPr>
        <p:spPr>
          <a:xfrm>
            <a:off x="6300193" y="2470172"/>
            <a:ext cx="1658144" cy="47886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ángulo 45">
            <a:extLst>
              <a:ext uri="{FF2B5EF4-FFF2-40B4-BE49-F238E27FC236}">
                <a16:creationId xmlns:a16="http://schemas.microsoft.com/office/drawing/2014/main" id="{29F7005D-214D-47E7-BFB3-DD7868D03CF2}"/>
              </a:ext>
            </a:extLst>
          </p:cNvPr>
          <p:cNvSpPr/>
          <p:nvPr/>
        </p:nvSpPr>
        <p:spPr>
          <a:xfrm>
            <a:off x="8460433" y="2470172"/>
            <a:ext cx="152444" cy="478866"/>
          </a:xfrm>
          <a:prstGeom prst="rect">
            <a:avLst/>
          </a:prstGeom>
          <a:solidFill>
            <a:srgbClr val="25EE32"/>
          </a:solidFill>
          <a:ln>
            <a:solidFill>
              <a:srgbClr val="25E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ángulo 47">
            <a:extLst>
              <a:ext uri="{FF2B5EF4-FFF2-40B4-BE49-F238E27FC236}">
                <a16:creationId xmlns:a16="http://schemas.microsoft.com/office/drawing/2014/main" id="{BB5B5C51-648E-47DF-B17C-D6C8ABD48BB2}"/>
              </a:ext>
            </a:extLst>
          </p:cNvPr>
          <p:cNvSpPr/>
          <p:nvPr/>
        </p:nvSpPr>
        <p:spPr>
          <a:xfrm>
            <a:off x="531124" y="2470172"/>
            <a:ext cx="152444" cy="478866"/>
          </a:xfrm>
          <a:prstGeom prst="rect">
            <a:avLst/>
          </a:prstGeom>
          <a:solidFill>
            <a:srgbClr val="25EE32"/>
          </a:solidFill>
          <a:ln>
            <a:solidFill>
              <a:srgbClr val="25E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5" name="Conector recto 64">
            <a:extLst>
              <a:ext uri="{FF2B5EF4-FFF2-40B4-BE49-F238E27FC236}">
                <a16:creationId xmlns:a16="http://schemas.microsoft.com/office/drawing/2014/main" id="{88B3A234-645D-46C0-BFF5-98473A4A74A1}"/>
              </a:ext>
            </a:extLst>
          </p:cNvPr>
          <p:cNvCxnSpPr>
            <a:cxnSpLocks/>
          </p:cNvCxnSpPr>
          <p:nvPr/>
        </p:nvCxnSpPr>
        <p:spPr>
          <a:xfrm flipV="1">
            <a:off x="8536654" y="2704438"/>
            <a:ext cx="0" cy="659401"/>
          </a:xfrm>
          <a:prstGeom prst="line">
            <a:avLst/>
          </a:prstGeom>
          <a:ln w="254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3" name="Conector recto 62">
            <a:extLst>
              <a:ext uri="{FF2B5EF4-FFF2-40B4-BE49-F238E27FC236}">
                <a16:creationId xmlns:a16="http://schemas.microsoft.com/office/drawing/2014/main" id="{8E7E4611-FE1F-4365-8DAB-4A07022C432B}"/>
              </a:ext>
            </a:extLst>
          </p:cNvPr>
          <p:cNvCxnSpPr>
            <a:cxnSpLocks/>
          </p:cNvCxnSpPr>
          <p:nvPr/>
        </p:nvCxnSpPr>
        <p:spPr>
          <a:xfrm>
            <a:off x="607346" y="2067694"/>
            <a:ext cx="0" cy="652262"/>
          </a:xfrm>
          <a:prstGeom prst="line">
            <a:avLst/>
          </a:prstGeom>
          <a:ln w="254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38</a:t>
            </a:fld>
            <a:endParaRPr lang="en-US" dirty="0"/>
          </a:p>
        </p:txBody>
      </p:sp>
      <p:sp>
        <p:nvSpPr>
          <p:cNvPr id="68" name="Título 2">
            <a:extLst>
              <a:ext uri="{FF2B5EF4-FFF2-40B4-BE49-F238E27FC236}">
                <a16:creationId xmlns:a16="http://schemas.microsoft.com/office/drawing/2014/main" id="{999268AD-06AC-439B-92B0-54FD2CB08117}"/>
              </a:ext>
            </a:extLst>
          </p:cNvPr>
          <p:cNvSpPr>
            <a:spLocks noGrp="1"/>
          </p:cNvSpPr>
          <p:nvPr>
            <p:ph type="title"/>
          </p:nvPr>
        </p:nvSpPr>
        <p:spPr>
          <a:xfrm>
            <a:off x="2123728" y="-20538"/>
            <a:ext cx="6563072" cy="576064"/>
          </a:xfrm>
        </p:spPr>
        <p:txBody>
          <a:bodyPr/>
          <a:lstStyle/>
          <a:p>
            <a:pPr algn="r"/>
            <a:r>
              <a:rPr lang="en-GB" dirty="0"/>
              <a:t>Publication Roadmap</a:t>
            </a:r>
          </a:p>
        </p:txBody>
      </p:sp>
      <p:cxnSp>
        <p:nvCxnSpPr>
          <p:cNvPr id="34" name="Conector recto 33">
            <a:extLst>
              <a:ext uri="{FF2B5EF4-FFF2-40B4-BE49-F238E27FC236}">
                <a16:creationId xmlns:a16="http://schemas.microsoft.com/office/drawing/2014/main" id="{76BE7160-8B34-4A0F-881D-17EBE129C189}"/>
              </a:ext>
            </a:extLst>
          </p:cNvPr>
          <p:cNvCxnSpPr>
            <a:cxnSpLocks/>
            <a:stCxn id="5" idx="2"/>
          </p:cNvCxnSpPr>
          <p:nvPr/>
        </p:nvCxnSpPr>
        <p:spPr>
          <a:xfrm flipH="1">
            <a:off x="1944688" y="2949038"/>
            <a:ext cx="1" cy="876991"/>
          </a:xfrm>
          <a:prstGeom prst="line">
            <a:avLst/>
          </a:prstGeom>
          <a:ln w="254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26BFC828-79C9-4F48-A08F-B652808A6B4D}"/>
              </a:ext>
            </a:extLst>
          </p:cNvPr>
          <p:cNvCxnSpPr>
            <a:cxnSpLocks/>
            <a:stCxn id="31" idx="4"/>
            <a:endCxn id="10" idx="0"/>
          </p:cNvCxnSpPr>
          <p:nvPr/>
        </p:nvCxnSpPr>
        <p:spPr>
          <a:xfrm flipH="1">
            <a:off x="7129265" y="1807329"/>
            <a:ext cx="4712" cy="662843"/>
          </a:xfrm>
          <a:prstGeom prst="line">
            <a:avLst/>
          </a:prstGeom>
          <a:ln w="254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1" name="Google Shape;187;p21">
            <a:extLst>
              <a:ext uri="{FF2B5EF4-FFF2-40B4-BE49-F238E27FC236}">
                <a16:creationId xmlns:a16="http://schemas.microsoft.com/office/drawing/2014/main" id="{179C1726-4336-469A-8FD3-8321000E10D9}"/>
              </a:ext>
            </a:extLst>
          </p:cNvPr>
          <p:cNvSpPr/>
          <p:nvPr/>
        </p:nvSpPr>
        <p:spPr>
          <a:xfrm>
            <a:off x="6789008" y="1117391"/>
            <a:ext cx="689938" cy="689938"/>
          </a:xfrm>
          <a:prstGeom prst="ellipse">
            <a:avLst/>
          </a:prstGeom>
          <a:solidFill>
            <a:srgbClr val="25EE32"/>
          </a:solidFill>
          <a:ln>
            <a:noFill/>
          </a:ln>
        </p:spPr>
        <p:txBody>
          <a:bodyPr spcFirstLastPara="1" wrap="square" lIns="91425" tIns="91425" rIns="91425" bIns="91425" anchor="ctr" anchorCtr="0">
            <a:noAutofit/>
          </a:bodyPr>
          <a:lstStyle/>
          <a:p>
            <a:endParaRPr sz="1400" dirty="0"/>
          </a:p>
        </p:txBody>
      </p:sp>
      <p:pic>
        <p:nvPicPr>
          <p:cNvPr id="32" name="Gráfico 31" descr="Periódico">
            <a:extLst>
              <a:ext uri="{FF2B5EF4-FFF2-40B4-BE49-F238E27FC236}">
                <a16:creationId xmlns:a16="http://schemas.microsoft.com/office/drawing/2014/main" id="{4F6E8959-CD40-46D1-94BB-5B34D7030D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30874" y="1159257"/>
            <a:ext cx="606206" cy="606206"/>
          </a:xfrm>
          <a:prstGeom prst="rect">
            <a:avLst/>
          </a:prstGeom>
        </p:spPr>
      </p:pic>
      <p:grpSp>
        <p:nvGrpSpPr>
          <p:cNvPr id="58" name="Grupo 57">
            <a:extLst>
              <a:ext uri="{FF2B5EF4-FFF2-40B4-BE49-F238E27FC236}">
                <a16:creationId xmlns:a16="http://schemas.microsoft.com/office/drawing/2014/main" id="{2302BDEC-F327-4FE3-8458-BB2A31BCD3DA}"/>
              </a:ext>
            </a:extLst>
          </p:cNvPr>
          <p:cNvGrpSpPr/>
          <p:nvPr/>
        </p:nvGrpSpPr>
        <p:grpSpPr>
          <a:xfrm>
            <a:off x="8386511" y="3363838"/>
            <a:ext cx="300288" cy="300288"/>
            <a:chOff x="7822549" y="3888027"/>
            <a:chExt cx="689938" cy="689938"/>
          </a:xfrm>
        </p:grpSpPr>
        <p:sp>
          <p:nvSpPr>
            <p:cNvPr id="60" name="Google Shape;187;p21">
              <a:extLst>
                <a:ext uri="{FF2B5EF4-FFF2-40B4-BE49-F238E27FC236}">
                  <a16:creationId xmlns:a16="http://schemas.microsoft.com/office/drawing/2014/main" id="{471162AF-91AA-41CC-99D6-9D1F47AB60C4}"/>
                </a:ext>
              </a:extLst>
            </p:cNvPr>
            <p:cNvSpPr/>
            <p:nvPr/>
          </p:nvSpPr>
          <p:spPr>
            <a:xfrm>
              <a:off x="7822549" y="3888027"/>
              <a:ext cx="689938" cy="689938"/>
            </a:xfrm>
            <a:prstGeom prst="ellipse">
              <a:avLst/>
            </a:prstGeom>
            <a:solidFill>
              <a:srgbClr val="25EE32"/>
            </a:solidFill>
            <a:ln>
              <a:noFill/>
            </a:ln>
          </p:spPr>
          <p:txBody>
            <a:bodyPr spcFirstLastPara="1" wrap="square" lIns="91425" tIns="91425" rIns="91425" bIns="91425" anchor="ctr" anchorCtr="0">
              <a:noAutofit/>
            </a:bodyPr>
            <a:lstStyle/>
            <a:p>
              <a:endParaRPr sz="1400" dirty="0"/>
            </a:p>
          </p:txBody>
        </p:sp>
        <p:pic>
          <p:nvPicPr>
            <p:cNvPr id="51" name="Gráfico 50" descr="Detener">
              <a:extLst>
                <a:ext uri="{FF2B5EF4-FFF2-40B4-BE49-F238E27FC236}">
                  <a16:creationId xmlns:a16="http://schemas.microsoft.com/office/drawing/2014/main" id="{60262523-180A-43E1-9358-46437BAD9EC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34780" y="4008624"/>
              <a:ext cx="465476" cy="465476"/>
            </a:xfrm>
            <a:prstGeom prst="rect">
              <a:avLst/>
            </a:prstGeom>
          </p:spPr>
        </p:pic>
      </p:grpSp>
      <p:grpSp>
        <p:nvGrpSpPr>
          <p:cNvPr id="57" name="Grupo 56">
            <a:extLst>
              <a:ext uri="{FF2B5EF4-FFF2-40B4-BE49-F238E27FC236}">
                <a16:creationId xmlns:a16="http://schemas.microsoft.com/office/drawing/2014/main" id="{847D4F66-3299-4F31-888D-C98EBDD4E71F}"/>
              </a:ext>
            </a:extLst>
          </p:cNvPr>
          <p:cNvGrpSpPr/>
          <p:nvPr/>
        </p:nvGrpSpPr>
        <p:grpSpPr>
          <a:xfrm>
            <a:off x="457202" y="1765462"/>
            <a:ext cx="300288" cy="300288"/>
            <a:chOff x="511208" y="1123833"/>
            <a:chExt cx="689938" cy="689938"/>
          </a:xfrm>
        </p:grpSpPr>
        <p:sp>
          <p:nvSpPr>
            <p:cNvPr id="54" name="Google Shape;187;p21">
              <a:extLst>
                <a:ext uri="{FF2B5EF4-FFF2-40B4-BE49-F238E27FC236}">
                  <a16:creationId xmlns:a16="http://schemas.microsoft.com/office/drawing/2014/main" id="{73CCA2C5-71EF-49AE-ADA6-764D17B8A3D5}"/>
                </a:ext>
              </a:extLst>
            </p:cNvPr>
            <p:cNvSpPr/>
            <p:nvPr/>
          </p:nvSpPr>
          <p:spPr>
            <a:xfrm>
              <a:off x="511208" y="1123833"/>
              <a:ext cx="689938" cy="689938"/>
            </a:xfrm>
            <a:prstGeom prst="ellipse">
              <a:avLst/>
            </a:prstGeom>
            <a:solidFill>
              <a:srgbClr val="25EE32"/>
            </a:solidFill>
            <a:ln>
              <a:noFill/>
            </a:ln>
          </p:spPr>
          <p:txBody>
            <a:bodyPr spcFirstLastPara="1" wrap="square" lIns="91425" tIns="91425" rIns="91425" bIns="91425" anchor="ctr" anchorCtr="0">
              <a:noAutofit/>
            </a:bodyPr>
            <a:lstStyle/>
            <a:p>
              <a:endParaRPr sz="1400" dirty="0"/>
            </a:p>
          </p:txBody>
        </p:sp>
        <p:sp>
          <p:nvSpPr>
            <p:cNvPr id="56" name="Gráfico 52" descr="Reproducir">
              <a:extLst>
                <a:ext uri="{FF2B5EF4-FFF2-40B4-BE49-F238E27FC236}">
                  <a16:creationId xmlns:a16="http://schemas.microsoft.com/office/drawing/2014/main" id="{E9A28F16-EC29-443A-91E8-9CBBE7349351}"/>
                </a:ext>
              </a:extLst>
            </p:cNvPr>
            <p:cNvSpPr/>
            <p:nvPr/>
          </p:nvSpPr>
          <p:spPr>
            <a:xfrm>
              <a:off x="714527" y="1237406"/>
              <a:ext cx="358976" cy="462792"/>
            </a:xfrm>
            <a:custGeom>
              <a:avLst/>
              <a:gdLst>
                <a:gd name="connsiteX0" fmla="*/ 0 w 546734"/>
                <a:gd name="connsiteY0" fmla="*/ 0 h 704850"/>
                <a:gd name="connsiteX1" fmla="*/ 546735 w 546734"/>
                <a:gd name="connsiteY1" fmla="*/ 352425 h 704850"/>
                <a:gd name="connsiteX2" fmla="*/ 0 w 546734"/>
                <a:gd name="connsiteY2" fmla="*/ 704850 h 704850"/>
              </a:gdLst>
              <a:ahLst/>
              <a:cxnLst>
                <a:cxn ang="0">
                  <a:pos x="connsiteX0" y="connsiteY0"/>
                </a:cxn>
                <a:cxn ang="0">
                  <a:pos x="connsiteX1" y="connsiteY1"/>
                </a:cxn>
                <a:cxn ang="0">
                  <a:pos x="connsiteX2" y="connsiteY2"/>
                </a:cxn>
              </a:cxnLst>
              <a:rect l="l" t="t" r="r" b="b"/>
              <a:pathLst>
                <a:path w="546734" h="704850">
                  <a:moveTo>
                    <a:pt x="0" y="0"/>
                  </a:moveTo>
                  <a:lnTo>
                    <a:pt x="546735" y="352425"/>
                  </a:lnTo>
                  <a:lnTo>
                    <a:pt x="0" y="704850"/>
                  </a:lnTo>
                  <a:close/>
                </a:path>
              </a:pathLst>
            </a:custGeom>
            <a:solidFill>
              <a:srgbClr val="000000"/>
            </a:solidFill>
            <a:ln w="9525" cap="flat">
              <a:noFill/>
              <a:prstDash val="solid"/>
              <a:miter/>
            </a:ln>
          </p:spPr>
          <p:txBody>
            <a:bodyPr rtlCol="0" anchor="ctr"/>
            <a:lstStyle/>
            <a:p>
              <a:endParaRPr lang="en-GB"/>
            </a:p>
          </p:txBody>
        </p:sp>
      </p:grpSp>
      <p:sp>
        <p:nvSpPr>
          <p:cNvPr id="77" name="CuadroTexto 76">
            <a:extLst>
              <a:ext uri="{FF2B5EF4-FFF2-40B4-BE49-F238E27FC236}">
                <a16:creationId xmlns:a16="http://schemas.microsoft.com/office/drawing/2014/main" id="{2E0AC8D7-7E3E-4374-90C2-C9C283EC7B56}"/>
              </a:ext>
            </a:extLst>
          </p:cNvPr>
          <p:cNvSpPr txBox="1"/>
          <p:nvPr/>
        </p:nvSpPr>
        <p:spPr>
          <a:xfrm>
            <a:off x="286545" y="2953689"/>
            <a:ext cx="641212" cy="338554"/>
          </a:xfrm>
          <a:prstGeom prst="rect">
            <a:avLst/>
          </a:prstGeom>
          <a:noFill/>
        </p:spPr>
        <p:txBody>
          <a:bodyPr wrap="square">
            <a:spAutoFit/>
          </a:bodyPr>
          <a:lstStyle/>
          <a:p>
            <a:pPr algn="ctr"/>
            <a:r>
              <a:rPr lang="es-ES" sz="1600" b="1" dirty="0">
                <a:latin typeface="TSTAR PRO" panose="02000806030000020004" pitchFamily="50" charset="0"/>
              </a:rPr>
              <a:t>2019</a:t>
            </a:r>
            <a:endParaRPr lang="en-GB" sz="1600" b="1" dirty="0">
              <a:latin typeface="TSTAR PRO" panose="02000806030000020004" pitchFamily="50" charset="0"/>
            </a:endParaRPr>
          </a:p>
        </p:txBody>
      </p:sp>
      <p:sp>
        <p:nvSpPr>
          <p:cNvPr id="78" name="CuadroTexto 77">
            <a:extLst>
              <a:ext uri="{FF2B5EF4-FFF2-40B4-BE49-F238E27FC236}">
                <a16:creationId xmlns:a16="http://schemas.microsoft.com/office/drawing/2014/main" id="{16A31AEA-9026-472A-8CB3-A1A4AE3F14E2}"/>
              </a:ext>
            </a:extLst>
          </p:cNvPr>
          <p:cNvSpPr txBox="1"/>
          <p:nvPr/>
        </p:nvSpPr>
        <p:spPr>
          <a:xfrm>
            <a:off x="8214159" y="2127567"/>
            <a:ext cx="641212" cy="338554"/>
          </a:xfrm>
          <a:prstGeom prst="rect">
            <a:avLst/>
          </a:prstGeom>
          <a:noFill/>
        </p:spPr>
        <p:txBody>
          <a:bodyPr wrap="square">
            <a:spAutoFit/>
          </a:bodyPr>
          <a:lstStyle/>
          <a:p>
            <a:pPr algn="ctr"/>
            <a:r>
              <a:rPr lang="es-ES" sz="1600" b="1" dirty="0">
                <a:latin typeface="TSTAR PRO" panose="02000806030000020004" pitchFamily="50" charset="0"/>
              </a:rPr>
              <a:t>2022</a:t>
            </a:r>
            <a:endParaRPr lang="en-GB" sz="1600" b="1" dirty="0">
              <a:latin typeface="TSTAR PRO" panose="02000806030000020004" pitchFamily="50" charset="0"/>
            </a:endParaRPr>
          </a:p>
        </p:txBody>
      </p:sp>
      <p:sp>
        <p:nvSpPr>
          <p:cNvPr id="79" name="CuadroTexto 78">
            <a:extLst>
              <a:ext uri="{FF2B5EF4-FFF2-40B4-BE49-F238E27FC236}">
                <a16:creationId xmlns:a16="http://schemas.microsoft.com/office/drawing/2014/main" id="{D8A1C0F5-CEF0-4DB8-BD18-F3E9EBE7D7E9}"/>
              </a:ext>
            </a:extLst>
          </p:cNvPr>
          <p:cNvSpPr txBox="1"/>
          <p:nvPr/>
        </p:nvSpPr>
        <p:spPr>
          <a:xfrm>
            <a:off x="1102460" y="1765463"/>
            <a:ext cx="1667423" cy="707886"/>
          </a:xfrm>
          <a:prstGeom prst="rect">
            <a:avLst/>
          </a:prstGeom>
          <a:noFill/>
        </p:spPr>
        <p:txBody>
          <a:bodyPr wrap="square">
            <a:spAutoFit/>
          </a:bodyPr>
          <a:lstStyle/>
          <a:p>
            <a:pPr algn="just"/>
            <a:r>
              <a:rPr lang="en-US" sz="800" b="1" dirty="0">
                <a:highlight>
                  <a:srgbClr val="25EE32"/>
                </a:highlight>
                <a:latin typeface="TSTAR PRO" panose="02000806030000020004" pitchFamily="50" charset="0"/>
              </a:rPr>
              <a:t>Conference paper</a:t>
            </a:r>
            <a:r>
              <a:rPr lang="en-US" sz="800" dirty="0">
                <a:latin typeface="TSTAR PRO" panose="02000806030000020004" pitchFamily="50" charset="0"/>
              </a:rPr>
              <a:t> analyzing existing security metrics, both in standards and in the literature. Proposed taxonomy based on IEC 62443.</a:t>
            </a:r>
            <a:endParaRPr lang="en-GB" sz="800" dirty="0">
              <a:latin typeface="TSTAR PRO" panose="02000806030000020004" pitchFamily="50" charset="0"/>
            </a:endParaRPr>
          </a:p>
        </p:txBody>
      </p:sp>
      <p:sp>
        <p:nvSpPr>
          <p:cNvPr id="80" name="CuadroTexto 79">
            <a:extLst>
              <a:ext uri="{FF2B5EF4-FFF2-40B4-BE49-F238E27FC236}">
                <a16:creationId xmlns:a16="http://schemas.microsoft.com/office/drawing/2014/main" id="{A2CF4B2F-CA06-440E-8915-8C5D9CD50E0C}"/>
              </a:ext>
            </a:extLst>
          </p:cNvPr>
          <p:cNvSpPr txBox="1"/>
          <p:nvPr/>
        </p:nvSpPr>
        <p:spPr>
          <a:xfrm>
            <a:off x="2839170" y="2946461"/>
            <a:ext cx="1667423" cy="1323439"/>
          </a:xfrm>
          <a:prstGeom prst="rect">
            <a:avLst/>
          </a:prstGeom>
          <a:noFill/>
        </p:spPr>
        <p:txBody>
          <a:bodyPr wrap="square">
            <a:spAutoFit/>
          </a:bodyPr>
          <a:lstStyle/>
          <a:p>
            <a:pPr algn="just"/>
            <a:r>
              <a:rPr lang="en-US" sz="800" b="1" dirty="0">
                <a:highlight>
                  <a:srgbClr val="25EE32"/>
                </a:highlight>
                <a:latin typeface="TSTAR PRO" panose="02000806030000020004" pitchFamily="50" charset="0"/>
              </a:rPr>
              <a:t>Journal paper</a:t>
            </a:r>
            <a:r>
              <a:rPr lang="en-US" sz="800" dirty="0">
                <a:latin typeface="TSTAR PRO" panose="02000806030000020004" pitchFamily="50" charset="0"/>
              </a:rPr>
              <a:t> describing the security evaluation methodology developed. It will include the selected metrics in previous works, and the properties that do not have a metric associated. Comparison with existing methodologies. A method for selecting the right metric will be also proposed.</a:t>
            </a:r>
            <a:endParaRPr lang="en-GB" sz="800" dirty="0">
              <a:latin typeface="TSTAR PRO" panose="02000806030000020004" pitchFamily="50" charset="0"/>
            </a:endParaRPr>
          </a:p>
        </p:txBody>
      </p:sp>
      <p:sp>
        <p:nvSpPr>
          <p:cNvPr id="81" name="CuadroTexto 80">
            <a:extLst>
              <a:ext uri="{FF2B5EF4-FFF2-40B4-BE49-F238E27FC236}">
                <a16:creationId xmlns:a16="http://schemas.microsoft.com/office/drawing/2014/main" id="{2FEDBB97-0BC7-4162-9FF2-DC3891D70AA2}"/>
              </a:ext>
            </a:extLst>
          </p:cNvPr>
          <p:cNvSpPr txBox="1"/>
          <p:nvPr/>
        </p:nvSpPr>
        <p:spPr>
          <a:xfrm>
            <a:off x="4567361" y="1892333"/>
            <a:ext cx="1667423" cy="584775"/>
          </a:xfrm>
          <a:prstGeom prst="rect">
            <a:avLst/>
          </a:prstGeom>
          <a:noFill/>
        </p:spPr>
        <p:txBody>
          <a:bodyPr wrap="square">
            <a:spAutoFit/>
          </a:bodyPr>
          <a:lstStyle/>
          <a:p>
            <a:pPr algn="just"/>
            <a:r>
              <a:rPr lang="en-US" sz="800" b="1" dirty="0">
                <a:highlight>
                  <a:srgbClr val="25EE32"/>
                </a:highlight>
                <a:latin typeface="TSTAR PRO" panose="02000806030000020004" pitchFamily="50" charset="0"/>
              </a:rPr>
              <a:t>Conference paper</a:t>
            </a:r>
            <a:r>
              <a:rPr lang="en-US" sz="800" dirty="0">
                <a:latin typeface="TSTAR PRO" panose="02000806030000020004" pitchFamily="50" charset="0"/>
              </a:rPr>
              <a:t> proposing a new aggregation algorithm that takes the real conditions of the SUT into account.</a:t>
            </a:r>
            <a:endParaRPr lang="en-GB" sz="800" dirty="0">
              <a:latin typeface="TSTAR PRO" panose="02000806030000020004" pitchFamily="50" charset="0"/>
            </a:endParaRPr>
          </a:p>
        </p:txBody>
      </p:sp>
      <p:sp>
        <p:nvSpPr>
          <p:cNvPr id="82" name="CuadroTexto 81">
            <a:extLst>
              <a:ext uri="{FF2B5EF4-FFF2-40B4-BE49-F238E27FC236}">
                <a16:creationId xmlns:a16="http://schemas.microsoft.com/office/drawing/2014/main" id="{F3EE91F9-AA60-442A-8C57-8D93B79B4205}"/>
              </a:ext>
            </a:extLst>
          </p:cNvPr>
          <p:cNvSpPr txBox="1"/>
          <p:nvPr/>
        </p:nvSpPr>
        <p:spPr>
          <a:xfrm>
            <a:off x="6290611" y="2945185"/>
            <a:ext cx="1667423" cy="338554"/>
          </a:xfrm>
          <a:prstGeom prst="rect">
            <a:avLst/>
          </a:prstGeom>
          <a:noFill/>
        </p:spPr>
        <p:txBody>
          <a:bodyPr wrap="square">
            <a:spAutoFit/>
          </a:bodyPr>
          <a:lstStyle/>
          <a:p>
            <a:pPr algn="just"/>
            <a:r>
              <a:rPr lang="en-US" sz="800" b="1" dirty="0">
                <a:highlight>
                  <a:srgbClr val="25EE32"/>
                </a:highlight>
                <a:latin typeface="TSTAR PRO" panose="02000806030000020004" pitchFamily="50" charset="0"/>
              </a:rPr>
              <a:t>Book chapter</a:t>
            </a:r>
            <a:r>
              <a:rPr lang="en-US" sz="800" dirty="0">
                <a:latin typeface="TSTAR PRO" panose="02000806030000020004" pitchFamily="50" charset="0"/>
              </a:rPr>
              <a:t> expanding the contributions of the thesis.</a:t>
            </a:r>
            <a:endParaRPr lang="en-GB" sz="800" dirty="0">
              <a:latin typeface="TSTAR PRO" panose="02000806030000020004" pitchFamily="50" charset="0"/>
            </a:endParaRPr>
          </a:p>
        </p:txBody>
      </p:sp>
      <p:sp>
        <p:nvSpPr>
          <p:cNvPr id="37" name="CuadroTexto 36">
            <a:extLst>
              <a:ext uri="{FF2B5EF4-FFF2-40B4-BE49-F238E27FC236}">
                <a16:creationId xmlns:a16="http://schemas.microsoft.com/office/drawing/2014/main" id="{6E365602-7A66-5651-12AC-C33400A077E9}"/>
              </a:ext>
            </a:extLst>
          </p:cNvPr>
          <p:cNvSpPr txBox="1"/>
          <p:nvPr/>
        </p:nvSpPr>
        <p:spPr>
          <a:xfrm>
            <a:off x="1102459" y="1241800"/>
            <a:ext cx="1667423" cy="461665"/>
          </a:xfrm>
          <a:prstGeom prst="rect">
            <a:avLst/>
          </a:prstGeom>
          <a:noFill/>
        </p:spPr>
        <p:txBody>
          <a:bodyPr wrap="square">
            <a:spAutoFit/>
          </a:bodyPr>
          <a:lstStyle/>
          <a:p>
            <a:pPr algn="ctr"/>
            <a:r>
              <a:rPr lang="en-US" sz="800" b="1" dirty="0">
                <a:highlight>
                  <a:srgbClr val="C0C0C0"/>
                </a:highlight>
                <a:latin typeface="TSTAR PRO" panose="02000806030000020004" pitchFamily="50" charset="0"/>
              </a:rPr>
              <a:t>HOW TO QUANTIFY THE SECURITY LEVEL OF EMBEDDED SYSTEMS? A TAXONOMY OF SECURITY METRICS</a:t>
            </a:r>
            <a:endParaRPr lang="en-GB" sz="800" b="1" dirty="0">
              <a:highlight>
                <a:srgbClr val="C0C0C0"/>
              </a:highlight>
              <a:latin typeface="TSTAR PRO" panose="02000806030000020004" pitchFamily="50" charset="0"/>
            </a:endParaRPr>
          </a:p>
        </p:txBody>
      </p:sp>
      <p:sp>
        <p:nvSpPr>
          <p:cNvPr id="38" name="CuadroTexto 37">
            <a:extLst>
              <a:ext uri="{FF2B5EF4-FFF2-40B4-BE49-F238E27FC236}">
                <a16:creationId xmlns:a16="http://schemas.microsoft.com/office/drawing/2014/main" id="{BBE8B322-C65B-4521-F8EE-36CAC68C25DD}"/>
              </a:ext>
            </a:extLst>
          </p:cNvPr>
          <p:cNvSpPr txBox="1"/>
          <p:nvPr/>
        </p:nvSpPr>
        <p:spPr>
          <a:xfrm>
            <a:off x="2839169" y="4223579"/>
            <a:ext cx="1667423" cy="584775"/>
          </a:xfrm>
          <a:prstGeom prst="rect">
            <a:avLst/>
          </a:prstGeom>
          <a:noFill/>
        </p:spPr>
        <p:txBody>
          <a:bodyPr wrap="square">
            <a:spAutoFit/>
          </a:bodyPr>
          <a:lstStyle/>
          <a:p>
            <a:pPr algn="ctr"/>
            <a:r>
              <a:rPr lang="en-US" sz="800" b="1" dirty="0">
                <a:highlight>
                  <a:srgbClr val="C0C0C0"/>
                </a:highlight>
                <a:latin typeface="TSTAR PRO" panose="02000806030000020004" pitchFamily="50" charset="0"/>
              </a:rPr>
              <a:t>A NOVEL MODEL FOR VULNERABILITY ANALYSIS THROUGH ENHANCED DIRECTED GRAPHS AND QUANTITATIVE METRICS</a:t>
            </a:r>
            <a:endParaRPr lang="en-GB" sz="800" b="1" dirty="0">
              <a:highlight>
                <a:srgbClr val="C0C0C0"/>
              </a:highlight>
              <a:latin typeface="TSTAR PRO" panose="02000806030000020004" pitchFamily="50" charset="0"/>
            </a:endParaRPr>
          </a:p>
        </p:txBody>
      </p:sp>
      <p:sp>
        <p:nvSpPr>
          <p:cNvPr id="40" name="CuadroTexto 39">
            <a:extLst>
              <a:ext uri="{FF2B5EF4-FFF2-40B4-BE49-F238E27FC236}">
                <a16:creationId xmlns:a16="http://schemas.microsoft.com/office/drawing/2014/main" id="{D2E23DE1-83B7-F3BD-CDFE-8CDB080F2D9B}"/>
              </a:ext>
            </a:extLst>
          </p:cNvPr>
          <p:cNvSpPr txBox="1"/>
          <p:nvPr/>
        </p:nvSpPr>
        <p:spPr>
          <a:xfrm>
            <a:off x="4575879" y="1426908"/>
            <a:ext cx="1650385" cy="338554"/>
          </a:xfrm>
          <a:prstGeom prst="rect">
            <a:avLst/>
          </a:prstGeom>
          <a:noFill/>
        </p:spPr>
        <p:txBody>
          <a:bodyPr wrap="square">
            <a:spAutoFit/>
          </a:bodyPr>
          <a:lstStyle/>
          <a:p>
            <a:pPr algn="ctr"/>
            <a:r>
              <a:rPr lang="en-US" sz="800" b="1" dirty="0">
                <a:highlight>
                  <a:srgbClr val="C0C0C0"/>
                </a:highlight>
                <a:latin typeface="TSTAR PRO" panose="02000806030000020004" pitchFamily="50" charset="0"/>
              </a:rPr>
              <a:t>GOTTA CATCH 'EM ALL: AGGREGATING CVSS SCORES</a:t>
            </a:r>
            <a:endParaRPr lang="en-GB" sz="800" b="1" dirty="0">
              <a:highlight>
                <a:srgbClr val="C0C0C0"/>
              </a:highlight>
              <a:latin typeface="TSTAR PRO" panose="02000806030000020004" pitchFamily="50" charset="0"/>
            </a:endParaRPr>
          </a:p>
        </p:txBody>
      </p:sp>
      <p:sp>
        <p:nvSpPr>
          <p:cNvPr id="42" name="Rectángulo 41">
            <a:extLst>
              <a:ext uri="{FF2B5EF4-FFF2-40B4-BE49-F238E27FC236}">
                <a16:creationId xmlns:a16="http://schemas.microsoft.com/office/drawing/2014/main" id="{592A925C-436A-04A0-094D-C8EFD5ECE0EE}"/>
              </a:ext>
            </a:extLst>
          </p:cNvPr>
          <p:cNvSpPr/>
          <p:nvPr/>
        </p:nvSpPr>
        <p:spPr>
          <a:xfrm>
            <a:off x="2843808" y="2470172"/>
            <a:ext cx="1658144" cy="47886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Conector recto 35">
            <a:extLst>
              <a:ext uri="{FF2B5EF4-FFF2-40B4-BE49-F238E27FC236}">
                <a16:creationId xmlns:a16="http://schemas.microsoft.com/office/drawing/2014/main" id="{A010EBD6-ED0A-4076-B570-BEF44BD5DEBA}"/>
              </a:ext>
            </a:extLst>
          </p:cNvPr>
          <p:cNvCxnSpPr>
            <a:cxnSpLocks/>
            <a:endCxn id="42" idx="0"/>
          </p:cNvCxnSpPr>
          <p:nvPr/>
        </p:nvCxnSpPr>
        <p:spPr>
          <a:xfrm>
            <a:off x="3672880" y="1809804"/>
            <a:ext cx="0" cy="660368"/>
          </a:xfrm>
          <a:prstGeom prst="line">
            <a:avLst/>
          </a:prstGeom>
          <a:ln w="254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3" name="Rectángulo 42">
            <a:extLst>
              <a:ext uri="{FF2B5EF4-FFF2-40B4-BE49-F238E27FC236}">
                <a16:creationId xmlns:a16="http://schemas.microsoft.com/office/drawing/2014/main" id="{23D05916-ABAA-F4BA-2BDA-D99AB8565625}"/>
              </a:ext>
            </a:extLst>
          </p:cNvPr>
          <p:cNvSpPr/>
          <p:nvPr/>
        </p:nvSpPr>
        <p:spPr>
          <a:xfrm>
            <a:off x="4574321" y="2470172"/>
            <a:ext cx="1658144" cy="47886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Conector recto 38">
            <a:extLst>
              <a:ext uri="{FF2B5EF4-FFF2-40B4-BE49-F238E27FC236}">
                <a16:creationId xmlns:a16="http://schemas.microsoft.com/office/drawing/2014/main" id="{459D81E7-59F0-42FD-9BFD-FDE79F70DB8D}"/>
              </a:ext>
            </a:extLst>
          </p:cNvPr>
          <p:cNvCxnSpPr>
            <a:cxnSpLocks/>
            <a:stCxn id="43" idx="2"/>
          </p:cNvCxnSpPr>
          <p:nvPr/>
        </p:nvCxnSpPr>
        <p:spPr>
          <a:xfrm flipH="1">
            <a:off x="5401072" y="2949038"/>
            <a:ext cx="2321" cy="876991"/>
          </a:xfrm>
          <a:prstGeom prst="line">
            <a:avLst/>
          </a:prstGeom>
          <a:ln w="25400">
            <a:solidFill>
              <a:schemeClr val="tx1"/>
            </a:solidFill>
            <a:headEnd type="oval"/>
          </a:ln>
        </p:spPr>
        <p:style>
          <a:lnRef idx="1">
            <a:schemeClr val="accent1"/>
          </a:lnRef>
          <a:fillRef idx="0">
            <a:schemeClr val="accent1"/>
          </a:fillRef>
          <a:effectRef idx="0">
            <a:schemeClr val="accent1"/>
          </a:effectRef>
          <a:fontRef idx="minor">
            <a:schemeClr val="tx1"/>
          </a:fontRef>
        </p:style>
      </p:cxnSp>
      <p:pic>
        <p:nvPicPr>
          <p:cNvPr id="44" name="Imagen 43">
            <a:extLst>
              <a:ext uri="{FF2B5EF4-FFF2-40B4-BE49-F238E27FC236}">
                <a16:creationId xmlns:a16="http://schemas.microsoft.com/office/drawing/2014/main" id="{A47DF212-ECA9-BF31-EA71-9CF1A31CEDAC}"/>
              </a:ext>
            </a:extLst>
          </p:cNvPr>
          <p:cNvPicPr>
            <a:picLocks noChangeAspect="1"/>
          </p:cNvPicPr>
          <p:nvPr/>
        </p:nvPicPr>
        <p:blipFill>
          <a:blip r:embed="rId7"/>
          <a:stretch>
            <a:fillRect/>
          </a:stretch>
        </p:blipFill>
        <p:spPr>
          <a:xfrm>
            <a:off x="3188035" y="846675"/>
            <a:ext cx="967812" cy="1328081"/>
          </a:xfrm>
          <a:prstGeom prst="rect">
            <a:avLst/>
          </a:prstGeom>
          <a:ln w="22225">
            <a:solidFill>
              <a:schemeClr val="tx1"/>
            </a:solidFill>
          </a:ln>
        </p:spPr>
      </p:pic>
      <p:pic>
        <p:nvPicPr>
          <p:cNvPr id="49" name="Imagen 48">
            <a:extLst>
              <a:ext uri="{FF2B5EF4-FFF2-40B4-BE49-F238E27FC236}">
                <a16:creationId xmlns:a16="http://schemas.microsoft.com/office/drawing/2014/main" id="{7CEE9E9C-EF21-7664-E57C-14CAD3D82862}"/>
              </a:ext>
            </a:extLst>
          </p:cNvPr>
          <p:cNvPicPr>
            <a:picLocks noChangeAspect="1"/>
          </p:cNvPicPr>
          <p:nvPr/>
        </p:nvPicPr>
        <p:blipFill>
          <a:blip r:embed="rId8"/>
          <a:stretch>
            <a:fillRect/>
          </a:stretch>
        </p:blipFill>
        <p:spPr>
          <a:xfrm>
            <a:off x="4938036" y="3185928"/>
            <a:ext cx="967812" cy="1330038"/>
          </a:xfrm>
          <a:prstGeom prst="rect">
            <a:avLst/>
          </a:prstGeom>
          <a:ln w="25400">
            <a:solidFill>
              <a:schemeClr val="tx1"/>
            </a:solidFill>
          </a:ln>
        </p:spPr>
      </p:pic>
      <p:pic>
        <p:nvPicPr>
          <p:cNvPr id="50" name="Imagen 49">
            <a:extLst>
              <a:ext uri="{FF2B5EF4-FFF2-40B4-BE49-F238E27FC236}">
                <a16:creationId xmlns:a16="http://schemas.microsoft.com/office/drawing/2014/main" id="{FB9EB986-28AB-2901-8C3A-3E078AC2E9F6}"/>
              </a:ext>
            </a:extLst>
          </p:cNvPr>
          <p:cNvPicPr>
            <a:picLocks noChangeAspect="1"/>
          </p:cNvPicPr>
          <p:nvPr/>
        </p:nvPicPr>
        <p:blipFill>
          <a:blip r:embed="rId9"/>
          <a:stretch>
            <a:fillRect/>
          </a:stretch>
        </p:blipFill>
        <p:spPr>
          <a:xfrm>
            <a:off x="1434033" y="3188073"/>
            <a:ext cx="1022450" cy="1328082"/>
          </a:xfrm>
          <a:prstGeom prst="rect">
            <a:avLst/>
          </a:prstGeom>
          <a:ln w="25400">
            <a:solidFill>
              <a:schemeClr val="tx1"/>
            </a:solidFill>
          </a:ln>
        </p:spPr>
      </p:pic>
      <p:grpSp>
        <p:nvGrpSpPr>
          <p:cNvPr id="2" name="Grupo 1">
            <a:extLst>
              <a:ext uri="{FF2B5EF4-FFF2-40B4-BE49-F238E27FC236}">
                <a16:creationId xmlns:a16="http://schemas.microsoft.com/office/drawing/2014/main" id="{EEF11B41-306B-0AEC-6505-9C71B94F5B32}"/>
              </a:ext>
            </a:extLst>
          </p:cNvPr>
          <p:cNvGrpSpPr/>
          <p:nvPr/>
        </p:nvGrpSpPr>
        <p:grpSpPr>
          <a:xfrm>
            <a:off x="5773133" y="4383251"/>
            <a:ext cx="265430" cy="265430"/>
            <a:chOff x="7840438" y="4075935"/>
            <a:chExt cx="689938" cy="689938"/>
          </a:xfrm>
        </p:grpSpPr>
        <p:sp>
          <p:nvSpPr>
            <p:cNvPr id="52" name="Google Shape;187;p21">
              <a:extLst>
                <a:ext uri="{FF2B5EF4-FFF2-40B4-BE49-F238E27FC236}">
                  <a16:creationId xmlns:a16="http://schemas.microsoft.com/office/drawing/2014/main" id="{403BA13E-2796-F19A-F689-9671F4BD6BA5}"/>
                </a:ext>
              </a:extLst>
            </p:cNvPr>
            <p:cNvSpPr/>
            <p:nvPr/>
          </p:nvSpPr>
          <p:spPr>
            <a:xfrm>
              <a:off x="7840438" y="4075935"/>
              <a:ext cx="689938" cy="689938"/>
            </a:xfrm>
            <a:prstGeom prst="ellipse">
              <a:avLst/>
            </a:prstGeom>
            <a:solidFill>
              <a:srgbClr val="25EE32"/>
            </a:solidFill>
            <a:ln>
              <a:noFill/>
            </a:ln>
          </p:spPr>
          <p:txBody>
            <a:bodyPr spcFirstLastPara="1" wrap="square" lIns="91425" tIns="91425" rIns="91425" bIns="91425" anchor="ctr" anchorCtr="0">
              <a:noAutofit/>
            </a:bodyPr>
            <a:lstStyle/>
            <a:p>
              <a:endParaRPr sz="1400" dirty="0"/>
            </a:p>
          </p:txBody>
        </p:sp>
        <p:pic>
          <p:nvPicPr>
            <p:cNvPr id="53" name="Gráfico 52" descr="Periódico">
              <a:extLst>
                <a:ext uri="{FF2B5EF4-FFF2-40B4-BE49-F238E27FC236}">
                  <a16:creationId xmlns:a16="http://schemas.microsoft.com/office/drawing/2014/main" id="{2378D219-D001-F762-80AA-7AF029A059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2304" y="4117801"/>
              <a:ext cx="606206" cy="606206"/>
            </a:xfrm>
            <a:prstGeom prst="rect">
              <a:avLst/>
            </a:prstGeom>
          </p:spPr>
        </p:pic>
      </p:grpSp>
      <p:grpSp>
        <p:nvGrpSpPr>
          <p:cNvPr id="55" name="Grupo 54">
            <a:extLst>
              <a:ext uri="{FF2B5EF4-FFF2-40B4-BE49-F238E27FC236}">
                <a16:creationId xmlns:a16="http://schemas.microsoft.com/office/drawing/2014/main" id="{6E84608F-A442-0DDD-5ADF-9341FBB70779}"/>
              </a:ext>
            </a:extLst>
          </p:cNvPr>
          <p:cNvGrpSpPr/>
          <p:nvPr/>
        </p:nvGrpSpPr>
        <p:grpSpPr>
          <a:xfrm>
            <a:off x="4041305" y="2016318"/>
            <a:ext cx="265430" cy="265430"/>
            <a:chOff x="7840438" y="4075935"/>
            <a:chExt cx="689938" cy="689938"/>
          </a:xfrm>
        </p:grpSpPr>
        <p:sp>
          <p:nvSpPr>
            <p:cNvPr id="59" name="Google Shape;187;p21">
              <a:extLst>
                <a:ext uri="{FF2B5EF4-FFF2-40B4-BE49-F238E27FC236}">
                  <a16:creationId xmlns:a16="http://schemas.microsoft.com/office/drawing/2014/main" id="{5E087618-B6A3-05E3-4DAA-9DD01FF3E29E}"/>
                </a:ext>
              </a:extLst>
            </p:cNvPr>
            <p:cNvSpPr/>
            <p:nvPr/>
          </p:nvSpPr>
          <p:spPr>
            <a:xfrm>
              <a:off x="7840438" y="4075935"/>
              <a:ext cx="689938" cy="689938"/>
            </a:xfrm>
            <a:prstGeom prst="ellipse">
              <a:avLst/>
            </a:prstGeom>
            <a:solidFill>
              <a:srgbClr val="25EE32"/>
            </a:solidFill>
            <a:ln>
              <a:noFill/>
            </a:ln>
          </p:spPr>
          <p:txBody>
            <a:bodyPr spcFirstLastPara="1" wrap="square" lIns="91425" tIns="91425" rIns="91425" bIns="91425" anchor="ctr" anchorCtr="0">
              <a:noAutofit/>
            </a:bodyPr>
            <a:lstStyle/>
            <a:p>
              <a:endParaRPr sz="1400" dirty="0"/>
            </a:p>
          </p:txBody>
        </p:sp>
        <p:pic>
          <p:nvPicPr>
            <p:cNvPr id="61" name="Gráfico 60" descr="Periódico">
              <a:extLst>
                <a:ext uri="{FF2B5EF4-FFF2-40B4-BE49-F238E27FC236}">
                  <a16:creationId xmlns:a16="http://schemas.microsoft.com/office/drawing/2014/main" id="{EB24D460-092E-C39B-531F-D4691CC4876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2304" y="4117801"/>
              <a:ext cx="606206" cy="606206"/>
            </a:xfrm>
            <a:prstGeom prst="rect">
              <a:avLst/>
            </a:prstGeom>
          </p:spPr>
        </p:pic>
      </p:grpSp>
      <p:grpSp>
        <p:nvGrpSpPr>
          <p:cNvPr id="6" name="Grupo 5">
            <a:extLst>
              <a:ext uri="{FF2B5EF4-FFF2-40B4-BE49-F238E27FC236}">
                <a16:creationId xmlns:a16="http://schemas.microsoft.com/office/drawing/2014/main" id="{E181C927-D236-8B8A-BF78-D4C71CC56F33}"/>
              </a:ext>
            </a:extLst>
          </p:cNvPr>
          <p:cNvGrpSpPr/>
          <p:nvPr/>
        </p:nvGrpSpPr>
        <p:grpSpPr>
          <a:xfrm>
            <a:off x="2340487" y="4362614"/>
            <a:ext cx="264206" cy="264206"/>
            <a:chOff x="308589" y="3588671"/>
            <a:chExt cx="689938" cy="689938"/>
          </a:xfrm>
        </p:grpSpPr>
        <p:sp>
          <p:nvSpPr>
            <p:cNvPr id="62" name="Google Shape;187;p21">
              <a:extLst>
                <a:ext uri="{FF2B5EF4-FFF2-40B4-BE49-F238E27FC236}">
                  <a16:creationId xmlns:a16="http://schemas.microsoft.com/office/drawing/2014/main" id="{7E5EED60-56CE-F534-3187-B84C3A2C87F3}"/>
                </a:ext>
              </a:extLst>
            </p:cNvPr>
            <p:cNvSpPr/>
            <p:nvPr/>
          </p:nvSpPr>
          <p:spPr>
            <a:xfrm>
              <a:off x="308589" y="3588671"/>
              <a:ext cx="689938" cy="689938"/>
            </a:xfrm>
            <a:prstGeom prst="ellipse">
              <a:avLst/>
            </a:prstGeom>
            <a:solidFill>
              <a:srgbClr val="25EE32"/>
            </a:solidFill>
            <a:ln>
              <a:noFill/>
            </a:ln>
          </p:spPr>
          <p:txBody>
            <a:bodyPr spcFirstLastPara="1" wrap="square" lIns="91425" tIns="91425" rIns="91425" bIns="91425" anchor="ctr" anchorCtr="0">
              <a:noAutofit/>
            </a:bodyPr>
            <a:lstStyle/>
            <a:p>
              <a:endParaRPr sz="1400" dirty="0"/>
            </a:p>
          </p:txBody>
        </p:sp>
        <p:pic>
          <p:nvPicPr>
            <p:cNvPr id="64" name="Gráfico 63" descr="Maestro">
              <a:extLst>
                <a:ext uri="{FF2B5EF4-FFF2-40B4-BE49-F238E27FC236}">
                  <a16:creationId xmlns:a16="http://schemas.microsoft.com/office/drawing/2014/main" id="{5D8C5900-3AEF-30CD-2F07-336E0A5ACA7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7215" y="3650669"/>
              <a:ext cx="572910" cy="572910"/>
            </a:xfrm>
            <a:prstGeom prst="rect">
              <a:avLst/>
            </a:prstGeom>
          </p:spPr>
        </p:pic>
      </p:grpSp>
      <p:sp>
        <p:nvSpPr>
          <p:cNvPr id="47" name="CuadroTexto 46">
            <a:extLst>
              <a:ext uri="{FF2B5EF4-FFF2-40B4-BE49-F238E27FC236}">
                <a16:creationId xmlns:a16="http://schemas.microsoft.com/office/drawing/2014/main" id="{2CB87A98-E06E-6A38-55E2-88145B375F20}"/>
              </a:ext>
            </a:extLst>
          </p:cNvPr>
          <p:cNvSpPr txBox="1"/>
          <p:nvPr/>
        </p:nvSpPr>
        <p:spPr>
          <a:xfrm>
            <a:off x="956523" y="4622350"/>
            <a:ext cx="1959294" cy="338554"/>
          </a:xfrm>
          <a:prstGeom prst="rect">
            <a:avLst/>
          </a:prstGeom>
          <a:noFill/>
        </p:spPr>
        <p:txBody>
          <a:bodyPr wrap="square">
            <a:spAutoFit/>
          </a:bodyPr>
          <a:lstStyle/>
          <a:p>
            <a:pPr algn="ctr"/>
            <a:r>
              <a:rPr lang="en-US" sz="800" b="1" dirty="0">
                <a:highlight>
                  <a:srgbClr val="25EE32"/>
                </a:highlight>
                <a:latin typeface="TSTAR PRO" panose="02000806030000020004" pitchFamily="50" charset="0"/>
              </a:rPr>
              <a:t>18</a:t>
            </a:r>
            <a:r>
              <a:rPr lang="en-US" sz="800" b="1" baseline="30000" dirty="0">
                <a:highlight>
                  <a:srgbClr val="25EE32"/>
                </a:highlight>
                <a:latin typeface="TSTAR PRO" panose="02000806030000020004" pitchFamily="50" charset="0"/>
              </a:rPr>
              <a:t>TH</a:t>
            </a:r>
            <a:r>
              <a:rPr lang="en-US" sz="800" b="1" dirty="0">
                <a:highlight>
                  <a:srgbClr val="25EE32"/>
                </a:highlight>
                <a:latin typeface="TSTAR PRO" panose="02000806030000020004" pitchFamily="50" charset="0"/>
              </a:rPr>
              <a:t> IEEE INTERNATIONAL CONFERENCE ON INDUSTRIAL INFORMATICS</a:t>
            </a:r>
            <a:endParaRPr lang="en-GB" sz="800" b="1" dirty="0">
              <a:highlight>
                <a:srgbClr val="25EE32"/>
              </a:highlight>
              <a:latin typeface="TSTAR PRO" panose="02000806030000020004" pitchFamily="50" charset="0"/>
            </a:endParaRPr>
          </a:p>
        </p:txBody>
      </p:sp>
      <p:sp>
        <p:nvSpPr>
          <p:cNvPr id="66" name="CuadroTexto 65">
            <a:extLst>
              <a:ext uri="{FF2B5EF4-FFF2-40B4-BE49-F238E27FC236}">
                <a16:creationId xmlns:a16="http://schemas.microsoft.com/office/drawing/2014/main" id="{EAAEB1B5-1F99-4648-38B6-A6A058BE1268}"/>
              </a:ext>
            </a:extLst>
          </p:cNvPr>
          <p:cNvSpPr txBox="1"/>
          <p:nvPr/>
        </p:nvSpPr>
        <p:spPr>
          <a:xfrm>
            <a:off x="3189914" y="566099"/>
            <a:ext cx="965934" cy="215444"/>
          </a:xfrm>
          <a:prstGeom prst="rect">
            <a:avLst/>
          </a:prstGeom>
          <a:noFill/>
        </p:spPr>
        <p:txBody>
          <a:bodyPr wrap="square">
            <a:spAutoFit/>
          </a:bodyPr>
          <a:lstStyle/>
          <a:p>
            <a:pPr algn="ctr"/>
            <a:r>
              <a:rPr lang="en-US" sz="800" b="1" dirty="0">
                <a:highlight>
                  <a:srgbClr val="25EE32"/>
                </a:highlight>
                <a:latin typeface="TSTAR PRO" panose="02000806030000020004" pitchFamily="50" charset="0"/>
              </a:rPr>
              <a:t>MDPI SENSORS</a:t>
            </a:r>
            <a:endParaRPr lang="en-GB" sz="800" b="1" dirty="0">
              <a:highlight>
                <a:srgbClr val="25EE32"/>
              </a:highlight>
              <a:latin typeface="TSTAR PRO" panose="02000806030000020004" pitchFamily="50" charset="0"/>
            </a:endParaRPr>
          </a:p>
        </p:txBody>
      </p:sp>
      <p:sp>
        <p:nvSpPr>
          <p:cNvPr id="67" name="CuadroTexto 66">
            <a:extLst>
              <a:ext uri="{FF2B5EF4-FFF2-40B4-BE49-F238E27FC236}">
                <a16:creationId xmlns:a16="http://schemas.microsoft.com/office/drawing/2014/main" id="{9EF0264A-1DF5-D8A9-669E-77FB42D15C37}"/>
              </a:ext>
            </a:extLst>
          </p:cNvPr>
          <p:cNvSpPr txBox="1"/>
          <p:nvPr/>
        </p:nvSpPr>
        <p:spPr>
          <a:xfrm>
            <a:off x="4461707" y="4632575"/>
            <a:ext cx="1927532" cy="338554"/>
          </a:xfrm>
          <a:prstGeom prst="rect">
            <a:avLst/>
          </a:prstGeom>
          <a:noFill/>
        </p:spPr>
        <p:txBody>
          <a:bodyPr wrap="square">
            <a:spAutoFit/>
          </a:bodyPr>
          <a:lstStyle/>
          <a:p>
            <a:pPr algn="ctr"/>
            <a:r>
              <a:rPr lang="en-US" sz="800" b="1" dirty="0">
                <a:highlight>
                  <a:srgbClr val="25EE32"/>
                </a:highlight>
                <a:latin typeface="TSTAR PRO" panose="02000806030000020004" pitchFamily="50" charset="0"/>
              </a:rPr>
              <a:t>SPANISH MEETING ON CRYPTOLOGY AND INFORMATION SECURITY (RECSI)</a:t>
            </a:r>
            <a:endParaRPr lang="en-GB" sz="100" b="1" dirty="0">
              <a:highlight>
                <a:srgbClr val="25EE32"/>
              </a:highlight>
              <a:latin typeface="TSTAR PRO" panose="02000806030000020004" pitchFamily="50" charset="0"/>
            </a:endParaRPr>
          </a:p>
        </p:txBody>
      </p:sp>
      <p:sp>
        <p:nvSpPr>
          <p:cNvPr id="69" name="CuadroTexto 68">
            <a:extLst>
              <a:ext uri="{FF2B5EF4-FFF2-40B4-BE49-F238E27FC236}">
                <a16:creationId xmlns:a16="http://schemas.microsoft.com/office/drawing/2014/main" id="{6DB1DEDD-17DA-D3F2-62E7-A4471144641F}"/>
              </a:ext>
            </a:extLst>
          </p:cNvPr>
          <p:cNvSpPr txBox="1"/>
          <p:nvPr/>
        </p:nvSpPr>
        <p:spPr>
          <a:xfrm>
            <a:off x="6664789" y="848517"/>
            <a:ext cx="919066" cy="215444"/>
          </a:xfrm>
          <a:prstGeom prst="rect">
            <a:avLst/>
          </a:prstGeom>
          <a:noFill/>
        </p:spPr>
        <p:txBody>
          <a:bodyPr wrap="square">
            <a:spAutoFit/>
          </a:bodyPr>
          <a:lstStyle/>
          <a:p>
            <a:pPr algn="ctr"/>
            <a:r>
              <a:rPr lang="en-US" sz="800" b="1" dirty="0" err="1">
                <a:highlight>
                  <a:srgbClr val="25EE32"/>
                </a:highlight>
                <a:latin typeface="TSTAR PRO" panose="02000806030000020004" pitchFamily="50" charset="0"/>
              </a:rPr>
              <a:t>SecDevOps</a:t>
            </a:r>
            <a:r>
              <a:rPr lang="en-US" sz="800" b="1" dirty="0">
                <a:highlight>
                  <a:srgbClr val="25EE32"/>
                </a:highlight>
                <a:latin typeface="TSTAR PRO" panose="02000806030000020004" pitchFamily="50" charset="0"/>
              </a:rPr>
              <a:t> 2023</a:t>
            </a:r>
            <a:endParaRPr lang="en-GB" sz="800" b="1" dirty="0">
              <a:highlight>
                <a:srgbClr val="25EE32"/>
              </a:highlight>
              <a:latin typeface="TSTAR PRO" panose="02000806030000020004" pitchFamily="50" charset="0"/>
            </a:endParaRPr>
          </a:p>
        </p:txBody>
      </p:sp>
      <p:sp>
        <p:nvSpPr>
          <p:cNvPr id="70" name="CuadroTexto 69">
            <a:extLst>
              <a:ext uri="{FF2B5EF4-FFF2-40B4-BE49-F238E27FC236}">
                <a16:creationId xmlns:a16="http://schemas.microsoft.com/office/drawing/2014/main" id="{B1ECEC40-332E-BF32-3E67-61124262DCEA}"/>
              </a:ext>
            </a:extLst>
          </p:cNvPr>
          <p:cNvSpPr txBox="1"/>
          <p:nvPr/>
        </p:nvSpPr>
        <p:spPr>
          <a:xfrm>
            <a:off x="1101296" y="2412050"/>
            <a:ext cx="1667423" cy="584775"/>
          </a:xfrm>
          <a:prstGeom prst="rect">
            <a:avLst/>
          </a:prstGeom>
          <a:noFill/>
        </p:spPr>
        <p:txBody>
          <a:bodyPr wrap="square">
            <a:spAutoFit/>
          </a:bodyPr>
          <a:lstStyle/>
          <a:p>
            <a:pPr algn="ctr"/>
            <a:r>
              <a:rPr lang="en-US" sz="1600" b="1" dirty="0">
                <a:solidFill>
                  <a:schemeClr val="bg1"/>
                </a:solidFill>
                <a:latin typeface="TSTAR PRO" panose="02000806030000020004" pitchFamily="50" charset="0"/>
              </a:rPr>
              <a:t>SECURITY METRICS</a:t>
            </a:r>
            <a:endParaRPr lang="en-GB" sz="1600" b="1" dirty="0">
              <a:solidFill>
                <a:schemeClr val="bg1"/>
              </a:solidFill>
              <a:latin typeface="TSTAR PRO" panose="02000806030000020004" pitchFamily="50" charset="0"/>
            </a:endParaRPr>
          </a:p>
        </p:txBody>
      </p:sp>
      <p:sp>
        <p:nvSpPr>
          <p:cNvPr id="71" name="CuadroTexto 70">
            <a:extLst>
              <a:ext uri="{FF2B5EF4-FFF2-40B4-BE49-F238E27FC236}">
                <a16:creationId xmlns:a16="http://schemas.microsoft.com/office/drawing/2014/main" id="{0D1C160E-57A6-4C63-1E01-9026FF8F9BC9}"/>
              </a:ext>
            </a:extLst>
          </p:cNvPr>
          <p:cNvSpPr txBox="1"/>
          <p:nvPr/>
        </p:nvSpPr>
        <p:spPr>
          <a:xfrm>
            <a:off x="2838156" y="2427108"/>
            <a:ext cx="1667423" cy="584775"/>
          </a:xfrm>
          <a:prstGeom prst="rect">
            <a:avLst/>
          </a:prstGeom>
          <a:noFill/>
        </p:spPr>
        <p:txBody>
          <a:bodyPr wrap="square">
            <a:spAutoFit/>
          </a:bodyPr>
          <a:lstStyle/>
          <a:p>
            <a:pPr algn="ctr"/>
            <a:r>
              <a:rPr lang="en-US" sz="1600" b="1" dirty="0">
                <a:solidFill>
                  <a:schemeClr val="bg1"/>
                </a:solidFill>
                <a:latin typeface="TSTAR PRO" panose="02000806030000020004" pitchFamily="50" charset="0"/>
              </a:rPr>
              <a:t>VULNERABILITY ANALYSIS</a:t>
            </a:r>
            <a:endParaRPr lang="en-GB" sz="1600" b="1" dirty="0">
              <a:solidFill>
                <a:schemeClr val="bg1"/>
              </a:solidFill>
              <a:latin typeface="TSTAR PRO" panose="02000806030000020004" pitchFamily="50" charset="0"/>
            </a:endParaRPr>
          </a:p>
        </p:txBody>
      </p:sp>
      <p:sp>
        <p:nvSpPr>
          <p:cNvPr id="72" name="CuadroTexto 71">
            <a:extLst>
              <a:ext uri="{FF2B5EF4-FFF2-40B4-BE49-F238E27FC236}">
                <a16:creationId xmlns:a16="http://schemas.microsoft.com/office/drawing/2014/main" id="{067DF20B-E3E3-8996-39D9-54C3438BD402}"/>
              </a:ext>
            </a:extLst>
          </p:cNvPr>
          <p:cNvSpPr txBox="1"/>
          <p:nvPr/>
        </p:nvSpPr>
        <p:spPr>
          <a:xfrm>
            <a:off x="4567058" y="2427108"/>
            <a:ext cx="1667423" cy="584775"/>
          </a:xfrm>
          <a:prstGeom prst="rect">
            <a:avLst/>
          </a:prstGeom>
          <a:noFill/>
        </p:spPr>
        <p:txBody>
          <a:bodyPr wrap="square">
            <a:spAutoFit/>
          </a:bodyPr>
          <a:lstStyle/>
          <a:p>
            <a:pPr algn="ctr"/>
            <a:r>
              <a:rPr lang="en-US" sz="1600" b="1" dirty="0">
                <a:solidFill>
                  <a:schemeClr val="bg1"/>
                </a:solidFill>
                <a:latin typeface="TSTAR PRO" panose="02000806030000020004" pitchFamily="50" charset="0"/>
              </a:rPr>
              <a:t>AGGREGATION ALGORITHM</a:t>
            </a:r>
            <a:endParaRPr lang="en-GB" sz="1600" b="1" dirty="0">
              <a:solidFill>
                <a:schemeClr val="bg1"/>
              </a:solidFill>
              <a:latin typeface="TSTAR PRO" panose="02000806030000020004" pitchFamily="50" charset="0"/>
            </a:endParaRPr>
          </a:p>
        </p:txBody>
      </p:sp>
    </p:spTree>
    <p:extLst>
      <p:ext uri="{BB962C8B-B14F-4D97-AF65-F5344CB8AC3E}">
        <p14:creationId xmlns:p14="http://schemas.microsoft.com/office/powerpoint/2010/main" val="165510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31" grpId="0" animBg="1"/>
      <p:bldP spid="79" grpId="0"/>
      <p:bldP spid="80" grpId="0"/>
      <p:bldP spid="81" grpId="0"/>
      <p:bldP spid="82" grpId="0"/>
      <p:bldP spid="37" grpId="0"/>
      <p:bldP spid="38" grpId="0"/>
      <p:bldP spid="40" grpId="0"/>
      <p:bldP spid="42" grpId="0" animBg="1"/>
      <p:bldP spid="43" grpId="0" animBg="1"/>
      <p:bldP spid="47" grpId="0"/>
      <p:bldP spid="66" grpId="0"/>
      <p:bldP spid="67" grpId="0"/>
      <p:bldP spid="69" grpId="0"/>
      <p:bldP spid="70" grpId="0"/>
      <p:bldP spid="71" grpId="0"/>
      <p:bldP spid="7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20"/>
          </p:nvPr>
        </p:nvSpPr>
        <p:spPr/>
        <p:txBody>
          <a:bodyPr/>
          <a:lstStyle/>
          <a:p>
            <a:pPr>
              <a:defRPr/>
            </a:pPr>
            <a:fld id="{573902B0-774B-DB47-85FF-5E7A4BB2BF29}" type="slidenum">
              <a:rPr lang="en-US" smtClean="0"/>
              <a:pPr>
                <a:defRPr/>
              </a:pPr>
              <a:t>39</a:t>
            </a:fld>
            <a:endParaRPr lang="en-US" dirty="0"/>
          </a:p>
        </p:txBody>
      </p:sp>
      <p:pic>
        <p:nvPicPr>
          <p:cNvPr id="77826" name="Picture 2" descr="Resultado de imagen de cryptography"/>
          <p:cNvPicPr>
            <a:picLocks noChangeAspect="1" noChangeArrowheads="1"/>
          </p:cNvPicPr>
          <p:nvPr/>
        </p:nvPicPr>
        <p:blipFill>
          <a:blip r:embed="rId2" cstate="print"/>
          <a:srcRect/>
          <a:stretch>
            <a:fillRect/>
          </a:stretch>
        </p:blipFill>
        <p:spPr bwMode="auto">
          <a:xfrm>
            <a:off x="0" y="0"/>
            <a:ext cx="9252520" cy="5236045"/>
          </a:xfrm>
          <a:prstGeom prst="rect">
            <a:avLst/>
          </a:prstGeom>
          <a:noFill/>
        </p:spPr>
      </p:pic>
      <p:sp>
        <p:nvSpPr>
          <p:cNvPr id="11" name="Shape 213"/>
          <p:cNvSpPr txBox="1">
            <a:spLocks/>
          </p:cNvSpPr>
          <p:nvPr/>
        </p:nvSpPr>
        <p:spPr>
          <a:xfrm>
            <a:off x="0" y="430178"/>
            <a:ext cx="9144000" cy="720000"/>
          </a:xfrm>
          <a:prstGeom prst="rect">
            <a:avLst/>
          </a:prstGeom>
          <a:solidFill>
            <a:schemeClr val="bg1">
              <a:alpha val="89000"/>
            </a:schemeClr>
          </a:solidFill>
        </p:spPr>
        <p:txBody>
          <a:bodyPr vert="horz" lIns="91440" tIns="45720" rIns="91440" bIns="45720" rtlCol="0" anchor="ctr">
            <a:noAutofit/>
          </a:bodyPr>
          <a:lstStyle>
            <a:lvl1pPr>
              <a:defRPr>
                <a:latin typeface="Impact"/>
                <a:ea typeface="Impact"/>
                <a:cs typeface="Impact"/>
                <a:sym typeface="Impact"/>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normalizeH="0" baseline="0" dirty="0">
                <a:ln>
                  <a:noFill/>
                </a:ln>
                <a:solidFill>
                  <a:schemeClr val="tx1"/>
                </a:solidFill>
                <a:effectLst/>
                <a:uLnTx/>
                <a:uFillTx/>
                <a:latin typeface="TSTAR PRO Medium" pitchFamily="50" charset="0"/>
                <a:sym typeface="Impact"/>
              </a:rPr>
              <a:t>Conclusions</a:t>
            </a:r>
          </a:p>
        </p:txBody>
      </p:sp>
      <p:grpSp>
        <p:nvGrpSpPr>
          <p:cNvPr id="3" name="18 Grupo"/>
          <p:cNvGrpSpPr/>
          <p:nvPr/>
        </p:nvGrpSpPr>
        <p:grpSpPr>
          <a:xfrm>
            <a:off x="107504" y="551334"/>
            <a:ext cx="1138555" cy="479992"/>
            <a:chOff x="457200" y="123478"/>
            <a:chExt cx="1138555" cy="479992"/>
          </a:xfrm>
        </p:grpSpPr>
        <p:sp>
          <p:nvSpPr>
            <p:cNvPr id="20" name="object 2"/>
            <p:cNvSpPr txBox="1"/>
            <p:nvPr/>
          </p:nvSpPr>
          <p:spPr>
            <a:xfrm>
              <a:off x="457200" y="201515"/>
              <a:ext cx="1138555" cy="401955"/>
            </a:xfrm>
            <a:prstGeom prst="rect">
              <a:avLst/>
            </a:prstGeom>
          </p:spPr>
          <p:txBody>
            <a:bodyPr vert="horz" wrap="square" lIns="0" tIns="0" rIns="0" bIns="0" rtlCol="0">
              <a:spAutoFit/>
            </a:bodyPr>
            <a:lstStyle/>
            <a:p>
              <a:pPr marL="12700">
                <a:lnSpc>
                  <a:spcPts val="1045"/>
                </a:lnSpc>
              </a:pPr>
              <a:r>
                <a:rPr sz="950" b="1" spc="50" dirty="0">
                  <a:latin typeface="TSTAR PRO"/>
                  <a:cs typeface="TSTAR PRO"/>
                </a:rPr>
                <a:t>IKERLAN.</a:t>
              </a:r>
              <a:endParaRPr sz="950" dirty="0">
                <a:latin typeface="TSTAR PRO"/>
                <a:cs typeface="TSTAR PRO"/>
              </a:endParaRPr>
            </a:p>
            <a:p>
              <a:pPr marL="12700" marR="5080">
                <a:lnSpc>
                  <a:spcPts val="950"/>
                </a:lnSpc>
                <a:spcBef>
                  <a:spcPts val="95"/>
                </a:spcBef>
              </a:pPr>
              <a:r>
                <a:rPr sz="950" spc="35" dirty="0">
                  <a:latin typeface="TSTARPRO-Medium"/>
                  <a:cs typeface="TSTARPRO-Medium"/>
                </a:rPr>
                <a:t>WHERE </a:t>
              </a:r>
              <a:r>
                <a:rPr sz="950" spc="40" dirty="0">
                  <a:latin typeface="TSTARPRO-Medium"/>
                  <a:cs typeface="TSTARPRO-Medium"/>
                </a:rPr>
                <a:t>TECHNOLOGY  </a:t>
              </a:r>
              <a:r>
                <a:rPr sz="950" spc="20" dirty="0">
                  <a:latin typeface="TSTARPRO-Medium"/>
                  <a:cs typeface="TSTARPRO-Medium"/>
                </a:rPr>
                <a:t>IS AN</a:t>
              </a:r>
              <a:r>
                <a:rPr sz="950" spc="80" dirty="0">
                  <a:latin typeface="TSTARPRO-Medium"/>
                  <a:cs typeface="TSTARPRO-Medium"/>
                </a:rPr>
                <a:t> </a:t>
              </a:r>
              <a:r>
                <a:rPr sz="950" spc="40" dirty="0">
                  <a:latin typeface="TSTARPRO-Medium"/>
                  <a:cs typeface="TSTARPRO-Medium"/>
                </a:rPr>
                <a:t>ATTITUDE</a:t>
              </a:r>
              <a:endParaRPr sz="950" dirty="0">
                <a:latin typeface="TSTARPRO-Medium"/>
                <a:cs typeface="TSTARPRO-Medium"/>
              </a:endParaRPr>
            </a:p>
          </p:txBody>
        </p:sp>
        <p:sp>
          <p:nvSpPr>
            <p:cNvPr id="21" name="object 7"/>
            <p:cNvSpPr/>
            <p:nvPr/>
          </p:nvSpPr>
          <p:spPr>
            <a:xfrm>
              <a:off x="476592" y="123478"/>
              <a:ext cx="446405" cy="0"/>
            </a:xfrm>
            <a:custGeom>
              <a:avLst/>
              <a:gdLst/>
              <a:ahLst/>
              <a:cxnLst/>
              <a:rect l="l" t="t" r="r" b="b"/>
              <a:pathLst>
                <a:path w="446405">
                  <a:moveTo>
                    <a:pt x="0" y="0"/>
                  </a:moveTo>
                  <a:lnTo>
                    <a:pt x="446151" y="0"/>
                  </a:lnTo>
                </a:path>
              </a:pathLst>
            </a:custGeom>
            <a:ln w="12052">
              <a:solidFill>
                <a:srgbClr val="25EE32"/>
              </a:solidFill>
            </a:ln>
          </p:spPr>
          <p:txBody>
            <a:bodyPr wrap="square" lIns="0" tIns="0" rIns="0" bIns="0" rtlCol="0"/>
            <a:lstStyle/>
            <a:p>
              <a:endParaRPr dirty="0"/>
            </a:p>
          </p:txBody>
        </p:sp>
      </p:grpSp>
      <p:sp>
        <p:nvSpPr>
          <p:cNvPr id="10" name="9 Pentágono"/>
          <p:cNvSpPr/>
          <p:nvPr/>
        </p:nvSpPr>
        <p:spPr>
          <a:xfrm>
            <a:off x="1331640" y="430178"/>
            <a:ext cx="1152128" cy="720080"/>
          </a:xfrm>
          <a:prstGeom prst="homePlate">
            <a:avLst/>
          </a:prstGeom>
          <a:solidFill>
            <a:srgbClr val="2CF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Rectángulo"/>
          <p:cNvSpPr/>
          <p:nvPr/>
        </p:nvSpPr>
        <p:spPr>
          <a:xfrm>
            <a:off x="1717720" y="267494"/>
            <a:ext cx="593432" cy="1015663"/>
          </a:xfrm>
          <a:prstGeom prst="rect">
            <a:avLst/>
          </a:prstGeom>
        </p:spPr>
        <p:txBody>
          <a:bodyPr wrap="none">
            <a:spAutoFit/>
          </a:bodyPr>
          <a:lstStyle/>
          <a:p>
            <a:r>
              <a:rPr lang="es-ES" sz="6000" dirty="0">
                <a:latin typeface="TSTAR PRO Headline" pitchFamily="50" charset="0"/>
              </a:rPr>
              <a:t>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20"/>
          </p:nvPr>
        </p:nvSpPr>
        <p:spPr/>
        <p:txBody>
          <a:bodyPr/>
          <a:lstStyle/>
          <a:p>
            <a:pPr>
              <a:defRPr/>
            </a:pPr>
            <a:fld id="{573902B0-774B-DB47-85FF-5E7A4BB2BF29}" type="slidenum">
              <a:rPr lang="en-US" smtClean="0"/>
              <a:pPr>
                <a:defRPr/>
              </a:pPr>
              <a:t>4</a:t>
            </a:fld>
            <a:endParaRPr lang="en-US" dirty="0"/>
          </a:p>
        </p:txBody>
      </p:sp>
      <p:pic>
        <p:nvPicPr>
          <p:cNvPr id="65538" name="Picture 2" descr="https://www.grandespymes.com.ar/wp-content/uploads/2018/07/afrontar-los-problemas-como-retos.jpg"/>
          <p:cNvPicPr>
            <a:picLocks noChangeAspect="1" noChangeArrowheads="1"/>
          </p:cNvPicPr>
          <p:nvPr/>
        </p:nvPicPr>
        <p:blipFill>
          <a:blip r:embed="rId3" cstate="print">
            <a:grayscl/>
            <a:lum bright="-20000" contrast="-30000"/>
          </a:blip>
          <a:srcRect/>
          <a:stretch>
            <a:fillRect/>
          </a:stretch>
        </p:blipFill>
        <p:spPr bwMode="auto">
          <a:xfrm>
            <a:off x="0" y="0"/>
            <a:ext cx="9144000" cy="4959062"/>
          </a:xfrm>
          <a:prstGeom prst="rect">
            <a:avLst/>
          </a:prstGeom>
          <a:noFill/>
        </p:spPr>
      </p:pic>
      <p:sp>
        <p:nvSpPr>
          <p:cNvPr id="4" name="Shape 213"/>
          <p:cNvSpPr txBox="1">
            <a:spLocks/>
          </p:cNvSpPr>
          <p:nvPr/>
        </p:nvSpPr>
        <p:spPr>
          <a:xfrm>
            <a:off x="0" y="430178"/>
            <a:ext cx="9144000" cy="720000"/>
          </a:xfrm>
          <a:prstGeom prst="rect">
            <a:avLst/>
          </a:prstGeom>
          <a:solidFill>
            <a:schemeClr val="bg1">
              <a:alpha val="89000"/>
            </a:schemeClr>
          </a:solidFill>
        </p:spPr>
        <p:txBody>
          <a:bodyPr vert="horz" lIns="91440" tIns="45720" rIns="91440" bIns="45720" rtlCol="0" anchor="ctr">
            <a:noAutofit/>
          </a:bodyPr>
          <a:lstStyle>
            <a:lvl1pPr>
              <a:defRPr>
                <a:latin typeface="Impact"/>
                <a:ea typeface="Impact"/>
                <a:cs typeface="Impact"/>
                <a:sym typeface="Impact"/>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GB" sz="4800" b="1" dirty="0">
                <a:latin typeface="TSTAR PRO Medium" pitchFamily="50" charset="0"/>
              </a:rPr>
              <a:t>Context and Problem</a:t>
            </a:r>
            <a:endParaRPr kumimoji="0" lang="en-GB" sz="4800" b="1" i="0" u="none" strike="noStrike" kern="1200" cap="none" normalizeH="0" baseline="0" dirty="0">
              <a:ln>
                <a:noFill/>
              </a:ln>
              <a:solidFill>
                <a:schemeClr val="tx1"/>
              </a:solidFill>
              <a:effectLst/>
              <a:uLnTx/>
              <a:uFillTx/>
              <a:latin typeface="TSTAR PRO Medium" pitchFamily="50" charset="0"/>
              <a:sym typeface="Impact"/>
            </a:endParaRPr>
          </a:p>
        </p:txBody>
      </p:sp>
      <p:sp>
        <p:nvSpPr>
          <p:cNvPr id="9" name="8 Pentágono"/>
          <p:cNvSpPr/>
          <p:nvPr/>
        </p:nvSpPr>
        <p:spPr>
          <a:xfrm>
            <a:off x="1331640" y="430178"/>
            <a:ext cx="1152128" cy="720080"/>
          </a:xfrm>
          <a:prstGeom prst="homePlate">
            <a:avLst/>
          </a:prstGeom>
          <a:solidFill>
            <a:srgbClr val="2CF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Rectángulo"/>
          <p:cNvSpPr/>
          <p:nvPr/>
        </p:nvSpPr>
        <p:spPr>
          <a:xfrm>
            <a:off x="1717720" y="267494"/>
            <a:ext cx="591829" cy="1015663"/>
          </a:xfrm>
          <a:prstGeom prst="rect">
            <a:avLst/>
          </a:prstGeom>
        </p:spPr>
        <p:txBody>
          <a:bodyPr wrap="none">
            <a:spAutoFit/>
          </a:bodyPr>
          <a:lstStyle/>
          <a:p>
            <a:r>
              <a:rPr lang="es-ES" sz="6000" dirty="0">
                <a:latin typeface="TSTAR PRO Headline" pitchFamily="50" charset="0"/>
              </a:rPr>
              <a:t>1</a:t>
            </a:r>
          </a:p>
        </p:txBody>
      </p:sp>
      <p:grpSp>
        <p:nvGrpSpPr>
          <p:cNvPr id="3" name="10 Grupo"/>
          <p:cNvGrpSpPr/>
          <p:nvPr/>
        </p:nvGrpSpPr>
        <p:grpSpPr>
          <a:xfrm>
            <a:off x="107504" y="551334"/>
            <a:ext cx="1138555" cy="479992"/>
            <a:chOff x="457200" y="123478"/>
            <a:chExt cx="1138555" cy="479992"/>
          </a:xfrm>
        </p:grpSpPr>
        <p:sp>
          <p:nvSpPr>
            <p:cNvPr id="12" name="object 2"/>
            <p:cNvSpPr txBox="1"/>
            <p:nvPr/>
          </p:nvSpPr>
          <p:spPr>
            <a:xfrm>
              <a:off x="457200" y="201515"/>
              <a:ext cx="1138555" cy="401955"/>
            </a:xfrm>
            <a:prstGeom prst="rect">
              <a:avLst/>
            </a:prstGeom>
          </p:spPr>
          <p:txBody>
            <a:bodyPr vert="horz" wrap="square" lIns="0" tIns="0" rIns="0" bIns="0" rtlCol="0">
              <a:spAutoFit/>
            </a:bodyPr>
            <a:lstStyle/>
            <a:p>
              <a:pPr marL="12700">
                <a:lnSpc>
                  <a:spcPts val="1045"/>
                </a:lnSpc>
              </a:pPr>
              <a:r>
                <a:rPr sz="950" b="1" spc="50" dirty="0">
                  <a:latin typeface="TSTAR PRO"/>
                  <a:cs typeface="TSTAR PRO"/>
                </a:rPr>
                <a:t>IKERLAN.</a:t>
              </a:r>
              <a:endParaRPr sz="950" dirty="0">
                <a:latin typeface="TSTAR PRO"/>
                <a:cs typeface="TSTAR PRO"/>
              </a:endParaRPr>
            </a:p>
            <a:p>
              <a:pPr marL="12700" marR="5080">
                <a:lnSpc>
                  <a:spcPts val="950"/>
                </a:lnSpc>
                <a:spcBef>
                  <a:spcPts val="95"/>
                </a:spcBef>
              </a:pPr>
              <a:r>
                <a:rPr sz="950" spc="35" dirty="0">
                  <a:latin typeface="TSTARPRO-Medium"/>
                  <a:cs typeface="TSTARPRO-Medium"/>
                </a:rPr>
                <a:t>WHERE </a:t>
              </a:r>
              <a:r>
                <a:rPr sz="950" spc="40" dirty="0">
                  <a:latin typeface="TSTARPRO-Medium"/>
                  <a:cs typeface="TSTARPRO-Medium"/>
                </a:rPr>
                <a:t>TECHNOLOGY  </a:t>
              </a:r>
              <a:r>
                <a:rPr sz="950" spc="20" dirty="0">
                  <a:latin typeface="TSTARPRO-Medium"/>
                  <a:cs typeface="TSTARPRO-Medium"/>
                </a:rPr>
                <a:t>IS AN</a:t>
              </a:r>
              <a:r>
                <a:rPr sz="950" spc="80" dirty="0">
                  <a:latin typeface="TSTARPRO-Medium"/>
                  <a:cs typeface="TSTARPRO-Medium"/>
                </a:rPr>
                <a:t> </a:t>
              </a:r>
              <a:r>
                <a:rPr sz="950" spc="40" dirty="0">
                  <a:latin typeface="TSTARPRO-Medium"/>
                  <a:cs typeface="TSTARPRO-Medium"/>
                </a:rPr>
                <a:t>ATTITUDE</a:t>
              </a:r>
              <a:endParaRPr sz="950" dirty="0">
                <a:latin typeface="TSTARPRO-Medium"/>
                <a:cs typeface="TSTARPRO-Medium"/>
              </a:endParaRPr>
            </a:p>
          </p:txBody>
        </p:sp>
        <p:sp>
          <p:nvSpPr>
            <p:cNvPr id="13" name="object 7"/>
            <p:cNvSpPr/>
            <p:nvPr/>
          </p:nvSpPr>
          <p:spPr>
            <a:xfrm>
              <a:off x="476592" y="123478"/>
              <a:ext cx="446405" cy="0"/>
            </a:xfrm>
            <a:custGeom>
              <a:avLst/>
              <a:gdLst/>
              <a:ahLst/>
              <a:cxnLst/>
              <a:rect l="l" t="t" r="r" b="b"/>
              <a:pathLst>
                <a:path w="446405">
                  <a:moveTo>
                    <a:pt x="0" y="0"/>
                  </a:moveTo>
                  <a:lnTo>
                    <a:pt x="446151" y="0"/>
                  </a:lnTo>
                </a:path>
              </a:pathLst>
            </a:custGeom>
            <a:ln w="12052">
              <a:solidFill>
                <a:srgbClr val="25EE32"/>
              </a:solidFill>
            </a:ln>
          </p:spPr>
          <p:txBody>
            <a:bodyPr wrap="square" lIns="0" tIns="0" rIns="0" bIns="0" rtlCol="0"/>
            <a:lstStyle/>
            <a:p>
              <a:endParaRPr dirty="0"/>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40</a:t>
            </a:fld>
            <a:endParaRPr lang="en-US" dirty="0"/>
          </a:p>
        </p:txBody>
      </p:sp>
      <p:sp>
        <p:nvSpPr>
          <p:cNvPr id="68" name="Título 2">
            <a:extLst>
              <a:ext uri="{FF2B5EF4-FFF2-40B4-BE49-F238E27FC236}">
                <a16:creationId xmlns:a16="http://schemas.microsoft.com/office/drawing/2014/main" id="{999268AD-06AC-439B-92B0-54FD2CB08117}"/>
              </a:ext>
            </a:extLst>
          </p:cNvPr>
          <p:cNvSpPr>
            <a:spLocks noGrp="1"/>
          </p:cNvSpPr>
          <p:nvPr>
            <p:ph type="title"/>
          </p:nvPr>
        </p:nvSpPr>
        <p:spPr>
          <a:xfrm>
            <a:off x="2123728" y="-20538"/>
            <a:ext cx="6563072" cy="576064"/>
          </a:xfrm>
        </p:spPr>
        <p:txBody>
          <a:bodyPr/>
          <a:lstStyle/>
          <a:p>
            <a:r>
              <a:rPr lang="en-GB" dirty="0"/>
              <a:t>Conclusions</a:t>
            </a:r>
          </a:p>
        </p:txBody>
      </p:sp>
      <p:sp>
        <p:nvSpPr>
          <p:cNvPr id="11" name="object 41">
            <a:extLst>
              <a:ext uri="{FF2B5EF4-FFF2-40B4-BE49-F238E27FC236}">
                <a16:creationId xmlns:a16="http://schemas.microsoft.com/office/drawing/2014/main" id="{58A43EBA-605A-60DB-FD6C-60BE9C5D0934}"/>
              </a:ext>
            </a:extLst>
          </p:cNvPr>
          <p:cNvSpPr txBox="1"/>
          <p:nvPr/>
        </p:nvSpPr>
        <p:spPr>
          <a:xfrm>
            <a:off x="611560" y="882622"/>
            <a:ext cx="3268538" cy="289182"/>
          </a:xfrm>
          <a:prstGeom prst="rect">
            <a:avLst/>
          </a:prstGeom>
        </p:spPr>
        <p:txBody>
          <a:bodyPr vert="horz" wrap="square" lIns="0" tIns="12065" rIns="0" bIns="0" rtlCol="0">
            <a:spAutoFit/>
          </a:bodyPr>
          <a:lstStyle/>
          <a:p>
            <a:pPr marL="12700" algn="ctr">
              <a:lnSpc>
                <a:spcPct val="100000"/>
              </a:lnSpc>
              <a:spcBef>
                <a:spcPts val="95"/>
              </a:spcBef>
              <a:buClr>
                <a:srgbClr val="2CF026"/>
              </a:buClr>
            </a:pPr>
            <a:r>
              <a:rPr lang="en-GB" b="1" u="sng" spc="-80" dirty="0">
                <a:latin typeface="Trebuchet MS"/>
                <a:cs typeface="Trebuchet MS"/>
              </a:rPr>
              <a:t>EVALUATION METHODOLOGY</a:t>
            </a:r>
            <a:endParaRPr lang="en-GB" b="1" u="sng" dirty="0">
              <a:latin typeface="Trebuchet MS"/>
              <a:cs typeface="Trebuchet MS"/>
            </a:endParaRPr>
          </a:p>
        </p:txBody>
      </p:sp>
      <p:sp>
        <p:nvSpPr>
          <p:cNvPr id="12" name="object 41">
            <a:extLst>
              <a:ext uri="{FF2B5EF4-FFF2-40B4-BE49-F238E27FC236}">
                <a16:creationId xmlns:a16="http://schemas.microsoft.com/office/drawing/2014/main" id="{2CDBCE8B-73ED-420F-3891-C604493F9318}"/>
              </a:ext>
            </a:extLst>
          </p:cNvPr>
          <p:cNvSpPr txBox="1"/>
          <p:nvPr/>
        </p:nvSpPr>
        <p:spPr>
          <a:xfrm>
            <a:off x="5580112" y="882622"/>
            <a:ext cx="2448272" cy="289182"/>
          </a:xfrm>
          <a:prstGeom prst="rect">
            <a:avLst/>
          </a:prstGeom>
        </p:spPr>
        <p:txBody>
          <a:bodyPr vert="horz" wrap="square" lIns="0" tIns="12065" rIns="0" bIns="0" rtlCol="0">
            <a:spAutoFit/>
          </a:bodyPr>
          <a:lstStyle/>
          <a:p>
            <a:pPr marL="12700" algn="ctr">
              <a:lnSpc>
                <a:spcPct val="100000"/>
              </a:lnSpc>
              <a:spcBef>
                <a:spcPts val="95"/>
              </a:spcBef>
              <a:buClr>
                <a:srgbClr val="2CF026"/>
              </a:buClr>
            </a:pPr>
            <a:r>
              <a:rPr lang="en-GB" b="1" u="sng" spc="-80" dirty="0">
                <a:latin typeface="Trebuchet MS"/>
                <a:cs typeface="Trebuchet MS"/>
              </a:rPr>
              <a:t>SECURITY METRICS</a:t>
            </a:r>
            <a:endParaRPr lang="en-GB" b="1" u="sng" dirty="0">
              <a:latin typeface="Trebuchet MS"/>
              <a:cs typeface="Trebuchet MS"/>
            </a:endParaRPr>
          </a:p>
        </p:txBody>
      </p:sp>
      <p:grpSp>
        <p:nvGrpSpPr>
          <p:cNvPr id="39" name="Grupo 38">
            <a:extLst>
              <a:ext uri="{FF2B5EF4-FFF2-40B4-BE49-F238E27FC236}">
                <a16:creationId xmlns:a16="http://schemas.microsoft.com/office/drawing/2014/main" id="{A8F4BDA8-2E31-E593-6C26-91CD78B73AC2}"/>
              </a:ext>
            </a:extLst>
          </p:cNvPr>
          <p:cNvGrpSpPr/>
          <p:nvPr/>
        </p:nvGrpSpPr>
        <p:grpSpPr>
          <a:xfrm>
            <a:off x="5959042" y="2678633"/>
            <a:ext cx="1752138" cy="585542"/>
            <a:chOff x="5992803" y="2301048"/>
            <a:chExt cx="1752138" cy="585542"/>
          </a:xfrm>
        </p:grpSpPr>
        <p:sp>
          <p:nvSpPr>
            <p:cNvPr id="30" name="Google Shape;187;p21">
              <a:extLst>
                <a:ext uri="{FF2B5EF4-FFF2-40B4-BE49-F238E27FC236}">
                  <a16:creationId xmlns:a16="http://schemas.microsoft.com/office/drawing/2014/main" id="{46A4CB08-FAD1-7CB5-56E8-93D9A939C18E}"/>
                </a:ext>
              </a:extLst>
            </p:cNvPr>
            <p:cNvSpPr/>
            <p:nvPr/>
          </p:nvSpPr>
          <p:spPr>
            <a:xfrm>
              <a:off x="5992803" y="2301048"/>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b="1" dirty="0"/>
            </a:p>
          </p:txBody>
        </p:sp>
        <p:sp>
          <p:nvSpPr>
            <p:cNvPr id="31" name="object 41">
              <a:extLst>
                <a:ext uri="{FF2B5EF4-FFF2-40B4-BE49-F238E27FC236}">
                  <a16:creationId xmlns:a16="http://schemas.microsoft.com/office/drawing/2014/main" id="{B182D8F5-BBF1-8FB7-D461-FAAD046AC166}"/>
                </a:ext>
              </a:extLst>
            </p:cNvPr>
            <p:cNvSpPr txBox="1"/>
            <p:nvPr/>
          </p:nvSpPr>
          <p:spPr>
            <a:xfrm>
              <a:off x="6808837" y="2403907"/>
              <a:ext cx="936104"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METRIC AGGREGATION</a:t>
              </a:r>
              <a:endParaRPr lang="en-GB" sz="1200" b="1" dirty="0">
                <a:latin typeface="TSTAR PRO" panose="02000806030000020004" pitchFamily="50" charset="0"/>
                <a:cs typeface="Trebuchet MS"/>
              </a:endParaRPr>
            </a:p>
          </p:txBody>
        </p:sp>
        <p:pic>
          <p:nvPicPr>
            <p:cNvPr id="6" name="Gráfico 5" descr="Matemáticas con relleno sólido">
              <a:extLst>
                <a:ext uri="{FF2B5EF4-FFF2-40B4-BE49-F238E27FC236}">
                  <a16:creationId xmlns:a16="http://schemas.microsoft.com/office/drawing/2014/main" id="{67CB7587-BE7B-EC0C-34B9-A64FDED11E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37444" y="2340463"/>
              <a:ext cx="517040" cy="517040"/>
            </a:xfrm>
            <a:prstGeom prst="rect">
              <a:avLst/>
            </a:prstGeom>
          </p:spPr>
        </p:pic>
      </p:grpSp>
      <p:grpSp>
        <p:nvGrpSpPr>
          <p:cNvPr id="37" name="Grupo 36">
            <a:extLst>
              <a:ext uri="{FF2B5EF4-FFF2-40B4-BE49-F238E27FC236}">
                <a16:creationId xmlns:a16="http://schemas.microsoft.com/office/drawing/2014/main" id="{E42F0BEC-E36F-6964-1553-20EFD225ECE1}"/>
              </a:ext>
            </a:extLst>
          </p:cNvPr>
          <p:cNvGrpSpPr/>
          <p:nvPr/>
        </p:nvGrpSpPr>
        <p:grpSpPr>
          <a:xfrm>
            <a:off x="5959042" y="1434812"/>
            <a:ext cx="1794974" cy="585542"/>
            <a:chOff x="5990483" y="1434859"/>
            <a:chExt cx="1794974" cy="585542"/>
          </a:xfrm>
        </p:grpSpPr>
        <p:sp>
          <p:nvSpPr>
            <p:cNvPr id="28" name="Google Shape;187;p21">
              <a:extLst>
                <a:ext uri="{FF2B5EF4-FFF2-40B4-BE49-F238E27FC236}">
                  <a16:creationId xmlns:a16="http://schemas.microsoft.com/office/drawing/2014/main" id="{E6174E4C-D726-DFF6-DEA2-A0D70FD94836}"/>
                </a:ext>
              </a:extLst>
            </p:cNvPr>
            <p:cNvSpPr/>
            <p:nvPr/>
          </p:nvSpPr>
          <p:spPr>
            <a:xfrm>
              <a:off x="5990483" y="1434859"/>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b="1" dirty="0"/>
            </a:p>
          </p:txBody>
        </p:sp>
        <p:sp>
          <p:nvSpPr>
            <p:cNvPr id="29" name="object 41">
              <a:extLst>
                <a:ext uri="{FF2B5EF4-FFF2-40B4-BE49-F238E27FC236}">
                  <a16:creationId xmlns:a16="http://schemas.microsoft.com/office/drawing/2014/main" id="{ED42777F-6F8B-0CF9-1130-7F813D047D50}"/>
                </a:ext>
              </a:extLst>
            </p:cNvPr>
            <p:cNvSpPr txBox="1"/>
            <p:nvPr/>
          </p:nvSpPr>
          <p:spPr>
            <a:xfrm>
              <a:off x="6763681" y="1565644"/>
              <a:ext cx="1021776"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APPLICABILITY OF TAXONOMIES</a:t>
              </a:r>
              <a:endParaRPr lang="en-GB" sz="1200" b="1" dirty="0">
                <a:latin typeface="TSTAR PRO" panose="02000806030000020004" pitchFamily="50" charset="0"/>
                <a:cs typeface="Trebuchet MS"/>
              </a:endParaRPr>
            </a:p>
          </p:txBody>
        </p:sp>
        <p:pic>
          <p:nvPicPr>
            <p:cNvPr id="34" name="Gráfico 33" descr="Diagrama de red con relleno sólido">
              <a:extLst>
                <a:ext uri="{FF2B5EF4-FFF2-40B4-BE49-F238E27FC236}">
                  <a16:creationId xmlns:a16="http://schemas.microsoft.com/office/drawing/2014/main" id="{5CD12098-3178-2602-F6A5-3BBD9201DE4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58985" y="1469961"/>
              <a:ext cx="517040" cy="517040"/>
            </a:xfrm>
            <a:prstGeom prst="rect">
              <a:avLst/>
            </a:prstGeom>
          </p:spPr>
        </p:pic>
      </p:grpSp>
      <p:grpSp>
        <p:nvGrpSpPr>
          <p:cNvPr id="35" name="Grupo 34">
            <a:extLst>
              <a:ext uri="{FF2B5EF4-FFF2-40B4-BE49-F238E27FC236}">
                <a16:creationId xmlns:a16="http://schemas.microsoft.com/office/drawing/2014/main" id="{B32ACE84-45DD-5529-977B-D9F7E154B7C8}"/>
              </a:ext>
            </a:extLst>
          </p:cNvPr>
          <p:cNvGrpSpPr/>
          <p:nvPr/>
        </p:nvGrpSpPr>
        <p:grpSpPr>
          <a:xfrm>
            <a:off x="5959042" y="3922454"/>
            <a:ext cx="1794974" cy="585542"/>
            <a:chOff x="6010027" y="3085780"/>
            <a:chExt cx="1794974" cy="585542"/>
          </a:xfrm>
        </p:grpSpPr>
        <p:sp>
          <p:nvSpPr>
            <p:cNvPr id="26" name="Google Shape;187;p21">
              <a:extLst>
                <a:ext uri="{FF2B5EF4-FFF2-40B4-BE49-F238E27FC236}">
                  <a16:creationId xmlns:a16="http://schemas.microsoft.com/office/drawing/2014/main" id="{A8C5A46D-6936-2A6E-612C-D301696A3D8C}"/>
                </a:ext>
              </a:extLst>
            </p:cNvPr>
            <p:cNvSpPr/>
            <p:nvPr/>
          </p:nvSpPr>
          <p:spPr>
            <a:xfrm>
              <a:off x="6010027" y="3085780"/>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b="1" dirty="0"/>
            </a:p>
          </p:txBody>
        </p:sp>
        <p:sp>
          <p:nvSpPr>
            <p:cNvPr id="27" name="object 41">
              <a:extLst>
                <a:ext uri="{FF2B5EF4-FFF2-40B4-BE49-F238E27FC236}">
                  <a16:creationId xmlns:a16="http://schemas.microsoft.com/office/drawing/2014/main" id="{92A4FAF1-3754-0B6C-435B-171994B86433}"/>
                </a:ext>
              </a:extLst>
            </p:cNvPr>
            <p:cNvSpPr txBox="1"/>
            <p:nvPr/>
          </p:nvSpPr>
          <p:spPr>
            <a:xfrm>
              <a:off x="6783225" y="3187384"/>
              <a:ext cx="1021776"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RELEVANT METRIC IDENTIFICATION</a:t>
              </a:r>
              <a:endParaRPr lang="en-GB" sz="1200" b="1" dirty="0">
                <a:latin typeface="TSTAR PRO" panose="02000806030000020004" pitchFamily="50" charset="0"/>
                <a:cs typeface="Trebuchet MS"/>
              </a:endParaRPr>
            </a:p>
          </p:txBody>
        </p:sp>
        <p:pic>
          <p:nvPicPr>
            <p:cNvPr id="36" name="Gráfico 35" descr="Cámara de seguridad con relleno sólido">
              <a:extLst>
                <a:ext uri="{FF2B5EF4-FFF2-40B4-BE49-F238E27FC236}">
                  <a16:creationId xmlns:a16="http://schemas.microsoft.com/office/drawing/2014/main" id="{629E5F49-1798-DE19-244B-FB9816B68C6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78529" y="3131437"/>
              <a:ext cx="517040" cy="517040"/>
            </a:xfrm>
            <a:prstGeom prst="rect">
              <a:avLst/>
            </a:prstGeom>
          </p:spPr>
        </p:pic>
      </p:grpSp>
      <p:grpSp>
        <p:nvGrpSpPr>
          <p:cNvPr id="23" name="Grupo 22">
            <a:extLst>
              <a:ext uri="{FF2B5EF4-FFF2-40B4-BE49-F238E27FC236}">
                <a16:creationId xmlns:a16="http://schemas.microsoft.com/office/drawing/2014/main" id="{83D978FB-FCF1-8AC2-EC45-57E583903350}"/>
              </a:ext>
            </a:extLst>
          </p:cNvPr>
          <p:cNvGrpSpPr/>
          <p:nvPr/>
        </p:nvGrpSpPr>
        <p:grpSpPr>
          <a:xfrm>
            <a:off x="1250954" y="2698910"/>
            <a:ext cx="1775005" cy="585542"/>
            <a:chOff x="1316633" y="2251771"/>
            <a:chExt cx="1775005" cy="585542"/>
          </a:xfrm>
        </p:grpSpPr>
        <p:sp>
          <p:nvSpPr>
            <p:cNvPr id="16" name="Google Shape;187;p21">
              <a:extLst>
                <a:ext uri="{FF2B5EF4-FFF2-40B4-BE49-F238E27FC236}">
                  <a16:creationId xmlns:a16="http://schemas.microsoft.com/office/drawing/2014/main" id="{9D0DB021-F804-6CDF-F6EE-006B6291B80F}"/>
                </a:ext>
              </a:extLst>
            </p:cNvPr>
            <p:cNvSpPr/>
            <p:nvPr/>
          </p:nvSpPr>
          <p:spPr>
            <a:xfrm>
              <a:off x="1316633" y="2251771"/>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b="1" dirty="0"/>
            </a:p>
          </p:txBody>
        </p:sp>
        <p:sp>
          <p:nvSpPr>
            <p:cNvPr id="17" name="object 41">
              <a:extLst>
                <a:ext uri="{FF2B5EF4-FFF2-40B4-BE49-F238E27FC236}">
                  <a16:creationId xmlns:a16="http://schemas.microsoft.com/office/drawing/2014/main" id="{4A401DCF-6BF8-CE38-EBCD-4BC27FBD30C0}"/>
                </a:ext>
              </a:extLst>
            </p:cNvPr>
            <p:cNvSpPr txBox="1"/>
            <p:nvPr/>
          </p:nvSpPr>
          <p:spPr>
            <a:xfrm>
              <a:off x="2155534" y="2376399"/>
              <a:ext cx="936104"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ASSET DECOMPOSITION</a:t>
              </a:r>
              <a:endParaRPr lang="en-GB" sz="1200" b="1" dirty="0">
                <a:latin typeface="TSTAR PRO" panose="02000806030000020004" pitchFamily="50" charset="0"/>
                <a:cs typeface="Trebuchet MS"/>
              </a:endParaRPr>
            </a:p>
          </p:txBody>
        </p:sp>
        <p:pic>
          <p:nvPicPr>
            <p:cNvPr id="44" name="Gráfico 43" descr="Piezas de rompecabezas con relleno sólido">
              <a:extLst>
                <a:ext uri="{FF2B5EF4-FFF2-40B4-BE49-F238E27FC236}">
                  <a16:creationId xmlns:a16="http://schemas.microsoft.com/office/drawing/2014/main" id="{6C06E392-02C9-9489-63D5-F1466FC7011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72836" y="2280630"/>
              <a:ext cx="517040" cy="517040"/>
            </a:xfrm>
            <a:prstGeom prst="rect">
              <a:avLst/>
            </a:prstGeom>
          </p:spPr>
        </p:pic>
      </p:grpSp>
      <p:grpSp>
        <p:nvGrpSpPr>
          <p:cNvPr id="25" name="Grupo 24">
            <a:extLst>
              <a:ext uri="{FF2B5EF4-FFF2-40B4-BE49-F238E27FC236}">
                <a16:creationId xmlns:a16="http://schemas.microsoft.com/office/drawing/2014/main" id="{42CE22F8-BE34-3D41-7471-C9CEBE4E302E}"/>
              </a:ext>
            </a:extLst>
          </p:cNvPr>
          <p:cNvGrpSpPr/>
          <p:nvPr/>
        </p:nvGrpSpPr>
        <p:grpSpPr>
          <a:xfrm>
            <a:off x="1250954" y="3922454"/>
            <a:ext cx="1775005" cy="585542"/>
            <a:chOff x="1301939" y="3049643"/>
            <a:chExt cx="1775005" cy="585542"/>
          </a:xfrm>
        </p:grpSpPr>
        <p:sp>
          <p:nvSpPr>
            <p:cNvPr id="14" name="Google Shape;187;p21">
              <a:extLst>
                <a:ext uri="{FF2B5EF4-FFF2-40B4-BE49-F238E27FC236}">
                  <a16:creationId xmlns:a16="http://schemas.microsoft.com/office/drawing/2014/main" id="{E87B6936-3B9D-9CBA-5CBD-6AAD20BFBB56}"/>
                </a:ext>
              </a:extLst>
            </p:cNvPr>
            <p:cNvSpPr/>
            <p:nvPr/>
          </p:nvSpPr>
          <p:spPr>
            <a:xfrm>
              <a:off x="1301939" y="3049643"/>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b="1" dirty="0"/>
            </a:p>
          </p:txBody>
        </p:sp>
        <p:sp>
          <p:nvSpPr>
            <p:cNvPr id="15" name="object 41">
              <a:extLst>
                <a:ext uri="{FF2B5EF4-FFF2-40B4-BE49-F238E27FC236}">
                  <a16:creationId xmlns:a16="http://schemas.microsoft.com/office/drawing/2014/main" id="{817D33B6-B530-23D3-5283-10D44011E381}"/>
                </a:ext>
              </a:extLst>
            </p:cNvPr>
            <p:cNvSpPr txBox="1"/>
            <p:nvPr/>
          </p:nvSpPr>
          <p:spPr>
            <a:xfrm>
              <a:off x="2140840" y="3180428"/>
              <a:ext cx="936104"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RE-EVALUATION OVER TIME</a:t>
              </a:r>
              <a:endParaRPr lang="en-GB" sz="1200" b="1" dirty="0">
                <a:latin typeface="TSTAR PRO" panose="02000806030000020004" pitchFamily="50" charset="0"/>
                <a:cs typeface="Trebuchet MS"/>
              </a:endParaRPr>
            </a:p>
          </p:txBody>
        </p:sp>
        <p:pic>
          <p:nvPicPr>
            <p:cNvPr id="46" name="Gráfico 45" descr="Cronómetro 66% con relleno sólido">
              <a:extLst>
                <a:ext uri="{FF2B5EF4-FFF2-40B4-BE49-F238E27FC236}">
                  <a16:creationId xmlns:a16="http://schemas.microsoft.com/office/drawing/2014/main" id="{5AD595CB-6551-B80D-66CD-3CA8872591C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26305" y="3083572"/>
              <a:ext cx="517040" cy="517040"/>
            </a:xfrm>
            <a:prstGeom prst="rect">
              <a:avLst/>
            </a:prstGeom>
          </p:spPr>
        </p:pic>
      </p:grpSp>
      <p:grpSp>
        <p:nvGrpSpPr>
          <p:cNvPr id="43" name="Grupo 42">
            <a:extLst>
              <a:ext uri="{FF2B5EF4-FFF2-40B4-BE49-F238E27FC236}">
                <a16:creationId xmlns:a16="http://schemas.microsoft.com/office/drawing/2014/main" id="{1DD44F06-A859-3EEF-E712-D61AF18C5FA6}"/>
              </a:ext>
            </a:extLst>
          </p:cNvPr>
          <p:cNvGrpSpPr/>
          <p:nvPr/>
        </p:nvGrpSpPr>
        <p:grpSpPr>
          <a:xfrm>
            <a:off x="3833581" y="2508658"/>
            <a:ext cx="1476837" cy="601520"/>
            <a:chOff x="3275012" y="3987237"/>
            <a:chExt cx="1476837" cy="601520"/>
          </a:xfrm>
        </p:grpSpPr>
        <p:sp>
          <p:nvSpPr>
            <p:cNvPr id="10" name="Google Shape;187;p21">
              <a:extLst>
                <a:ext uri="{FF2B5EF4-FFF2-40B4-BE49-F238E27FC236}">
                  <a16:creationId xmlns:a16="http://schemas.microsoft.com/office/drawing/2014/main" id="{936DCAC7-F84B-A0A8-7612-A418924C4918}"/>
                </a:ext>
              </a:extLst>
            </p:cNvPr>
            <p:cNvSpPr/>
            <p:nvPr/>
          </p:nvSpPr>
          <p:spPr>
            <a:xfrm>
              <a:off x="3275012" y="4003215"/>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b="1" dirty="0"/>
            </a:p>
          </p:txBody>
        </p:sp>
        <p:sp>
          <p:nvSpPr>
            <p:cNvPr id="13" name="object 41">
              <a:extLst>
                <a:ext uri="{FF2B5EF4-FFF2-40B4-BE49-F238E27FC236}">
                  <a16:creationId xmlns:a16="http://schemas.microsoft.com/office/drawing/2014/main" id="{E9705184-2A37-BACA-A4E9-4B9F70EB0E7B}"/>
                </a:ext>
              </a:extLst>
            </p:cNvPr>
            <p:cNvSpPr txBox="1"/>
            <p:nvPr/>
          </p:nvSpPr>
          <p:spPr>
            <a:xfrm>
              <a:off x="3880098" y="4134000"/>
              <a:ext cx="871751"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GRAPH-BASED TECHNIQUES</a:t>
              </a:r>
              <a:endParaRPr lang="en-GB" sz="1200" b="1" dirty="0">
                <a:latin typeface="TSTAR PRO" panose="02000806030000020004" pitchFamily="50" charset="0"/>
                <a:cs typeface="Trebuchet MS"/>
              </a:endParaRPr>
            </a:p>
          </p:txBody>
        </p:sp>
        <p:pic>
          <p:nvPicPr>
            <p:cNvPr id="48" name="Gráfico 47" descr="Jerarquía con relleno sólido">
              <a:extLst>
                <a:ext uri="{FF2B5EF4-FFF2-40B4-BE49-F238E27FC236}">
                  <a16:creationId xmlns:a16="http://schemas.microsoft.com/office/drawing/2014/main" id="{E4468C98-E992-C97B-D619-0040F33FD74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319444" y="3987237"/>
              <a:ext cx="517040" cy="517040"/>
            </a:xfrm>
            <a:prstGeom prst="rect">
              <a:avLst/>
            </a:prstGeom>
          </p:spPr>
        </p:pic>
      </p:grpSp>
      <p:grpSp>
        <p:nvGrpSpPr>
          <p:cNvPr id="7" name="Grupo 6">
            <a:extLst>
              <a:ext uri="{FF2B5EF4-FFF2-40B4-BE49-F238E27FC236}">
                <a16:creationId xmlns:a16="http://schemas.microsoft.com/office/drawing/2014/main" id="{29398B04-A206-86ED-5C9C-3BAA25ADA604}"/>
              </a:ext>
            </a:extLst>
          </p:cNvPr>
          <p:cNvGrpSpPr/>
          <p:nvPr/>
        </p:nvGrpSpPr>
        <p:grpSpPr>
          <a:xfrm>
            <a:off x="1250954" y="1434812"/>
            <a:ext cx="1989749" cy="626096"/>
            <a:chOff x="1285263" y="1469131"/>
            <a:chExt cx="1989749" cy="626096"/>
          </a:xfrm>
        </p:grpSpPr>
        <p:sp>
          <p:nvSpPr>
            <p:cNvPr id="8" name="Google Shape;187;p21">
              <a:extLst>
                <a:ext uri="{FF2B5EF4-FFF2-40B4-BE49-F238E27FC236}">
                  <a16:creationId xmlns:a16="http://schemas.microsoft.com/office/drawing/2014/main" id="{5A7FA520-8842-D419-C95D-208FC68922BF}"/>
                </a:ext>
              </a:extLst>
            </p:cNvPr>
            <p:cNvSpPr/>
            <p:nvPr/>
          </p:nvSpPr>
          <p:spPr>
            <a:xfrm>
              <a:off x="1304334" y="1475814"/>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b="1" dirty="0"/>
            </a:p>
          </p:txBody>
        </p:sp>
        <p:sp>
          <p:nvSpPr>
            <p:cNvPr id="9" name="object 41">
              <a:extLst>
                <a:ext uri="{FF2B5EF4-FFF2-40B4-BE49-F238E27FC236}">
                  <a16:creationId xmlns:a16="http://schemas.microsoft.com/office/drawing/2014/main" id="{8C25B9C9-C60F-63C9-BB40-60214589D02F}"/>
                </a:ext>
              </a:extLst>
            </p:cNvPr>
            <p:cNvSpPr txBox="1"/>
            <p:nvPr/>
          </p:nvSpPr>
          <p:spPr>
            <a:xfrm>
              <a:off x="1909420" y="1601227"/>
              <a:ext cx="1365592"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VULNERABILITY ANALYSIS METHODOLOGY</a:t>
              </a:r>
              <a:endParaRPr lang="en-GB" sz="1200" b="1" dirty="0">
                <a:latin typeface="TSTAR PRO" panose="02000806030000020004" pitchFamily="50" charset="0"/>
                <a:cs typeface="Trebuchet MS"/>
              </a:endParaRPr>
            </a:p>
          </p:txBody>
        </p:sp>
        <p:pic>
          <p:nvPicPr>
            <p:cNvPr id="5" name="Gráfico 4" descr="Mejora continua con relleno sólido">
              <a:extLst>
                <a:ext uri="{FF2B5EF4-FFF2-40B4-BE49-F238E27FC236}">
                  <a16:creationId xmlns:a16="http://schemas.microsoft.com/office/drawing/2014/main" id="{EAF178C3-67F9-4999-50E4-EAEBD35D7B1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285263" y="1469131"/>
              <a:ext cx="626096" cy="626096"/>
            </a:xfrm>
            <a:prstGeom prst="rect">
              <a:avLst/>
            </a:prstGeom>
          </p:spPr>
        </p:pic>
      </p:grpSp>
    </p:spTree>
    <p:extLst>
      <p:ext uri="{BB962C8B-B14F-4D97-AF65-F5344CB8AC3E}">
        <p14:creationId xmlns:p14="http://schemas.microsoft.com/office/powerpoint/2010/main" val="25667992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41</a:t>
            </a:fld>
            <a:endParaRPr lang="en-US" dirty="0"/>
          </a:p>
        </p:txBody>
      </p:sp>
      <p:sp>
        <p:nvSpPr>
          <p:cNvPr id="68" name="Título 2">
            <a:extLst>
              <a:ext uri="{FF2B5EF4-FFF2-40B4-BE49-F238E27FC236}">
                <a16:creationId xmlns:a16="http://schemas.microsoft.com/office/drawing/2014/main" id="{999268AD-06AC-439B-92B0-54FD2CB08117}"/>
              </a:ext>
            </a:extLst>
          </p:cNvPr>
          <p:cNvSpPr>
            <a:spLocks noGrp="1"/>
          </p:cNvSpPr>
          <p:nvPr>
            <p:ph type="title"/>
          </p:nvPr>
        </p:nvSpPr>
        <p:spPr>
          <a:xfrm>
            <a:off x="2123728" y="-20538"/>
            <a:ext cx="6563072" cy="576064"/>
          </a:xfrm>
        </p:spPr>
        <p:txBody>
          <a:bodyPr/>
          <a:lstStyle/>
          <a:p>
            <a:r>
              <a:rPr lang="en-GB" dirty="0"/>
              <a:t>Conclusions</a:t>
            </a:r>
          </a:p>
        </p:txBody>
      </p:sp>
      <p:sp>
        <p:nvSpPr>
          <p:cNvPr id="11" name="object 41">
            <a:extLst>
              <a:ext uri="{FF2B5EF4-FFF2-40B4-BE49-F238E27FC236}">
                <a16:creationId xmlns:a16="http://schemas.microsoft.com/office/drawing/2014/main" id="{58A43EBA-605A-60DB-FD6C-60BE9C5D0934}"/>
              </a:ext>
            </a:extLst>
          </p:cNvPr>
          <p:cNvSpPr txBox="1"/>
          <p:nvPr/>
        </p:nvSpPr>
        <p:spPr>
          <a:xfrm>
            <a:off x="611560" y="882622"/>
            <a:ext cx="3268538" cy="227626"/>
          </a:xfrm>
          <a:prstGeom prst="rect">
            <a:avLst/>
          </a:prstGeom>
        </p:spPr>
        <p:txBody>
          <a:bodyPr vert="horz" wrap="square" lIns="0" tIns="12065" rIns="0" bIns="0" rtlCol="0">
            <a:spAutoFit/>
          </a:bodyPr>
          <a:lstStyle/>
          <a:p>
            <a:pPr marL="12700" algn="ctr">
              <a:lnSpc>
                <a:spcPct val="100000"/>
              </a:lnSpc>
              <a:spcBef>
                <a:spcPts val="95"/>
              </a:spcBef>
              <a:buClr>
                <a:srgbClr val="2CF026"/>
              </a:buClr>
            </a:pPr>
            <a:r>
              <a:rPr lang="en-GB" sz="1400" b="1" u="sng" spc="-80" dirty="0">
                <a:latin typeface="Trebuchet MS"/>
                <a:cs typeface="Trebuchet MS"/>
              </a:rPr>
              <a:t>EVALUATION METHODOLOGY</a:t>
            </a:r>
            <a:endParaRPr lang="en-GB" sz="1400" b="1" u="sng" dirty="0">
              <a:latin typeface="Trebuchet MS"/>
              <a:cs typeface="Trebuchet MS"/>
            </a:endParaRPr>
          </a:p>
        </p:txBody>
      </p:sp>
      <p:sp>
        <p:nvSpPr>
          <p:cNvPr id="12" name="object 41">
            <a:extLst>
              <a:ext uri="{FF2B5EF4-FFF2-40B4-BE49-F238E27FC236}">
                <a16:creationId xmlns:a16="http://schemas.microsoft.com/office/drawing/2014/main" id="{2CDBCE8B-73ED-420F-3891-C604493F9318}"/>
              </a:ext>
            </a:extLst>
          </p:cNvPr>
          <p:cNvSpPr txBox="1"/>
          <p:nvPr/>
        </p:nvSpPr>
        <p:spPr>
          <a:xfrm>
            <a:off x="4745038" y="847717"/>
            <a:ext cx="2448272" cy="227626"/>
          </a:xfrm>
          <a:prstGeom prst="rect">
            <a:avLst/>
          </a:prstGeom>
        </p:spPr>
        <p:txBody>
          <a:bodyPr vert="horz" wrap="square" lIns="0" tIns="12065" rIns="0" bIns="0" rtlCol="0">
            <a:spAutoFit/>
          </a:bodyPr>
          <a:lstStyle/>
          <a:p>
            <a:pPr marL="12700" algn="ctr">
              <a:lnSpc>
                <a:spcPct val="100000"/>
              </a:lnSpc>
              <a:spcBef>
                <a:spcPts val="95"/>
              </a:spcBef>
              <a:buClr>
                <a:srgbClr val="2CF026"/>
              </a:buClr>
            </a:pPr>
            <a:r>
              <a:rPr lang="en-GB" sz="1400" b="1" u="sng" spc="-80" dirty="0">
                <a:latin typeface="Trebuchet MS"/>
                <a:cs typeface="Trebuchet MS"/>
              </a:rPr>
              <a:t>SECURITY METRICS</a:t>
            </a:r>
            <a:endParaRPr lang="en-GB" sz="1400" b="1" u="sng" dirty="0">
              <a:latin typeface="Trebuchet MS"/>
              <a:cs typeface="Trebuchet MS"/>
            </a:endParaRPr>
          </a:p>
        </p:txBody>
      </p:sp>
      <p:sp>
        <p:nvSpPr>
          <p:cNvPr id="8" name="Google Shape;187;p21">
            <a:extLst>
              <a:ext uri="{FF2B5EF4-FFF2-40B4-BE49-F238E27FC236}">
                <a16:creationId xmlns:a16="http://schemas.microsoft.com/office/drawing/2014/main" id="{5A7FA520-8842-D419-C95D-208FC68922BF}"/>
              </a:ext>
            </a:extLst>
          </p:cNvPr>
          <p:cNvSpPr/>
          <p:nvPr/>
        </p:nvSpPr>
        <p:spPr>
          <a:xfrm>
            <a:off x="1496186" y="1568129"/>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b="1" dirty="0"/>
          </a:p>
        </p:txBody>
      </p:sp>
      <p:sp>
        <p:nvSpPr>
          <p:cNvPr id="9" name="object 41">
            <a:extLst>
              <a:ext uri="{FF2B5EF4-FFF2-40B4-BE49-F238E27FC236}">
                <a16:creationId xmlns:a16="http://schemas.microsoft.com/office/drawing/2014/main" id="{8C25B9C9-C60F-63C9-BB40-60214589D02F}"/>
              </a:ext>
            </a:extLst>
          </p:cNvPr>
          <p:cNvSpPr txBox="1"/>
          <p:nvPr/>
        </p:nvSpPr>
        <p:spPr>
          <a:xfrm>
            <a:off x="2101272" y="1698914"/>
            <a:ext cx="1365592"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VULNERABILITY ANALYSIS METHODOLOGY</a:t>
            </a:r>
            <a:endParaRPr lang="en-GB" sz="1200" b="1" dirty="0">
              <a:latin typeface="TSTAR PRO" panose="02000806030000020004" pitchFamily="50" charset="0"/>
              <a:cs typeface="Trebuchet MS"/>
            </a:endParaRPr>
          </a:p>
        </p:txBody>
      </p:sp>
      <p:sp>
        <p:nvSpPr>
          <p:cNvPr id="10" name="Google Shape;187;p21">
            <a:extLst>
              <a:ext uri="{FF2B5EF4-FFF2-40B4-BE49-F238E27FC236}">
                <a16:creationId xmlns:a16="http://schemas.microsoft.com/office/drawing/2014/main" id="{936DCAC7-F84B-A0A8-7612-A418924C4918}"/>
              </a:ext>
            </a:extLst>
          </p:cNvPr>
          <p:cNvSpPr/>
          <p:nvPr/>
        </p:nvSpPr>
        <p:spPr>
          <a:xfrm>
            <a:off x="3275012" y="4003215"/>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b="1" dirty="0"/>
          </a:p>
        </p:txBody>
      </p:sp>
      <p:sp>
        <p:nvSpPr>
          <p:cNvPr id="13" name="object 41">
            <a:extLst>
              <a:ext uri="{FF2B5EF4-FFF2-40B4-BE49-F238E27FC236}">
                <a16:creationId xmlns:a16="http://schemas.microsoft.com/office/drawing/2014/main" id="{E9705184-2A37-BACA-A4E9-4B9F70EB0E7B}"/>
              </a:ext>
            </a:extLst>
          </p:cNvPr>
          <p:cNvSpPr txBox="1"/>
          <p:nvPr/>
        </p:nvSpPr>
        <p:spPr>
          <a:xfrm>
            <a:off x="3880098" y="4134000"/>
            <a:ext cx="871751"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GRAPH-BASED TECHNIQUES</a:t>
            </a:r>
            <a:endParaRPr lang="en-GB" sz="1200" b="1" dirty="0">
              <a:latin typeface="TSTAR PRO" panose="02000806030000020004" pitchFamily="50" charset="0"/>
              <a:cs typeface="Trebuchet MS"/>
            </a:endParaRPr>
          </a:p>
        </p:txBody>
      </p:sp>
      <p:sp>
        <p:nvSpPr>
          <p:cNvPr id="14" name="Google Shape;187;p21">
            <a:extLst>
              <a:ext uri="{FF2B5EF4-FFF2-40B4-BE49-F238E27FC236}">
                <a16:creationId xmlns:a16="http://schemas.microsoft.com/office/drawing/2014/main" id="{E87B6936-3B9D-9CBA-5CBD-6AAD20BFBB56}"/>
              </a:ext>
            </a:extLst>
          </p:cNvPr>
          <p:cNvSpPr/>
          <p:nvPr/>
        </p:nvSpPr>
        <p:spPr>
          <a:xfrm>
            <a:off x="1493791" y="2933698"/>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b="1" dirty="0"/>
          </a:p>
        </p:txBody>
      </p:sp>
      <p:sp>
        <p:nvSpPr>
          <p:cNvPr id="15" name="object 41">
            <a:extLst>
              <a:ext uri="{FF2B5EF4-FFF2-40B4-BE49-F238E27FC236}">
                <a16:creationId xmlns:a16="http://schemas.microsoft.com/office/drawing/2014/main" id="{817D33B6-B530-23D3-5283-10D44011E381}"/>
              </a:ext>
            </a:extLst>
          </p:cNvPr>
          <p:cNvSpPr txBox="1"/>
          <p:nvPr/>
        </p:nvSpPr>
        <p:spPr>
          <a:xfrm>
            <a:off x="2098877" y="3064483"/>
            <a:ext cx="936104"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RE-EVALUATION OVER TIME</a:t>
            </a:r>
            <a:endParaRPr lang="en-GB" sz="1200" b="1" dirty="0">
              <a:latin typeface="TSTAR PRO" panose="02000806030000020004" pitchFamily="50" charset="0"/>
              <a:cs typeface="Trebuchet MS"/>
            </a:endParaRPr>
          </a:p>
        </p:txBody>
      </p:sp>
      <p:sp>
        <p:nvSpPr>
          <p:cNvPr id="16" name="Google Shape;187;p21">
            <a:extLst>
              <a:ext uri="{FF2B5EF4-FFF2-40B4-BE49-F238E27FC236}">
                <a16:creationId xmlns:a16="http://schemas.microsoft.com/office/drawing/2014/main" id="{9D0DB021-F804-6CDF-F6EE-006B6291B80F}"/>
              </a:ext>
            </a:extLst>
          </p:cNvPr>
          <p:cNvSpPr/>
          <p:nvPr/>
        </p:nvSpPr>
        <p:spPr>
          <a:xfrm>
            <a:off x="1506165" y="2285060"/>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b="1" dirty="0"/>
          </a:p>
        </p:txBody>
      </p:sp>
      <p:sp>
        <p:nvSpPr>
          <p:cNvPr id="17" name="object 41">
            <a:extLst>
              <a:ext uri="{FF2B5EF4-FFF2-40B4-BE49-F238E27FC236}">
                <a16:creationId xmlns:a16="http://schemas.microsoft.com/office/drawing/2014/main" id="{4A401DCF-6BF8-CE38-EBCD-4BC27FBD30C0}"/>
              </a:ext>
            </a:extLst>
          </p:cNvPr>
          <p:cNvSpPr txBox="1"/>
          <p:nvPr/>
        </p:nvSpPr>
        <p:spPr>
          <a:xfrm>
            <a:off x="2111251" y="2415845"/>
            <a:ext cx="936104"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ASSET DECOMPOSITION</a:t>
            </a:r>
            <a:endParaRPr lang="en-GB" sz="1200" b="1" dirty="0">
              <a:latin typeface="TSTAR PRO" panose="02000806030000020004" pitchFamily="50" charset="0"/>
              <a:cs typeface="Trebuchet MS"/>
            </a:endParaRPr>
          </a:p>
        </p:txBody>
      </p:sp>
      <p:sp>
        <p:nvSpPr>
          <p:cNvPr id="18" name="Google Shape;187;p21">
            <a:extLst>
              <a:ext uri="{FF2B5EF4-FFF2-40B4-BE49-F238E27FC236}">
                <a16:creationId xmlns:a16="http://schemas.microsoft.com/office/drawing/2014/main" id="{1D42BB3D-108C-5960-C232-BCA5813D6CDF}"/>
              </a:ext>
            </a:extLst>
          </p:cNvPr>
          <p:cNvSpPr/>
          <p:nvPr/>
        </p:nvSpPr>
        <p:spPr>
          <a:xfrm>
            <a:off x="7333072" y="1953039"/>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b="1" dirty="0"/>
          </a:p>
        </p:txBody>
      </p:sp>
      <p:sp>
        <p:nvSpPr>
          <p:cNvPr id="19" name="object 41">
            <a:extLst>
              <a:ext uri="{FF2B5EF4-FFF2-40B4-BE49-F238E27FC236}">
                <a16:creationId xmlns:a16="http://schemas.microsoft.com/office/drawing/2014/main" id="{B482D1D3-BCA2-8538-B400-DAAC269B5F54}"/>
              </a:ext>
            </a:extLst>
          </p:cNvPr>
          <p:cNvSpPr txBox="1"/>
          <p:nvPr/>
        </p:nvSpPr>
        <p:spPr>
          <a:xfrm>
            <a:off x="7938158" y="2083824"/>
            <a:ext cx="936104"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METRICS FOCUSED ON SW</a:t>
            </a:r>
            <a:endParaRPr lang="en-GB" sz="1200" b="1" dirty="0">
              <a:latin typeface="TSTAR PRO" panose="02000806030000020004" pitchFamily="50" charset="0"/>
              <a:cs typeface="Trebuchet MS"/>
            </a:endParaRPr>
          </a:p>
        </p:txBody>
      </p:sp>
      <p:sp>
        <p:nvSpPr>
          <p:cNvPr id="20" name="Google Shape;187;p21">
            <a:extLst>
              <a:ext uri="{FF2B5EF4-FFF2-40B4-BE49-F238E27FC236}">
                <a16:creationId xmlns:a16="http://schemas.microsoft.com/office/drawing/2014/main" id="{F34D0BFC-54BD-0160-69D6-ED4A7E172926}"/>
              </a:ext>
            </a:extLst>
          </p:cNvPr>
          <p:cNvSpPr/>
          <p:nvPr/>
        </p:nvSpPr>
        <p:spPr>
          <a:xfrm>
            <a:off x="7333072" y="2572452"/>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b="1" dirty="0"/>
          </a:p>
        </p:txBody>
      </p:sp>
      <p:sp>
        <p:nvSpPr>
          <p:cNvPr id="21" name="object 41">
            <a:extLst>
              <a:ext uri="{FF2B5EF4-FFF2-40B4-BE49-F238E27FC236}">
                <a16:creationId xmlns:a16="http://schemas.microsoft.com/office/drawing/2014/main" id="{8498DB13-401E-48EB-3B4C-0C6AEAF351EB}"/>
              </a:ext>
            </a:extLst>
          </p:cNvPr>
          <p:cNvSpPr txBox="1"/>
          <p:nvPr/>
        </p:nvSpPr>
        <p:spPr>
          <a:xfrm>
            <a:off x="7938158" y="2703237"/>
            <a:ext cx="1021776"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TESTING EXISTING METRICS</a:t>
            </a:r>
            <a:endParaRPr lang="en-GB" sz="1200" b="1" dirty="0">
              <a:latin typeface="TSTAR PRO" panose="02000806030000020004" pitchFamily="50" charset="0"/>
              <a:cs typeface="Trebuchet MS"/>
            </a:endParaRPr>
          </a:p>
        </p:txBody>
      </p:sp>
      <p:sp>
        <p:nvSpPr>
          <p:cNvPr id="22" name="Google Shape;187;p21">
            <a:extLst>
              <a:ext uri="{FF2B5EF4-FFF2-40B4-BE49-F238E27FC236}">
                <a16:creationId xmlns:a16="http://schemas.microsoft.com/office/drawing/2014/main" id="{1AADEE89-885F-CB79-EA81-2D0C4AA5EBAF}"/>
              </a:ext>
            </a:extLst>
          </p:cNvPr>
          <p:cNvSpPr/>
          <p:nvPr/>
        </p:nvSpPr>
        <p:spPr>
          <a:xfrm>
            <a:off x="7333072" y="3191865"/>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b="1" dirty="0"/>
          </a:p>
        </p:txBody>
      </p:sp>
      <p:sp>
        <p:nvSpPr>
          <p:cNvPr id="24" name="object 41">
            <a:extLst>
              <a:ext uri="{FF2B5EF4-FFF2-40B4-BE49-F238E27FC236}">
                <a16:creationId xmlns:a16="http://schemas.microsoft.com/office/drawing/2014/main" id="{40A44190-B6DF-C9B0-3FA6-95676BE71DE9}"/>
              </a:ext>
            </a:extLst>
          </p:cNvPr>
          <p:cNvSpPr txBox="1"/>
          <p:nvPr/>
        </p:nvSpPr>
        <p:spPr>
          <a:xfrm>
            <a:off x="7938158" y="3322650"/>
            <a:ext cx="936104"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USE IS ENCOURAGE</a:t>
            </a:r>
            <a:endParaRPr lang="en-GB" sz="1200" b="1" dirty="0">
              <a:latin typeface="TSTAR PRO" panose="02000806030000020004" pitchFamily="50" charset="0"/>
              <a:cs typeface="Trebuchet MS"/>
            </a:endParaRPr>
          </a:p>
        </p:txBody>
      </p:sp>
      <p:sp>
        <p:nvSpPr>
          <p:cNvPr id="26" name="Google Shape;187;p21">
            <a:extLst>
              <a:ext uri="{FF2B5EF4-FFF2-40B4-BE49-F238E27FC236}">
                <a16:creationId xmlns:a16="http://schemas.microsoft.com/office/drawing/2014/main" id="{A8C5A46D-6936-2A6E-612C-D301696A3D8C}"/>
              </a:ext>
            </a:extLst>
          </p:cNvPr>
          <p:cNvSpPr/>
          <p:nvPr/>
        </p:nvSpPr>
        <p:spPr>
          <a:xfrm>
            <a:off x="4627090" y="2903030"/>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b="1" dirty="0"/>
          </a:p>
        </p:txBody>
      </p:sp>
      <p:sp>
        <p:nvSpPr>
          <p:cNvPr id="27" name="object 41">
            <a:extLst>
              <a:ext uri="{FF2B5EF4-FFF2-40B4-BE49-F238E27FC236}">
                <a16:creationId xmlns:a16="http://schemas.microsoft.com/office/drawing/2014/main" id="{92A4FAF1-3754-0B6C-435B-171994B86433}"/>
              </a:ext>
            </a:extLst>
          </p:cNvPr>
          <p:cNvSpPr txBox="1"/>
          <p:nvPr/>
        </p:nvSpPr>
        <p:spPr>
          <a:xfrm>
            <a:off x="5232176" y="3033815"/>
            <a:ext cx="1021776"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RELEVANT METRIC IDENTIFICATION</a:t>
            </a:r>
            <a:endParaRPr lang="en-GB" sz="1200" b="1" dirty="0">
              <a:latin typeface="TSTAR PRO" panose="02000806030000020004" pitchFamily="50" charset="0"/>
              <a:cs typeface="Trebuchet MS"/>
            </a:endParaRPr>
          </a:p>
        </p:txBody>
      </p:sp>
      <p:sp>
        <p:nvSpPr>
          <p:cNvPr id="28" name="Google Shape;187;p21">
            <a:extLst>
              <a:ext uri="{FF2B5EF4-FFF2-40B4-BE49-F238E27FC236}">
                <a16:creationId xmlns:a16="http://schemas.microsoft.com/office/drawing/2014/main" id="{E6174E4C-D726-DFF6-DEA2-A0D70FD94836}"/>
              </a:ext>
            </a:extLst>
          </p:cNvPr>
          <p:cNvSpPr/>
          <p:nvPr/>
        </p:nvSpPr>
        <p:spPr>
          <a:xfrm>
            <a:off x="4607546" y="1370206"/>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b="1" dirty="0"/>
          </a:p>
        </p:txBody>
      </p:sp>
      <p:sp>
        <p:nvSpPr>
          <p:cNvPr id="29" name="object 41">
            <a:extLst>
              <a:ext uri="{FF2B5EF4-FFF2-40B4-BE49-F238E27FC236}">
                <a16:creationId xmlns:a16="http://schemas.microsoft.com/office/drawing/2014/main" id="{ED42777F-6F8B-0CF9-1130-7F813D047D50}"/>
              </a:ext>
            </a:extLst>
          </p:cNvPr>
          <p:cNvSpPr txBox="1"/>
          <p:nvPr/>
        </p:nvSpPr>
        <p:spPr>
          <a:xfrm>
            <a:off x="5212632" y="1500991"/>
            <a:ext cx="1021776"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APPLICABILITY OF TAXONOMIES</a:t>
            </a:r>
            <a:endParaRPr lang="en-GB" sz="1200" b="1" dirty="0">
              <a:latin typeface="TSTAR PRO" panose="02000806030000020004" pitchFamily="50" charset="0"/>
              <a:cs typeface="Trebuchet MS"/>
            </a:endParaRPr>
          </a:p>
        </p:txBody>
      </p:sp>
      <p:sp>
        <p:nvSpPr>
          <p:cNvPr id="30" name="Google Shape;187;p21">
            <a:extLst>
              <a:ext uri="{FF2B5EF4-FFF2-40B4-BE49-F238E27FC236}">
                <a16:creationId xmlns:a16="http://schemas.microsoft.com/office/drawing/2014/main" id="{46A4CB08-FAD1-7CB5-56E8-93D9A939C18E}"/>
              </a:ext>
            </a:extLst>
          </p:cNvPr>
          <p:cNvSpPr/>
          <p:nvPr/>
        </p:nvSpPr>
        <p:spPr>
          <a:xfrm>
            <a:off x="4607546" y="2177369"/>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b="1" dirty="0"/>
          </a:p>
        </p:txBody>
      </p:sp>
      <p:sp>
        <p:nvSpPr>
          <p:cNvPr id="31" name="object 41">
            <a:extLst>
              <a:ext uri="{FF2B5EF4-FFF2-40B4-BE49-F238E27FC236}">
                <a16:creationId xmlns:a16="http://schemas.microsoft.com/office/drawing/2014/main" id="{B182D8F5-BBF1-8FB7-D461-FAAD046AC166}"/>
              </a:ext>
            </a:extLst>
          </p:cNvPr>
          <p:cNvSpPr txBox="1"/>
          <p:nvPr/>
        </p:nvSpPr>
        <p:spPr>
          <a:xfrm>
            <a:off x="5212632" y="2308154"/>
            <a:ext cx="936104"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METRIC AGGREGATION</a:t>
            </a:r>
            <a:endParaRPr lang="en-GB" sz="1200" b="1" dirty="0">
              <a:latin typeface="TSTAR PRO" panose="02000806030000020004" pitchFamily="50" charset="0"/>
              <a:cs typeface="Trebuchet MS"/>
            </a:endParaRPr>
          </a:p>
        </p:txBody>
      </p:sp>
      <p:sp>
        <p:nvSpPr>
          <p:cNvPr id="32" name="Google Shape;187;p21">
            <a:extLst>
              <a:ext uri="{FF2B5EF4-FFF2-40B4-BE49-F238E27FC236}">
                <a16:creationId xmlns:a16="http://schemas.microsoft.com/office/drawing/2014/main" id="{CABDC4ED-916C-9781-CB54-7FCBCA245D5E}"/>
              </a:ext>
            </a:extLst>
          </p:cNvPr>
          <p:cNvSpPr/>
          <p:nvPr/>
        </p:nvSpPr>
        <p:spPr>
          <a:xfrm>
            <a:off x="7233753" y="3946483"/>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b="1" dirty="0"/>
          </a:p>
        </p:txBody>
      </p:sp>
      <p:sp>
        <p:nvSpPr>
          <p:cNvPr id="33" name="object 41">
            <a:extLst>
              <a:ext uri="{FF2B5EF4-FFF2-40B4-BE49-F238E27FC236}">
                <a16:creationId xmlns:a16="http://schemas.microsoft.com/office/drawing/2014/main" id="{921CD555-61DF-E404-6792-B2ED0CBF450A}"/>
              </a:ext>
            </a:extLst>
          </p:cNvPr>
          <p:cNvSpPr txBox="1"/>
          <p:nvPr/>
        </p:nvSpPr>
        <p:spPr>
          <a:xfrm>
            <a:off x="7838839" y="4077268"/>
            <a:ext cx="1021776"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NO OFFICIAL CVSS AGGREGATION</a:t>
            </a:r>
            <a:endParaRPr lang="en-GB" sz="1200" b="1" dirty="0">
              <a:latin typeface="TSTAR PRO" panose="02000806030000020004" pitchFamily="50" charset="0"/>
              <a:cs typeface="Trebuchet MS"/>
            </a:endParaRPr>
          </a:p>
        </p:txBody>
      </p:sp>
      <p:pic>
        <p:nvPicPr>
          <p:cNvPr id="4" name="Gráfico 3" descr="Señal de negación con relleno sólido">
            <a:extLst>
              <a:ext uri="{FF2B5EF4-FFF2-40B4-BE49-F238E27FC236}">
                <a16:creationId xmlns:a16="http://schemas.microsoft.com/office/drawing/2014/main" id="{4A349C58-F6D9-BF9B-9F5A-13EDD13469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8004" y="3976847"/>
            <a:ext cx="517040" cy="517040"/>
          </a:xfrm>
          <a:prstGeom prst="rect">
            <a:avLst/>
          </a:prstGeom>
        </p:spPr>
      </p:pic>
      <p:pic>
        <p:nvPicPr>
          <p:cNvPr id="6" name="Gráfico 5" descr="Matemáticas con relleno sólido">
            <a:extLst>
              <a:ext uri="{FF2B5EF4-FFF2-40B4-BE49-F238E27FC236}">
                <a16:creationId xmlns:a16="http://schemas.microsoft.com/office/drawing/2014/main" id="{67CB7587-BE7B-EC0C-34B9-A64FDED11E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52187" y="2216784"/>
            <a:ext cx="517040" cy="517040"/>
          </a:xfrm>
          <a:prstGeom prst="rect">
            <a:avLst/>
          </a:prstGeom>
        </p:spPr>
      </p:pic>
      <p:pic>
        <p:nvPicPr>
          <p:cNvPr id="34" name="Gráfico 33" descr="Diagrama de red con relleno sólido">
            <a:extLst>
              <a:ext uri="{FF2B5EF4-FFF2-40B4-BE49-F238E27FC236}">
                <a16:creationId xmlns:a16="http://schemas.microsoft.com/office/drawing/2014/main" id="{5CD12098-3178-2602-F6A5-3BBD9201DE4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76048" y="1405308"/>
            <a:ext cx="517040" cy="517040"/>
          </a:xfrm>
          <a:prstGeom prst="rect">
            <a:avLst/>
          </a:prstGeom>
        </p:spPr>
      </p:pic>
      <p:pic>
        <p:nvPicPr>
          <p:cNvPr id="36" name="Gráfico 35" descr="Cámara de seguridad con relleno sólido">
            <a:extLst>
              <a:ext uri="{FF2B5EF4-FFF2-40B4-BE49-F238E27FC236}">
                <a16:creationId xmlns:a16="http://schemas.microsoft.com/office/drawing/2014/main" id="{629E5F49-1798-DE19-244B-FB9816B68C6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95592" y="2948687"/>
            <a:ext cx="517040" cy="517040"/>
          </a:xfrm>
          <a:prstGeom prst="rect">
            <a:avLst/>
          </a:prstGeom>
        </p:spPr>
      </p:pic>
      <p:pic>
        <p:nvPicPr>
          <p:cNvPr id="38" name="Gráfico 37" descr="Información con relleno sólido">
            <a:extLst>
              <a:ext uri="{FF2B5EF4-FFF2-40B4-BE49-F238E27FC236}">
                <a16:creationId xmlns:a16="http://schemas.microsoft.com/office/drawing/2014/main" id="{8F732E73-4DF7-EB37-7E3F-854A04FB419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365027" y="3221909"/>
            <a:ext cx="517040" cy="517040"/>
          </a:xfrm>
          <a:prstGeom prst="rect">
            <a:avLst/>
          </a:prstGeom>
        </p:spPr>
      </p:pic>
      <p:pic>
        <p:nvPicPr>
          <p:cNvPr id="40" name="Gráfico 39" descr="Prueba ficticia con relleno sólido">
            <a:extLst>
              <a:ext uri="{FF2B5EF4-FFF2-40B4-BE49-F238E27FC236}">
                <a16:creationId xmlns:a16="http://schemas.microsoft.com/office/drawing/2014/main" id="{656C313F-BB7B-426B-0570-3DD3DF3AB9B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81046" y="2602496"/>
            <a:ext cx="517040" cy="517040"/>
          </a:xfrm>
          <a:prstGeom prst="rect">
            <a:avLst/>
          </a:prstGeom>
        </p:spPr>
      </p:pic>
      <p:pic>
        <p:nvPicPr>
          <p:cNvPr id="42" name="Gráfico 41" descr="Cmd (terminal) con relleno sólido">
            <a:extLst>
              <a:ext uri="{FF2B5EF4-FFF2-40B4-BE49-F238E27FC236}">
                <a16:creationId xmlns:a16="http://schemas.microsoft.com/office/drawing/2014/main" id="{1277C107-959A-C6A7-03C1-A399EE33FE7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367323" y="1968518"/>
            <a:ext cx="517040" cy="517040"/>
          </a:xfrm>
          <a:prstGeom prst="rect">
            <a:avLst/>
          </a:prstGeom>
        </p:spPr>
      </p:pic>
      <p:pic>
        <p:nvPicPr>
          <p:cNvPr id="44" name="Gráfico 43" descr="Piezas de rompecabezas con relleno sólido">
            <a:extLst>
              <a:ext uri="{FF2B5EF4-FFF2-40B4-BE49-F238E27FC236}">
                <a16:creationId xmlns:a16="http://schemas.microsoft.com/office/drawing/2014/main" id="{6C06E392-02C9-9489-63D5-F1466FC7011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562368" y="2313919"/>
            <a:ext cx="517040" cy="517040"/>
          </a:xfrm>
          <a:prstGeom prst="rect">
            <a:avLst/>
          </a:prstGeom>
        </p:spPr>
      </p:pic>
      <p:pic>
        <p:nvPicPr>
          <p:cNvPr id="46" name="Gráfico 45" descr="Cronómetro 66% con relleno sólido">
            <a:extLst>
              <a:ext uri="{FF2B5EF4-FFF2-40B4-BE49-F238E27FC236}">
                <a16:creationId xmlns:a16="http://schemas.microsoft.com/office/drawing/2014/main" id="{5AD595CB-6551-B80D-66CD-3CA8872591C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518157" y="2967627"/>
            <a:ext cx="517040" cy="517040"/>
          </a:xfrm>
          <a:prstGeom prst="rect">
            <a:avLst/>
          </a:prstGeom>
        </p:spPr>
      </p:pic>
      <p:pic>
        <p:nvPicPr>
          <p:cNvPr id="48" name="Gráfico 47" descr="Jerarquía con relleno sólido">
            <a:extLst>
              <a:ext uri="{FF2B5EF4-FFF2-40B4-BE49-F238E27FC236}">
                <a16:creationId xmlns:a16="http://schemas.microsoft.com/office/drawing/2014/main" id="{E4468C98-E992-C97B-D619-0040F33FD74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319444" y="3987237"/>
            <a:ext cx="517040" cy="517040"/>
          </a:xfrm>
          <a:prstGeom prst="rect">
            <a:avLst/>
          </a:prstGeom>
        </p:spPr>
      </p:pic>
      <p:pic>
        <p:nvPicPr>
          <p:cNvPr id="5" name="Gráfico 4" descr="Mejora continua con relleno sólido">
            <a:extLst>
              <a:ext uri="{FF2B5EF4-FFF2-40B4-BE49-F238E27FC236}">
                <a16:creationId xmlns:a16="http://schemas.microsoft.com/office/drawing/2014/main" id="{EAF178C3-67F9-4999-50E4-EAEBD35D7B1B}"/>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477115" y="1561446"/>
            <a:ext cx="626096" cy="626096"/>
          </a:xfrm>
          <a:prstGeom prst="rect">
            <a:avLst/>
          </a:prstGeom>
        </p:spPr>
      </p:pic>
    </p:spTree>
    <p:extLst>
      <p:ext uri="{BB962C8B-B14F-4D97-AF65-F5344CB8AC3E}">
        <p14:creationId xmlns:p14="http://schemas.microsoft.com/office/powerpoint/2010/main" val="24456480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Google Shape;187;p21">
            <a:extLst>
              <a:ext uri="{FF2B5EF4-FFF2-40B4-BE49-F238E27FC236}">
                <a16:creationId xmlns:a16="http://schemas.microsoft.com/office/drawing/2014/main" id="{A5F4FBAC-1BB2-A5B0-2FFB-6EA8211448B3}"/>
              </a:ext>
            </a:extLst>
          </p:cNvPr>
          <p:cNvSpPr/>
          <p:nvPr/>
        </p:nvSpPr>
        <p:spPr>
          <a:xfrm>
            <a:off x="8108823" y="2563623"/>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187;p21">
            <a:extLst>
              <a:ext uri="{FF2B5EF4-FFF2-40B4-BE49-F238E27FC236}">
                <a16:creationId xmlns:a16="http://schemas.microsoft.com/office/drawing/2014/main" id="{48C2C564-97E7-B59F-3F56-3F05C5F1B8D9}"/>
              </a:ext>
            </a:extLst>
          </p:cNvPr>
          <p:cNvSpPr/>
          <p:nvPr/>
        </p:nvSpPr>
        <p:spPr>
          <a:xfrm>
            <a:off x="2794974" y="2571517"/>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Título 1">
            <a:extLst>
              <a:ext uri="{FF2B5EF4-FFF2-40B4-BE49-F238E27FC236}">
                <a16:creationId xmlns:a16="http://schemas.microsoft.com/office/drawing/2014/main" id="{909E9119-B309-459D-9B11-C4118102CD2B}"/>
              </a:ext>
            </a:extLst>
          </p:cNvPr>
          <p:cNvSpPr>
            <a:spLocks noGrp="1"/>
          </p:cNvSpPr>
          <p:nvPr>
            <p:ph type="title"/>
          </p:nvPr>
        </p:nvSpPr>
        <p:spPr/>
        <p:txBody>
          <a:bodyPr/>
          <a:lstStyle/>
          <a:p>
            <a:r>
              <a:rPr lang="en-GB" dirty="0"/>
              <a:t>Conclusions</a:t>
            </a:r>
          </a:p>
        </p:txBody>
      </p:sp>
      <p:sp>
        <p:nvSpPr>
          <p:cNvPr id="3" name="Marcador de número de diapositiva 2">
            <a:extLst>
              <a:ext uri="{FF2B5EF4-FFF2-40B4-BE49-F238E27FC236}">
                <a16:creationId xmlns:a16="http://schemas.microsoft.com/office/drawing/2014/main" id="{6DF5014A-718E-49BC-9F15-60ABD7C931A9}"/>
              </a:ext>
            </a:extLst>
          </p:cNvPr>
          <p:cNvSpPr>
            <a:spLocks noGrp="1"/>
          </p:cNvSpPr>
          <p:nvPr>
            <p:ph type="sldNum" sz="quarter" idx="20"/>
          </p:nvPr>
        </p:nvSpPr>
        <p:spPr/>
        <p:txBody>
          <a:bodyPr/>
          <a:lstStyle/>
          <a:p>
            <a:pPr>
              <a:defRPr/>
            </a:pPr>
            <a:fld id="{573902B0-774B-DB47-85FF-5E7A4BB2BF29}" type="slidenum">
              <a:rPr lang="en-US" smtClean="0"/>
              <a:pPr>
                <a:defRPr/>
              </a:pPr>
              <a:t>42</a:t>
            </a:fld>
            <a:endParaRPr lang="en-US" dirty="0"/>
          </a:p>
        </p:txBody>
      </p:sp>
      <p:grpSp>
        <p:nvGrpSpPr>
          <p:cNvPr id="62" name="Grupo 61">
            <a:extLst>
              <a:ext uri="{FF2B5EF4-FFF2-40B4-BE49-F238E27FC236}">
                <a16:creationId xmlns:a16="http://schemas.microsoft.com/office/drawing/2014/main" id="{FCBC46A1-5550-472D-A6B7-23C718A27BC8}"/>
              </a:ext>
            </a:extLst>
          </p:cNvPr>
          <p:cNvGrpSpPr/>
          <p:nvPr/>
        </p:nvGrpSpPr>
        <p:grpSpPr>
          <a:xfrm>
            <a:off x="6801269" y="2574177"/>
            <a:ext cx="585542" cy="585542"/>
            <a:chOff x="4860031" y="2561083"/>
            <a:chExt cx="585542" cy="585542"/>
          </a:xfrm>
        </p:grpSpPr>
        <p:sp>
          <p:nvSpPr>
            <p:cNvPr id="29" name="Google Shape;187;p21">
              <a:extLst>
                <a:ext uri="{FF2B5EF4-FFF2-40B4-BE49-F238E27FC236}">
                  <a16:creationId xmlns:a16="http://schemas.microsoft.com/office/drawing/2014/main" id="{14E4FA0C-C8B9-4798-9C37-ADF5EFFC65D4}"/>
                </a:ext>
              </a:extLst>
            </p:cNvPr>
            <p:cNvSpPr/>
            <p:nvPr/>
          </p:nvSpPr>
          <p:spPr>
            <a:xfrm>
              <a:off x="4860031" y="2561083"/>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2" name="Grupo 41">
              <a:extLst>
                <a:ext uri="{FF2B5EF4-FFF2-40B4-BE49-F238E27FC236}">
                  <a16:creationId xmlns:a16="http://schemas.microsoft.com/office/drawing/2014/main" id="{16F15F4F-8D92-4A9E-84A9-1B23817B5727}"/>
                </a:ext>
              </a:extLst>
            </p:cNvPr>
            <p:cNvGrpSpPr/>
            <p:nvPr/>
          </p:nvGrpSpPr>
          <p:grpSpPr>
            <a:xfrm>
              <a:off x="4943265" y="2635931"/>
              <a:ext cx="423204" cy="401776"/>
              <a:chOff x="5800291" y="2794200"/>
              <a:chExt cx="752475" cy="714375"/>
            </a:xfrm>
          </p:grpSpPr>
          <p:sp>
            <p:nvSpPr>
              <p:cNvPr id="35" name="Forma libre: forma 34">
                <a:extLst>
                  <a:ext uri="{FF2B5EF4-FFF2-40B4-BE49-F238E27FC236}">
                    <a16:creationId xmlns:a16="http://schemas.microsoft.com/office/drawing/2014/main" id="{48ED656E-1ACA-4D1B-8DA5-8C4F0DB2AC8B}"/>
                  </a:ext>
                </a:extLst>
              </p:cNvPr>
              <p:cNvSpPr/>
              <p:nvPr/>
            </p:nvSpPr>
            <p:spPr>
              <a:xfrm>
                <a:off x="6171766" y="3041850"/>
                <a:ext cx="219075" cy="219075"/>
              </a:xfrm>
              <a:custGeom>
                <a:avLst/>
                <a:gdLst>
                  <a:gd name="connsiteX0" fmla="*/ 0 w 219075"/>
                  <a:gd name="connsiteY0" fmla="*/ 219075 h 219075"/>
                  <a:gd name="connsiteX1" fmla="*/ 219075 w 219075"/>
                  <a:gd name="connsiteY1" fmla="*/ 219075 h 219075"/>
                  <a:gd name="connsiteX2" fmla="*/ 219075 w 219075"/>
                  <a:gd name="connsiteY2" fmla="*/ 65551 h 219075"/>
                  <a:gd name="connsiteX3" fmla="*/ 102718 w 219075"/>
                  <a:gd name="connsiteY3" fmla="*/ 0 h 219075"/>
                  <a:gd name="connsiteX4" fmla="*/ 0 w 219075"/>
                  <a:gd name="connsiteY4" fmla="*/ 0 h 219075"/>
                  <a:gd name="connsiteX5" fmla="*/ 28575 w 219075"/>
                  <a:gd name="connsiteY5" fmla="*/ 28575 h 219075"/>
                  <a:gd name="connsiteX6" fmla="*/ 66675 w 219075"/>
                  <a:gd name="connsiteY6" fmla="*/ 28575 h 219075"/>
                  <a:gd name="connsiteX7" fmla="*/ 66675 w 219075"/>
                  <a:gd name="connsiteY7" fmla="*/ 66675 h 219075"/>
                  <a:gd name="connsiteX8" fmla="*/ 28575 w 219075"/>
                  <a:gd name="connsiteY8" fmla="*/ 6667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075" h="219075">
                    <a:moveTo>
                      <a:pt x="0" y="219075"/>
                    </a:moveTo>
                    <a:lnTo>
                      <a:pt x="219075" y="219075"/>
                    </a:lnTo>
                    <a:lnTo>
                      <a:pt x="219075" y="65551"/>
                    </a:lnTo>
                    <a:cubicBezTo>
                      <a:pt x="173016" y="60350"/>
                      <a:pt x="131033" y="36699"/>
                      <a:pt x="102718" y="0"/>
                    </a:cubicBezTo>
                    <a:lnTo>
                      <a:pt x="0" y="0"/>
                    </a:lnTo>
                    <a:close/>
                    <a:moveTo>
                      <a:pt x="28575" y="28575"/>
                    </a:moveTo>
                    <a:lnTo>
                      <a:pt x="66675" y="28575"/>
                    </a:lnTo>
                    <a:lnTo>
                      <a:pt x="66675" y="66675"/>
                    </a:lnTo>
                    <a:lnTo>
                      <a:pt x="28575" y="66675"/>
                    </a:lnTo>
                    <a:close/>
                  </a:path>
                </a:pathLst>
              </a:custGeom>
              <a:solidFill>
                <a:srgbClr val="000000"/>
              </a:solidFill>
              <a:ln w="9525" cap="flat">
                <a:noFill/>
                <a:prstDash val="solid"/>
                <a:miter/>
              </a:ln>
            </p:spPr>
            <p:txBody>
              <a:bodyPr rtlCol="0" anchor="ctr"/>
              <a:lstStyle/>
              <a:p>
                <a:endParaRPr lang="en-GB"/>
              </a:p>
            </p:txBody>
          </p:sp>
          <p:sp>
            <p:nvSpPr>
              <p:cNvPr id="36" name="Forma libre: forma 35">
                <a:extLst>
                  <a:ext uri="{FF2B5EF4-FFF2-40B4-BE49-F238E27FC236}">
                    <a16:creationId xmlns:a16="http://schemas.microsoft.com/office/drawing/2014/main" id="{0F93194E-E111-4F51-AEC7-8B1D3C278663}"/>
                  </a:ext>
                </a:extLst>
              </p:cNvPr>
              <p:cNvSpPr/>
              <p:nvPr/>
            </p:nvSpPr>
            <p:spPr>
              <a:xfrm>
                <a:off x="6047941" y="2794200"/>
                <a:ext cx="219075" cy="219075"/>
              </a:xfrm>
              <a:custGeom>
                <a:avLst/>
                <a:gdLst>
                  <a:gd name="connsiteX0" fmla="*/ 190500 w 219075"/>
                  <a:gd name="connsiteY0" fmla="*/ 142875 h 219075"/>
                  <a:gd name="connsiteX1" fmla="*/ 219075 w 219075"/>
                  <a:gd name="connsiteY1" fmla="*/ 48311 h 219075"/>
                  <a:gd name="connsiteX2" fmla="*/ 219075 w 219075"/>
                  <a:gd name="connsiteY2" fmla="*/ 0 h 219075"/>
                  <a:gd name="connsiteX3" fmla="*/ 0 w 219075"/>
                  <a:gd name="connsiteY3" fmla="*/ 0 h 219075"/>
                  <a:gd name="connsiteX4" fmla="*/ 0 w 219075"/>
                  <a:gd name="connsiteY4" fmla="*/ 219075 h 219075"/>
                  <a:gd name="connsiteX5" fmla="*/ 208598 w 219075"/>
                  <a:gd name="connsiteY5" fmla="*/ 219075 h 219075"/>
                  <a:gd name="connsiteX6" fmla="*/ 190500 w 219075"/>
                  <a:gd name="connsiteY6" fmla="*/ 142875 h 219075"/>
                  <a:gd name="connsiteX7" fmla="*/ 66675 w 219075"/>
                  <a:gd name="connsiteY7" fmla="*/ 66675 h 219075"/>
                  <a:gd name="connsiteX8" fmla="*/ 28575 w 219075"/>
                  <a:gd name="connsiteY8" fmla="*/ 66675 h 219075"/>
                  <a:gd name="connsiteX9" fmla="*/ 28575 w 219075"/>
                  <a:gd name="connsiteY9" fmla="*/ 28575 h 219075"/>
                  <a:gd name="connsiteX10" fmla="*/ 66675 w 219075"/>
                  <a:gd name="connsiteY10" fmla="*/ 2857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9075" h="219075">
                    <a:moveTo>
                      <a:pt x="190500" y="142875"/>
                    </a:moveTo>
                    <a:cubicBezTo>
                      <a:pt x="190475" y="109223"/>
                      <a:pt x="200418" y="76318"/>
                      <a:pt x="219075" y="48311"/>
                    </a:cubicBezTo>
                    <a:lnTo>
                      <a:pt x="219075" y="0"/>
                    </a:lnTo>
                    <a:lnTo>
                      <a:pt x="0" y="0"/>
                    </a:lnTo>
                    <a:lnTo>
                      <a:pt x="0" y="219075"/>
                    </a:lnTo>
                    <a:lnTo>
                      <a:pt x="208598" y="219075"/>
                    </a:lnTo>
                    <a:cubicBezTo>
                      <a:pt x="196719" y="195429"/>
                      <a:pt x="190522" y="169337"/>
                      <a:pt x="190500" y="142875"/>
                    </a:cubicBezTo>
                    <a:close/>
                    <a:moveTo>
                      <a:pt x="66675" y="66675"/>
                    </a:moveTo>
                    <a:lnTo>
                      <a:pt x="28575" y="66675"/>
                    </a:lnTo>
                    <a:lnTo>
                      <a:pt x="28575" y="28575"/>
                    </a:lnTo>
                    <a:lnTo>
                      <a:pt x="66675" y="28575"/>
                    </a:lnTo>
                    <a:close/>
                  </a:path>
                </a:pathLst>
              </a:custGeom>
              <a:solidFill>
                <a:srgbClr val="000000"/>
              </a:solidFill>
              <a:ln w="9525" cap="flat">
                <a:noFill/>
                <a:prstDash val="solid"/>
                <a:miter/>
              </a:ln>
            </p:spPr>
            <p:txBody>
              <a:bodyPr rtlCol="0" anchor="ctr"/>
              <a:lstStyle/>
              <a:p>
                <a:endParaRPr lang="en-GB"/>
              </a:p>
            </p:txBody>
          </p:sp>
          <p:sp>
            <p:nvSpPr>
              <p:cNvPr id="37" name="Forma libre: forma 36">
                <a:extLst>
                  <a:ext uri="{FF2B5EF4-FFF2-40B4-BE49-F238E27FC236}">
                    <a16:creationId xmlns:a16="http://schemas.microsoft.com/office/drawing/2014/main" id="{92540D45-6A03-463D-A225-01AF86A63A07}"/>
                  </a:ext>
                </a:extLst>
              </p:cNvPr>
              <p:cNvSpPr/>
              <p:nvPr/>
            </p:nvSpPr>
            <p:spPr>
              <a:xfrm>
                <a:off x="5924116" y="3041850"/>
                <a:ext cx="219075" cy="219075"/>
              </a:xfrm>
              <a:custGeom>
                <a:avLst/>
                <a:gdLst>
                  <a:gd name="connsiteX0" fmla="*/ 219075 w 219075"/>
                  <a:gd name="connsiteY0" fmla="*/ 0 h 219075"/>
                  <a:gd name="connsiteX1" fmla="*/ 0 w 219075"/>
                  <a:gd name="connsiteY1" fmla="*/ 0 h 219075"/>
                  <a:gd name="connsiteX2" fmla="*/ 0 w 219075"/>
                  <a:gd name="connsiteY2" fmla="*/ 219075 h 219075"/>
                  <a:gd name="connsiteX3" fmla="*/ 219075 w 219075"/>
                  <a:gd name="connsiteY3" fmla="*/ 219075 h 219075"/>
                  <a:gd name="connsiteX4" fmla="*/ 66675 w 219075"/>
                  <a:gd name="connsiteY4" fmla="*/ 66675 h 219075"/>
                  <a:gd name="connsiteX5" fmla="*/ 28575 w 219075"/>
                  <a:gd name="connsiteY5" fmla="*/ 66675 h 219075"/>
                  <a:gd name="connsiteX6" fmla="*/ 28575 w 219075"/>
                  <a:gd name="connsiteY6" fmla="*/ 28575 h 219075"/>
                  <a:gd name="connsiteX7" fmla="*/ 66675 w 219075"/>
                  <a:gd name="connsiteY7" fmla="*/ 2857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075" h="219075">
                    <a:moveTo>
                      <a:pt x="219075" y="0"/>
                    </a:moveTo>
                    <a:lnTo>
                      <a:pt x="0" y="0"/>
                    </a:lnTo>
                    <a:lnTo>
                      <a:pt x="0" y="219075"/>
                    </a:lnTo>
                    <a:lnTo>
                      <a:pt x="219075" y="219075"/>
                    </a:lnTo>
                    <a:close/>
                    <a:moveTo>
                      <a:pt x="66675" y="66675"/>
                    </a:moveTo>
                    <a:lnTo>
                      <a:pt x="28575" y="66675"/>
                    </a:lnTo>
                    <a:lnTo>
                      <a:pt x="28575" y="28575"/>
                    </a:lnTo>
                    <a:lnTo>
                      <a:pt x="66675" y="28575"/>
                    </a:lnTo>
                    <a:close/>
                  </a:path>
                </a:pathLst>
              </a:custGeom>
              <a:solidFill>
                <a:srgbClr val="000000"/>
              </a:solidFill>
              <a:ln w="9525" cap="flat">
                <a:noFill/>
                <a:prstDash val="solid"/>
                <a:miter/>
              </a:ln>
            </p:spPr>
            <p:txBody>
              <a:bodyPr rtlCol="0" anchor="ctr"/>
              <a:lstStyle/>
              <a:p>
                <a:endParaRPr lang="en-GB"/>
              </a:p>
            </p:txBody>
          </p:sp>
          <p:sp>
            <p:nvSpPr>
              <p:cNvPr id="38" name="Forma libre: forma 37">
                <a:extLst>
                  <a:ext uri="{FF2B5EF4-FFF2-40B4-BE49-F238E27FC236}">
                    <a16:creationId xmlns:a16="http://schemas.microsoft.com/office/drawing/2014/main" id="{3CECB764-70BA-479B-BF86-C6B9AEA1F278}"/>
                  </a:ext>
                </a:extLst>
              </p:cNvPr>
              <p:cNvSpPr/>
              <p:nvPr/>
            </p:nvSpPr>
            <p:spPr>
              <a:xfrm>
                <a:off x="6295591" y="3289500"/>
                <a:ext cx="209550" cy="219075"/>
              </a:xfrm>
              <a:custGeom>
                <a:avLst/>
                <a:gdLst>
                  <a:gd name="connsiteX0" fmla="*/ 0 w 209550"/>
                  <a:gd name="connsiteY0" fmla="*/ 219075 h 219075"/>
                  <a:gd name="connsiteX1" fmla="*/ 209550 w 209550"/>
                  <a:gd name="connsiteY1" fmla="*/ 219075 h 219075"/>
                  <a:gd name="connsiteX2" fmla="*/ 209550 w 209550"/>
                  <a:gd name="connsiteY2" fmla="*/ 0 h 219075"/>
                  <a:gd name="connsiteX3" fmla="*/ 0 w 209550"/>
                  <a:gd name="connsiteY3" fmla="*/ 0 h 219075"/>
                  <a:gd name="connsiteX4" fmla="*/ 28575 w 209550"/>
                  <a:gd name="connsiteY4" fmla="*/ 28575 h 219075"/>
                  <a:gd name="connsiteX5" fmla="*/ 66675 w 209550"/>
                  <a:gd name="connsiteY5" fmla="*/ 28575 h 219075"/>
                  <a:gd name="connsiteX6" fmla="*/ 66675 w 209550"/>
                  <a:gd name="connsiteY6" fmla="*/ 66675 h 219075"/>
                  <a:gd name="connsiteX7" fmla="*/ 28575 w 209550"/>
                  <a:gd name="connsiteY7" fmla="*/ 6667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550" h="219075">
                    <a:moveTo>
                      <a:pt x="0" y="219075"/>
                    </a:moveTo>
                    <a:lnTo>
                      <a:pt x="209550" y="219075"/>
                    </a:lnTo>
                    <a:lnTo>
                      <a:pt x="209550" y="0"/>
                    </a:lnTo>
                    <a:lnTo>
                      <a:pt x="0" y="0"/>
                    </a:lnTo>
                    <a:close/>
                    <a:moveTo>
                      <a:pt x="28575" y="28575"/>
                    </a:moveTo>
                    <a:lnTo>
                      <a:pt x="66675" y="28575"/>
                    </a:lnTo>
                    <a:lnTo>
                      <a:pt x="66675" y="66675"/>
                    </a:lnTo>
                    <a:lnTo>
                      <a:pt x="28575" y="66675"/>
                    </a:lnTo>
                    <a:close/>
                  </a:path>
                </a:pathLst>
              </a:custGeom>
              <a:solidFill>
                <a:srgbClr val="000000"/>
              </a:solidFill>
              <a:ln w="9525" cap="flat">
                <a:noFill/>
                <a:prstDash val="solid"/>
                <a:miter/>
              </a:ln>
            </p:spPr>
            <p:txBody>
              <a:bodyPr rtlCol="0" anchor="ctr"/>
              <a:lstStyle/>
              <a:p>
                <a:endParaRPr lang="en-GB"/>
              </a:p>
            </p:txBody>
          </p:sp>
          <p:sp>
            <p:nvSpPr>
              <p:cNvPr id="39" name="Forma libre: forma 38">
                <a:extLst>
                  <a:ext uri="{FF2B5EF4-FFF2-40B4-BE49-F238E27FC236}">
                    <a16:creationId xmlns:a16="http://schemas.microsoft.com/office/drawing/2014/main" id="{B512A48F-2C19-4147-B937-5930BCC38C8E}"/>
                  </a:ext>
                </a:extLst>
              </p:cNvPr>
              <p:cNvSpPr/>
              <p:nvPr/>
            </p:nvSpPr>
            <p:spPr>
              <a:xfrm>
                <a:off x="6047941" y="3289500"/>
                <a:ext cx="219075" cy="219075"/>
              </a:xfrm>
              <a:custGeom>
                <a:avLst/>
                <a:gdLst>
                  <a:gd name="connsiteX0" fmla="*/ 0 w 219075"/>
                  <a:gd name="connsiteY0" fmla="*/ 219075 h 219075"/>
                  <a:gd name="connsiteX1" fmla="*/ 219075 w 219075"/>
                  <a:gd name="connsiteY1" fmla="*/ 219075 h 219075"/>
                  <a:gd name="connsiteX2" fmla="*/ 219075 w 219075"/>
                  <a:gd name="connsiteY2" fmla="*/ 0 h 219075"/>
                  <a:gd name="connsiteX3" fmla="*/ 0 w 219075"/>
                  <a:gd name="connsiteY3" fmla="*/ 0 h 219075"/>
                  <a:gd name="connsiteX4" fmla="*/ 28575 w 219075"/>
                  <a:gd name="connsiteY4" fmla="*/ 28575 h 219075"/>
                  <a:gd name="connsiteX5" fmla="*/ 66675 w 219075"/>
                  <a:gd name="connsiteY5" fmla="*/ 28575 h 219075"/>
                  <a:gd name="connsiteX6" fmla="*/ 66675 w 219075"/>
                  <a:gd name="connsiteY6" fmla="*/ 66675 h 219075"/>
                  <a:gd name="connsiteX7" fmla="*/ 28575 w 219075"/>
                  <a:gd name="connsiteY7" fmla="*/ 6667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075" h="219075">
                    <a:moveTo>
                      <a:pt x="0" y="219075"/>
                    </a:moveTo>
                    <a:lnTo>
                      <a:pt x="219075" y="219075"/>
                    </a:lnTo>
                    <a:lnTo>
                      <a:pt x="219075" y="0"/>
                    </a:lnTo>
                    <a:lnTo>
                      <a:pt x="0" y="0"/>
                    </a:lnTo>
                    <a:close/>
                    <a:moveTo>
                      <a:pt x="28575" y="28575"/>
                    </a:moveTo>
                    <a:lnTo>
                      <a:pt x="66675" y="28575"/>
                    </a:lnTo>
                    <a:lnTo>
                      <a:pt x="66675" y="66675"/>
                    </a:lnTo>
                    <a:lnTo>
                      <a:pt x="28575" y="66675"/>
                    </a:lnTo>
                    <a:close/>
                  </a:path>
                </a:pathLst>
              </a:custGeom>
              <a:solidFill>
                <a:srgbClr val="000000"/>
              </a:solidFill>
              <a:ln w="9525" cap="flat">
                <a:noFill/>
                <a:prstDash val="solid"/>
                <a:miter/>
              </a:ln>
            </p:spPr>
            <p:txBody>
              <a:bodyPr rtlCol="0" anchor="ctr"/>
              <a:lstStyle/>
              <a:p>
                <a:endParaRPr lang="en-GB"/>
              </a:p>
            </p:txBody>
          </p:sp>
          <p:sp>
            <p:nvSpPr>
              <p:cNvPr id="40" name="Forma libre: forma 39">
                <a:extLst>
                  <a:ext uri="{FF2B5EF4-FFF2-40B4-BE49-F238E27FC236}">
                    <a16:creationId xmlns:a16="http://schemas.microsoft.com/office/drawing/2014/main" id="{D8EDCAFC-82CF-4021-A8F4-56EC996F29BD}"/>
                  </a:ext>
                </a:extLst>
              </p:cNvPr>
              <p:cNvSpPr/>
              <p:nvPr/>
            </p:nvSpPr>
            <p:spPr>
              <a:xfrm>
                <a:off x="5800291" y="3289500"/>
                <a:ext cx="219075" cy="219075"/>
              </a:xfrm>
              <a:custGeom>
                <a:avLst/>
                <a:gdLst>
                  <a:gd name="connsiteX0" fmla="*/ 0 w 219075"/>
                  <a:gd name="connsiteY0" fmla="*/ 219075 h 219075"/>
                  <a:gd name="connsiteX1" fmla="*/ 219075 w 219075"/>
                  <a:gd name="connsiteY1" fmla="*/ 219075 h 219075"/>
                  <a:gd name="connsiteX2" fmla="*/ 219075 w 219075"/>
                  <a:gd name="connsiteY2" fmla="*/ 0 h 219075"/>
                  <a:gd name="connsiteX3" fmla="*/ 0 w 219075"/>
                  <a:gd name="connsiteY3" fmla="*/ 0 h 219075"/>
                  <a:gd name="connsiteX4" fmla="*/ 28575 w 219075"/>
                  <a:gd name="connsiteY4" fmla="*/ 28575 h 219075"/>
                  <a:gd name="connsiteX5" fmla="*/ 66675 w 219075"/>
                  <a:gd name="connsiteY5" fmla="*/ 28575 h 219075"/>
                  <a:gd name="connsiteX6" fmla="*/ 66675 w 219075"/>
                  <a:gd name="connsiteY6" fmla="*/ 66675 h 219075"/>
                  <a:gd name="connsiteX7" fmla="*/ 28575 w 219075"/>
                  <a:gd name="connsiteY7" fmla="*/ 6667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075" h="219075">
                    <a:moveTo>
                      <a:pt x="0" y="219075"/>
                    </a:moveTo>
                    <a:lnTo>
                      <a:pt x="219075" y="219075"/>
                    </a:lnTo>
                    <a:lnTo>
                      <a:pt x="219075" y="0"/>
                    </a:lnTo>
                    <a:lnTo>
                      <a:pt x="0" y="0"/>
                    </a:lnTo>
                    <a:close/>
                    <a:moveTo>
                      <a:pt x="28575" y="28575"/>
                    </a:moveTo>
                    <a:lnTo>
                      <a:pt x="66675" y="28575"/>
                    </a:lnTo>
                    <a:lnTo>
                      <a:pt x="66675" y="66675"/>
                    </a:lnTo>
                    <a:lnTo>
                      <a:pt x="28575" y="66675"/>
                    </a:lnTo>
                    <a:close/>
                  </a:path>
                </a:pathLst>
              </a:custGeom>
              <a:solidFill>
                <a:srgbClr val="000000"/>
              </a:solidFill>
              <a:ln w="9525" cap="flat">
                <a:noFill/>
                <a:prstDash val="solid"/>
                <a:miter/>
              </a:ln>
            </p:spPr>
            <p:txBody>
              <a:bodyPr rtlCol="0" anchor="ctr"/>
              <a:lstStyle/>
              <a:p>
                <a:endParaRPr lang="en-GB"/>
              </a:p>
            </p:txBody>
          </p:sp>
          <p:sp>
            <p:nvSpPr>
              <p:cNvPr id="41" name="Forma libre: forma 40">
                <a:extLst>
                  <a:ext uri="{FF2B5EF4-FFF2-40B4-BE49-F238E27FC236}">
                    <a16:creationId xmlns:a16="http://schemas.microsoft.com/office/drawing/2014/main" id="{A80E46E9-AFBC-44D5-A9A9-618AA49E9474}"/>
                  </a:ext>
                </a:extLst>
              </p:cNvPr>
              <p:cNvSpPr/>
              <p:nvPr/>
            </p:nvSpPr>
            <p:spPr>
              <a:xfrm>
                <a:off x="6267016" y="2794200"/>
                <a:ext cx="285750" cy="285750"/>
              </a:xfrm>
              <a:custGeom>
                <a:avLst/>
                <a:gdLst>
                  <a:gd name="connsiteX0" fmla="*/ 142875 w 285750"/>
                  <a:gd name="connsiteY0" fmla="*/ 0 h 285750"/>
                  <a:gd name="connsiteX1" fmla="*/ 0 w 285750"/>
                  <a:gd name="connsiteY1" fmla="*/ 142875 h 285750"/>
                  <a:gd name="connsiteX2" fmla="*/ 142875 w 285750"/>
                  <a:gd name="connsiteY2" fmla="*/ 285750 h 285750"/>
                  <a:gd name="connsiteX3" fmla="*/ 285750 w 285750"/>
                  <a:gd name="connsiteY3" fmla="*/ 142875 h 285750"/>
                  <a:gd name="connsiteX4" fmla="*/ 142875 w 285750"/>
                  <a:gd name="connsiteY4" fmla="*/ 0 h 285750"/>
                  <a:gd name="connsiteX5" fmla="*/ 114300 w 285750"/>
                  <a:gd name="connsiteY5" fmla="*/ 210703 h 285750"/>
                  <a:gd name="connsiteX6" fmla="*/ 47044 w 285750"/>
                  <a:gd name="connsiteY6" fmla="*/ 143456 h 285750"/>
                  <a:gd name="connsiteX7" fmla="*/ 67256 w 285750"/>
                  <a:gd name="connsiteY7" fmla="*/ 123244 h 285750"/>
                  <a:gd name="connsiteX8" fmla="*/ 114300 w 285750"/>
                  <a:gd name="connsiteY8" fmla="*/ 170297 h 285750"/>
                  <a:gd name="connsiteX9" fmla="*/ 208969 w 285750"/>
                  <a:gd name="connsiteY9" fmla="*/ 75619 h 285750"/>
                  <a:gd name="connsiteX10" fmla="*/ 229181 w 285750"/>
                  <a:gd name="connsiteY10" fmla="*/ 95831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0" h="285750">
                    <a:moveTo>
                      <a:pt x="142875" y="0"/>
                    </a:moveTo>
                    <a:cubicBezTo>
                      <a:pt x="63967" y="0"/>
                      <a:pt x="0" y="63967"/>
                      <a:pt x="0" y="142875"/>
                    </a:cubicBezTo>
                    <a:cubicBezTo>
                      <a:pt x="0" y="221783"/>
                      <a:pt x="63967" y="285750"/>
                      <a:pt x="142875" y="285750"/>
                    </a:cubicBezTo>
                    <a:cubicBezTo>
                      <a:pt x="221783" y="285750"/>
                      <a:pt x="285750" y="221783"/>
                      <a:pt x="285750" y="142875"/>
                    </a:cubicBezTo>
                    <a:cubicBezTo>
                      <a:pt x="285750" y="63967"/>
                      <a:pt x="221783" y="0"/>
                      <a:pt x="142875" y="0"/>
                    </a:cubicBezTo>
                    <a:close/>
                    <a:moveTo>
                      <a:pt x="114300" y="210703"/>
                    </a:moveTo>
                    <a:lnTo>
                      <a:pt x="47044" y="143456"/>
                    </a:lnTo>
                    <a:lnTo>
                      <a:pt x="67256" y="123244"/>
                    </a:lnTo>
                    <a:lnTo>
                      <a:pt x="114300" y="170297"/>
                    </a:lnTo>
                    <a:lnTo>
                      <a:pt x="208969" y="75619"/>
                    </a:lnTo>
                    <a:lnTo>
                      <a:pt x="229181" y="95831"/>
                    </a:lnTo>
                    <a:close/>
                  </a:path>
                </a:pathLst>
              </a:custGeom>
              <a:solidFill>
                <a:srgbClr val="000000"/>
              </a:solidFill>
              <a:ln w="9525" cap="flat">
                <a:noFill/>
                <a:prstDash val="solid"/>
                <a:miter/>
              </a:ln>
            </p:spPr>
            <p:txBody>
              <a:bodyPr rtlCol="0" anchor="ctr"/>
              <a:lstStyle/>
              <a:p>
                <a:endParaRPr lang="en-GB"/>
              </a:p>
            </p:txBody>
          </p:sp>
        </p:grpSp>
      </p:grpSp>
      <p:grpSp>
        <p:nvGrpSpPr>
          <p:cNvPr id="63" name="Grupo 62">
            <a:extLst>
              <a:ext uri="{FF2B5EF4-FFF2-40B4-BE49-F238E27FC236}">
                <a16:creationId xmlns:a16="http://schemas.microsoft.com/office/drawing/2014/main" id="{59785E65-F44E-4D3E-B869-67DEC51123DF}"/>
              </a:ext>
            </a:extLst>
          </p:cNvPr>
          <p:cNvGrpSpPr/>
          <p:nvPr/>
        </p:nvGrpSpPr>
        <p:grpSpPr>
          <a:xfrm>
            <a:off x="3968962" y="2569954"/>
            <a:ext cx="585542" cy="585542"/>
            <a:chOff x="6804248" y="3146625"/>
            <a:chExt cx="585542" cy="585542"/>
          </a:xfrm>
        </p:grpSpPr>
        <p:sp>
          <p:nvSpPr>
            <p:cNvPr id="44" name="Google Shape;187;p21">
              <a:extLst>
                <a:ext uri="{FF2B5EF4-FFF2-40B4-BE49-F238E27FC236}">
                  <a16:creationId xmlns:a16="http://schemas.microsoft.com/office/drawing/2014/main" id="{DDD9443E-D51E-48E1-B429-283FC710F58B}"/>
                </a:ext>
              </a:extLst>
            </p:cNvPr>
            <p:cNvSpPr/>
            <p:nvPr/>
          </p:nvSpPr>
          <p:spPr>
            <a:xfrm>
              <a:off x="6804248" y="3146625"/>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0" name="Grupo 49">
              <a:extLst>
                <a:ext uri="{FF2B5EF4-FFF2-40B4-BE49-F238E27FC236}">
                  <a16:creationId xmlns:a16="http://schemas.microsoft.com/office/drawing/2014/main" id="{69310E00-4143-4F8A-B057-38E3DA1E5E9D}"/>
                </a:ext>
              </a:extLst>
            </p:cNvPr>
            <p:cNvGrpSpPr/>
            <p:nvPr/>
          </p:nvGrpSpPr>
          <p:grpSpPr>
            <a:xfrm>
              <a:off x="6881711" y="3226921"/>
              <a:ext cx="430616" cy="424950"/>
              <a:chOff x="7619578" y="3603470"/>
              <a:chExt cx="723900" cy="714375"/>
            </a:xfrm>
          </p:grpSpPr>
          <p:sp>
            <p:nvSpPr>
              <p:cNvPr id="46" name="Forma libre: forma 45">
                <a:extLst>
                  <a:ext uri="{FF2B5EF4-FFF2-40B4-BE49-F238E27FC236}">
                    <a16:creationId xmlns:a16="http://schemas.microsoft.com/office/drawing/2014/main" id="{EB6AB914-F1A8-4C04-A41D-45D51B10D178}"/>
                  </a:ext>
                </a:extLst>
              </p:cNvPr>
              <p:cNvSpPr/>
              <p:nvPr/>
            </p:nvSpPr>
            <p:spPr>
              <a:xfrm>
                <a:off x="8004483" y="3889220"/>
                <a:ext cx="110394" cy="77723"/>
              </a:xfrm>
              <a:custGeom>
                <a:avLst/>
                <a:gdLst>
                  <a:gd name="connsiteX0" fmla="*/ 0 w 110394"/>
                  <a:gd name="connsiteY0" fmla="*/ 0 h 77723"/>
                  <a:gd name="connsiteX1" fmla="*/ 77724 w 110394"/>
                  <a:gd name="connsiteY1" fmla="*/ 77724 h 77723"/>
                  <a:gd name="connsiteX2" fmla="*/ 110395 w 110394"/>
                  <a:gd name="connsiteY2" fmla="*/ 0 h 77723"/>
                </a:gdLst>
                <a:ahLst/>
                <a:cxnLst>
                  <a:cxn ang="0">
                    <a:pos x="connsiteX0" y="connsiteY0"/>
                  </a:cxn>
                  <a:cxn ang="0">
                    <a:pos x="connsiteX1" y="connsiteY1"/>
                  </a:cxn>
                  <a:cxn ang="0">
                    <a:pos x="connsiteX2" y="connsiteY2"/>
                  </a:cxn>
                </a:cxnLst>
                <a:rect l="l" t="t" r="r" b="b"/>
                <a:pathLst>
                  <a:path w="110394" h="77723">
                    <a:moveTo>
                      <a:pt x="0" y="0"/>
                    </a:moveTo>
                    <a:lnTo>
                      <a:pt x="77724" y="77724"/>
                    </a:lnTo>
                    <a:cubicBezTo>
                      <a:pt x="96793" y="56068"/>
                      <a:pt x="108265" y="28776"/>
                      <a:pt x="110395" y="0"/>
                    </a:cubicBezTo>
                    <a:close/>
                  </a:path>
                </a:pathLst>
              </a:custGeom>
              <a:solidFill>
                <a:srgbClr val="000000"/>
              </a:solidFill>
              <a:ln w="9525" cap="flat">
                <a:noFill/>
                <a:prstDash val="solid"/>
                <a:miter/>
              </a:ln>
            </p:spPr>
            <p:txBody>
              <a:bodyPr rtlCol="0" anchor="ctr"/>
              <a:lstStyle/>
              <a:p>
                <a:endParaRPr lang="en-GB"/>
              </a:p>
            </p:txBody>
          </p:sp>
          <p:sp>
            <p:nvSpPr>
              <p:cNvPr id="47" name="Forma libre: forma 46">
                <a:extLst>
                  <a:ext uri="{FF2B5EF4-FFF2-40B4-BE49-F238E27FC236}">
                    <a16:creationId xmlns:a16="http://schemas.microsoft.com/office/drawing/2014/main" id="{A5F98FE1-AEB3-4F3A-91DA-98F9D48B7368}"/>
                  </a:ext>
                </a:extLst>
              </p:cNvPr>
              <p:cNvSpPr/>
              <p:nvPr/>
            </p:nvSpPr>
            <p:spPr>
              <a:xfrm>
                <a:off x="7847794" y="3746821"/>
                <a:ext cx="220982" cy="266391"/>
              </a:xfrm>
              <a:custGeom>
                <a:avLst/>
                <a:gdLst>
                  <a:gd name="connsiteX0" fmla="*/ 124208 w 220982"/>
                  <a:gd name="connsiteY0" fmla="*/ 136779 h 266391"/>
                  <a:gd name="connsiteX1" fmla="*/ 124208 w 220982"/>
                  <a:gd name="connsiteY1" fmla="*/ 0 h 266391"/>
                  <a:gd name="connsiteX2" fmla="*/ 319 w 220982"/>
                  <a:gd name="connsiteY2" fmla="*/ 142183 h 266391"/>
                  <a:gd name="connsiteX3" fmla="*/ 142502 w 220982"/>
                  <a:gd name="connsiteY3" fmla="*/ 266072 h 266391"/>
                  <a:gd name="connsiteX4" fmla="*/ 220982 w 220982"/>
                  <a:gd name="connsiteY4" fmla="*/ 233553 h 266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2" h="266391">
                    <a:moveTo>
                      <a:pt x="124208" y="136779"/>
                    </a:moveTo>
                    <a:lnTo>
                      <a:pt x="124208" y="0"/>
                    </a:lnTo>
                    <a:cubicBezTo>
                      <a:pt x="50734" y="5051"/>
                      <a:pt x="-4733" y="68709"/>
                      <a:pt x="319" y="142183"/>
                    </a:cubicBezTo>
                    <a:cubicBezTo>
                      <a:pt x="5371" y="215657"/>
                      <a:pt x="69028" y="271123"/>
                      <a:pt x="142502" y="266072"/>
                    </a:cubicBezTo>
                    <a:cubicBezTo>
                      <a:pt x="171508" y="264078"/>
                      <a:pt x="199066" y="252658"/>
                      <a:pt x="220982" y="233553"/>
                    </a:cubicBezTo>
                    <a:close/>
                  </a:path>
                </a:pathLst>
              </a:custGeom>
              <a:solidFill>
                <a:srgbClr val="000000"/>
              </a:solidFill>
              <a:ln w="9525" cap="flat">
                <a:noFill/>
                <a:prstDash val="solid"/>
                <a:miter/>
              </a:ln>
            </p:spPr>
            <p:txBody>
              <a:bodyPr rtlCol="0" anchor="ctr"/>
              <a:lstStyle/>
              <a:p>
                <a:endParaRPr lang="en-GB"/>
              </a:p>
            </p:txBody>
          </p:sp>
          <p:sp>
            <p:nvSpPr>
              <p:cNvPr id="48" name="Forma libre: forma 47">
                <a:extLst>
                  <a:ext uri="{FF2B5EF4-FFF2-40B4-BE49-F238E27FC236}">
                    <a16:creationId xmlns:a16="http://schemas.microsoft.com/office/drawing/2014/main" id="{8CADF491-FA5F-4343-A0B8-65E0DE082087}"/>
                  </a:ext>
                </a:extLst>
              </p:cNvPr>
              <p:cNvSpPr/>
              <p:nvPr/>
            </p:nvSpPr>
            <p:spPr>
              <a:xfrm>
                <a:off x="7991053" y="3746821"/>
                <a:ext cx="123825" cy="123348"/>
              </a:xfrm>
              <a:custGeom>
                <a:avLst/>
                <a:gdLst>
                  <a:gd name="connsiteX0" fmla="*/ 0 w 123825"/>
                  <a:gd name="connsiteY0" fmla="*/ 123349 h 123348"/>
                  <a:gd name="connsiteX1" fmla="*/ 123825 w 123825"/>
                  <a:gd name="connsiteY1" fmla="*/ 123349 h 123348"/>
                  <a:gd name="connsiteX2" fmla="*/ 0 w 123825"/>
                  <a:gd name="connsiteY2" fmla="*/ 0 h 123348"/>
                </a:gdLst>
                <a:ahLst/>
                <a:cxnLst>
                  <a:cxn ang="0">
                    <a:pos x="connsiteX0" y="connsiteY0"/>
                  </a:cxn>
                  <a:cxn ang="0">
                    <a:pos x="connsiteX1" y="connsiteY1"/>
                  </a:cxn>
                  <a:cxn ang="0">
                    <a:pos x="connsiteX2" y="connsiteY2"/>
                  </a:cxn>
                </a:cxnLst>
                <a:rect l="l" t="t" r="r" b="b"/>
                <a:pathLst>
                  <a:path w="123825" h="123348">
                    <a:moveTo>
                      <a:pt x="0" y="123349"/>
                    </a:moveTo>
                    <a:lnTo>
                      <a:pt x="123825" y="123349"/>
                    </a:lnTo>
                    <a:cubicBezTo>
                      <a:pt x="119003" y="57144"/>
                      <a:pt x="66223" y="4566"/>
                      <a:pt x="0" y="0"/>
                    </a:cubicBezTo>
                    <a:close/>
                  </a:path>
                </a:pathLst>
              </a:custGeom>
              <a:solidFill>
                <a:srgbClr val="000000"/>
              </a:solidFill>
              <a:ln w="9525" cap="flat">
                <a:noFill/>
                <a:prstDash val="solid"/>
                <a:miter/>
              </a:ln>
            </p:spPr>
            <p:txBody>
              <a:bodyPr rtlCol="0" anchor="ctr"/>
              <a:lstStyle/>
              <a:p>
                <a:endParaRPr lang="en-GB"/>
              </a:p>
            </p:txBody>
          </p:sp>
          <p:sp>
            <p:nvSpPr>
              <p:cNvPr id="49" name="Forma libre: forma 48">
                <a:extLst>
                  <a:ext uri="{FF2B5EF4-FFF2-40B4-BE49-F238E27FC236}">
                    <a16:creationId xmlns:a16="http://schemas.microsoft.com/office/drawing/2014/main" id="{FEDF2375-C59C-4CB2-9997-AE9F3DFC06AA}"/>
                  </a:ext>
                </a:extLst>
              </p:cNvPr>
              <p:cNvSpPr/>
              <p:nvPr/>
            </p:nvSpPr>
            <p:spPr>
              <a:xfrm>
                <a:off x="7619578" y="3603470"/>
                <a:ext cx="723900" cy="714375"/>
              </a:xfrm>
              <a:custGeom>
                <a:avLst/>
                <a:gdLst>
                  <a:gd name="connsiteX0" fmla="*/ 628650 w 723900"/>
                  <a:gd name="connsiteY0" fmla="*/ 104775 h 714375"/>
                  <a:gd name="connsiteX1" fmla="*/ 628650 w 723900"/>
                  <a:gd name="connsiteY1" fmla="*/ 447675 h 714375"/>
                  <a:gd name="connsiteX2" fmla="*/ 95250 w 723900"/>
                  <a:gd name="connsiteY2" fmla="*/ 447675 h 714375"/>
                  <a:gd name="connsiteX3" fmla="*/ 95250 w 723900"/>
                  <a:gd name="connsiteY3" fmla="*/ 104775 h 714375"/>
                  <a:gd name="connsiteX4" fmla="*/ 704850 w 723900"/>
                  <a:gd name="connsiteY4" fmla="*/ 466725 h 714375"/>
                  <a:gd name="connsiteX5" fmla="*/ 685800 w 723900"/>
                  <a:gd name="connsiteY5" fmla="*/ 466725 h 714375"/>
                  <a:gd name="connsiteX6" fmla="*/ 685800 w 723900"/>
                  <a:gd name="connsiteY6" fmla="*/ 76200 h 714375"/>
                  <a:gd name="connsiteX7" fmla="*/ 704850 w 723900"/>
                  <a:gd name="connsiteY7" fmla="*/ 76200 h 714375"/>
                  <a:gd name="connsiteX8" fmla="*/ 723900 w 723900"/>
                  <a:gd name="connsiteY8" fmla="*/ 57150 h 714375"/>
                  <a:gd name="connsiteX9" fmla="*/ 704850 w 723900"/>
                  <a:gd name="connsiteY9" fmla="*/ 38100 h 714375"/>
                  <a:gd name="connsiteX10" fmla="*/ 381000 w 723900"/>
                  <a:gd name="connsiteY10" fmla="*/ 38100 h 714375"/>
                  <a:gd name="connsiteX11" fmla="*/ 381000 w 723900"/>
                  <a:gd name="connsiteY11" fmla="*/ 19050 h 714375"/>
                  <a:gd name="connsiteX12" fmla="*/ 361950 w 723900"/>
                  <a:gd name="connsiteY12" fmla="*/ 0 h 714375"/>
                  <a:gd name="connsiteX13" fmla="*/ 342900 w 723900"/>
                  <a:gd name="connsiteY13" fmla="*/ 19050 h 714375"/>
                  <a:gd name="connsiteX14" fmla="*/ 342900 w 723900"/>
                  <a:gd name="connsiteY14" fmla="*/ 38100 h 714375"/>
                  <a:gd name="connsiteX15" fmla="*/ 19050 w 723900"/>
                  <a:gd name="connsiteY15" fmla="*/ 38100 h 714375"/>
                  <a:gd name="connsiteX16" fmla="*/ 0 w 723900"/>
                  <a:gd name="connsiteY16" fmla="*/ 57150 h 714375"/>
                  <a:gd name="connsiteX17" fmla="*/ 19050 w 723900"/>
                  <a:gd name="connsiteY17" fmla="*/ 76200 h 714375"/>
                  <a:gd name="connsiteX18" fmla="*/ 38100 w 723900"/>
                  <a:gd name="connsiteY18" fmla="*/ 76200 h 714375"/>
                  <a:gd name="connsiteX19" fmla="*/ 38100 w 723900"/>
                  <a:gd name="connsiteY19" fmla="*/ 466725 h 714375"/>
                  <a:gd name="connsiteX20" fmla="*/ 19050 w 723900"/>
                  <a:gd name="connsiteY20" fmla="*/ 466725 h 714375"/>
                  <a:gd name="connsiteX21" fmla="*/ 0 w 723900"/>
                  <a:gd name="connsiteY21" fmla="*/ 485775 h 714375"/>
                  <a:gd name="connsiteX22" fmla="*/ 19050 w 723900"/>
                  <a:gd name="connsiteY22" fmla="*/ 504825 h 714375"/>
                  <a:gd name="connsiteX23" fmla="*/ 309944 w 723900"/>
                  <a:gd name="connsiteY23" fmla="*/ 504825 h 714375"/>
                  <a:gd name="connsiteX24" fmla="*/ 163259 w 723900"/>
                  <a:gd name="connsiteY24" fmla="*/ 651510 h 714375"/>
                  <a:gd name="connsiteX25" fmla="*/ 163401 w 723900"/>
                  <a:gd name="connsiteY25" fmla="*/ 678609 h 714375"/>
                  <a:gd name="connsiteX26" fmla="*/ 190500 w 723900"/>
                  <a:gd name="connsiteY26" fmla="*/ 678466 h 714375"/>
                  <a:gd name="connsiteX27" fmla="*/ 342900 w 723900"/>
                  <a:gd name="connsiteY27" fmla="*/ 526066 h 714375"/>
                  <a:gd name="connsiteX28" fmla="*/ 342900 w 723900"/>
                  <a:gd name="connsiteY28" fmla="*/ 695325 h 714375"/>
                  <a:gd name="connsiteX29" fmla="*/ 361950 w 723900"/>
                  <a:gd name="connsiteY29" fmla="*/ 714375 h 714375"/>
                  <a:gd name="connsiteX30" fmla="*/ 381000 w 723900"/>
                  <a:gd name="connsiteY30" fmla="*/ 695325 h 714375"/>
                  <a:gd name="connsiteX31" fmla="*/ 381000 w 723900"/>
                  <a:gd name="connsiteY31" fmla="*/ 525780 h 714375"/>
                  <a:gd name="connsiteX32" fmla="*/ 533400 w 723900"/>
                  <a:gd name="connsiteY32" fmla="*/ 678180 h 714375"/>
                  <a:gd name="connsiteX33" fmla="*/ 560356 w 723900"/>
                  <a:gd name="connsiteY33" fmla="*/ 678180 h 714375"/>
                  <a:gd name="connsiteX34" fmla="*/ 560356 w 723900"/>
                  <a:gd name="connsiteY34" fmla="*/ 651224 h 714375"/>
                  <a:gd name="connsiteX35" fmla="*/ 413957 w 723900"/>
                  <a:gd name="connsiteY35" fmla="*/ 504825 h 714375"/>
                  <a:gd name="connsiteX36" fmla="*/ 704850 w 723900"/>
                  <a:gd name="connsiteY36" fmla="*/ 504825 h 714375"/>
                  <a:gd name="connsiteX37" fmla="*/ 723900 w 723900"/>
                  <a:gd name="connsiteY37" fmla="*/ 485775 h 714375"/>
                  <a:gd name="connsiteX38" fmla="*/ 704850 w 723900"/>
                  <a:gd name="connsiteY38" fmla="*/ 466725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23900" h="714375">
                    <a:moveTo>
                      <a:pt x="628650" y="104775"/>
                    </a:moveTo>
                    <a:lnTo>
                      <a:pt x="628650" y="447675"/>
                    </a:lnTo>
                    <a:lnTo>
                      <a:pt x="95250" y="447675"/>
                    </a:lnTo>
                    <a:lnTo>
                      <a:pt x="95250" y="104775"/>
                    </a:lnTo>
                    <a:close/>
                    <a:moveTo>
                      <a:pt x="704850" y="466725"/>
                    </a:moveTo>
                    <a:lnTo>
                      <a:pt x="685800" y="466725"/>
                    </a:lnTo>
                    <a:lnTo>
                      <a:pt x="685800" y="76200"/>
                    </a:lnTo>
                    <a:lnTo>
                      <a:pt x="704850" y="76200"/>
                    </a:lnTo>
                    <a:cubicBezTo>
                      <a:pt x="715371" y="76200"/>
                      <a:pt x="723900" y="67671"/>
                      <a:pt x="723900" y="57150"/>
                    </a:cubicBezTo>
                    <a:cubicBezTo>
                      <a:pt x="723900" y="46629"/>
                      <a:pt x="715371" y="38100"/>
                      <a:pt x="704850" y="38100"/>
                    </a:cubicBezTo>
                    <a:lnTo>
                      <a:pt x="381000" y="38100"/>
                    </a:lnTo>
                    <a:lnTo>
                      <a:pt x="381000" y="19050"/>
                    </a:lnTo>
                    <a:cubicBezTo>
                      <a:pt x="381000" y="8529"/>
                      <a:pt x="372471" y="0"/>
                      <a:pt x="361950" y="0"/>
                    </a:cubicBezTo>
                    <a:cubicBezTo>
                      <a:pt x="351429" y="0"/>
                      <a:pt x="342900" y="8529"/>
                      <a:pt x="342900" y="19050"/>
                    </a:cubicBezTo>
                    <a:lnTo>
                      <a:pt x="342900" y="38100"/>
                    </a:lnTo>
                    <a:lnTo>
                      <a:pt x="19050" y="38100"/>
                    </a:lnTo>
                    <a:cubicBezTo>
                      <a:pt x="8529" y="38100"/>
                      <a:pt x="0" y="46629"/>
                      <a:pt x="0" y="57150"/>
                    </a:cubicBezTo>
                    <a:cubicBezTo>
                      <a:pt x="0" y="67671"/>
                      <a:pt x="8529" y="76200"/>
                      <a:pt x="19050" y="76200"/>
                    </a:cubicBezTo>
                    <a:lnTo>
                      <a:pt x="38100" y="76200"/>
                    </a:lnTo>
                    <a:lnTo>
                      <a:pt x="38100" y="466725"/>
                    </a:lnTo>
                    <a:lnTo>
                      <a:pt x="19050" y="466725"/>
                    </a:lnTo>
                    <a:cubicBezTo>
                      <a:pt x="8529" y="466725"/>
                      <a:pt x="0" y="475254"/>
                      <a:pt x="0" y="485775"/>
                    </a:cubicBezTo>
                    <a:cubicBezTo>
                      <a:pt x="0" y="496296"/>
                      <a:pt x="8529" y="504825"/>
                      <a:pt x="19050" y="504825"/>
                    </a:cubicBezTo>
                    <a:lnTo>
                      <a:pt x="309944" y="504825"/>
                    </a:lnTo>
                    <a:lnTo>
                      <a:pt x="163259" y="651510"/>
                    </a:lnTo>
                    <a:cubicBezTo>
                      <a:pt x="155815" y="659033"/>
                      <a:pt x="155879" y="671165"/>
                      <a:pt x="163401" y="678609"/>
                    </a:cubicBezTo>
                    <a:cubicBezTo>
                      <a:pt x="170924" y="686052"/>
                      <a:pt x="183056" y="685989"/>
                      <a:pt x="190500" y="678466"/>
                    </a:cubicBezTo>
                    <a:lnTo>
                      <a:pt x="342900" y="526066"/>
                    </a:lnTo>
                    <a:lnTo>
                      <a:pt x="342900" y="695325"/>
                    </a:lnTo>
                    <a:cubicBezTo>
                      <a:pt x="342900" y="705846"/>
                      <a:pt x="351429" y="714375"/>
                      <a:pt x="361950" y="714375"/>
                    </a:cubicBezTo>
                    <a:cubicBezTo>
                      <a:pt x="372471" y="714375"/>
                      <a:pt x="381000" y="705846"/>
                      <a:pt x="381000" y="695325"/>
                    </a:cubicBezTo>
                    <a:lnTo>
                      <a:pt x="381000" y="525780"/>
                    </a:lnTo>
                    <a:lnTo>
                      <a:pt x="533400" y="678180"/>
                    </a:lnTo>
                    <a:cubicBezTo>
                      <a:pt x="540844" y="685624"/>
                      <a:pt x="552912" y="685624"/>
                      <a:pt x="560356" y="678180"/>
                    </a:cubicBezTo>
                    <a:cubicBezTo>
                      <a:pt x="567800" y="670736"/>
                      <a:pt x="567800" y="658668"/>
                      <a:pt x="560356" y="651224"/>
                    </a:cubicBezTo>
                    <a:lnTo>
                      <a:pt x="413957" y="504825"/>
                    </a:lnTo>
                    <a:lnTo>
                      <a:pt x="704850" y="504825"/>
                    </a:lnTo>
                    <a:cubicBezTo>
                      <a:pt x="715371" y="504825"/>
                      <a:pt x="723900" y="496296"/>
                      <a:pt x="723900" y="485775"/>
                    </a:cubicBezTo>
                    <a:cubicBezTo>
                      <a:pt x="723900" y="475254"/>
                      <a:pt x="715371" y="466725"/>
                      <a:pt x="704850" y="466725"/>
                    </a:cubicBezTo>
                    <a:close/>
                  </a:path>
                </a:pathLst>
              </a:custGeom>
              <a:solidFill>
                <a:srgbClr val="000000"/>
              </a:solidFill>
              <a:ln w="9525" cap="flat">
                <a:noFill/>
                <a:prstDash val="solid"/>
                <a:miter/>
              </a:ln>
            </p:spPr>
            <p:txBody>
              <a:bodyPr rtlCol="0" anchor="ctr"/>
              <a:lstStyle/>
              <a:p>
                <a:endParaRPr lang="en-GB"/>
              </a:p>
            </p:txBody>
          </p:sp>
        </p:grpSp>
      </p:grpSp>
      <p:sp>
        <p:nvSpPr>
          <p:cNvPr id="66" name="Google Shape;187;p21">
            <a:extLst>
              <a:ext uri="{FF2B5EF4-FFF2-40B4-BE49-F238E27FC236}">
                <a16:creationId xmlns:a16="http://schemas.microsoft.com/office/drawing/2014/main" id="{CA0122AD-8596-4B67-9F8B-5F01053837FF}"/>
              </a:ext>
            </a:extLst>
          </p:cNvPr>
          <p:cNvSpPr/>
          <p:nvPr/>
        </p:nvSpPr>
        <p:spPr>
          <a:xfrm>
            <a:off x="5353449" y="2567771"/>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object 41">
            <a:extLst>
              <a:ext uri="{FF2B5EF4-FFF2-40B4-BE49-F238E27FC236}">
                <a16:creationId xmlns:a16="http://schemas.microsoft.com/office/drawing/2014/main" id="{EC61D2B3-2A64-4CA5-83DA-9222B62BB9D3}"/>
              </a:ext>
            </a:extLst>
          </p:cNvPr>
          <p:cNvSpPr txBox="1"/>
          <p:nvPr/>
        </p:nvSpPr>
        <p:spPr>
          <a:xfrm>
            <a:off x="4968965" y="3230280"/>
            <a:ext cx="1354510"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TRACK THE EVOLUTION OVER TIME</a:t>
            </a:r>
            <a:endParaRPr lang="en-GB" sz="1200" b="1" dirty="0">
              <a:latin typeface="TSTAR PRO" panose="02000806030000020004" pitchFamily="50" charset="0"/>
              <a:cs typeface="Trebuchet MS"/>
            </a:endParaRPr>
          </a:p>
        </p:txBody>
      </p:sp>
      <p:pic>
        <p:nvPicPr>
          <p:cNvPr id="70" name="Gráfico 69" descr="Reloj despertador con relleno sólido">
            <a:extLst>
              <a:ext uri="{FF2B5EF4-FFF2-40B4-BE49-F238E27FC236}">
                <a16:creationId xmlns:a16="http://schemas.microsoft.com/office/drawing/2014/main" id="{55513C5B-F8C8-40E2-8653-95C3D75767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82402" y="2598257"/>
            <a:ext cx="536414" cy="536414"/>
          </a:xfrm>
          <a:prstGeom prst="rect">
            <a:avLst/>
          </a:prstGeom>
        </p:spPr>
      </p:pic>
      <p:sp>
        <p:nvSpPr>
          <p:cNvPr id="72" name="CuadroTexto 71">
            <a:extLst>
              <a:ext uri="{FF2B5EF4-FFF2-40B4-BE49-F238E27FC236}">
                <a16:creationId xmlns:a16="http://schemas.microsoft.com/office/drawing/2014/main" id="{2E347119-12D1-173E-FE04-4B96E6C9FECE}"/>
              </a:ext>
            </a:extLst>
          </p:cNvPr>
          <p:cNvSpPr txBox="1"/>
          <p:nvPr/>
        </p:nvSpPr>
        <p:spPr>
          <a:xfrm>
            <a:off x="3445503" y="3190205"/>
            <a:ext cx="1604808" cy="461665"/>
          </a:xfrm>
          <a:prstGeom prst="rect">
            <a:avLst/>
          </a:prstGeom>
          <a:noFill/>
        </p:spPr>
        <p:txBody>
          <a:bodyPr wrap="square">
            <a:spAutoFit/>
          </a:bodyPr>
          <a:lstStyle/>
          <a:p>
            <a:pPr algn="ctr"/>
            <a:r>
              <a:rPr lang="en-GB" sz="1200" b="1" dirty="0">
                <a:latin typeface="TSTAR PRO" panose="02000806030000020004" pitchFamily="50" charset="0"/>
              </a:rPr>
              <a:t>ANALYZE DEVELOPED DEVICES </a:t>
            </a:r>
          </a:p>
        </p:txBody>
      </p:sp>
      <p:pic>
        <p:nvPicPr>
          <p:cNvPr id="7" name="Imagen 6" descr="Imagen que contiene Forma&#10;&#10;Descripción generada automáticamente">
            <a:extLst>
              <a:ext uri="{FF2B5EF4-FFF2-40B4-BE49-F238E27FC236}">
                <a16:creationId xmlns:a16="http://schemas.microsoft.com/office/drawing/2014/main" id="{54AAF006-EB59-3C59-73EF-92EC9D79CD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626" y="2569954"/>
            <a:ext cx="1923867" cy="923456"/>
          </a:xfrm>
          <a:prstGeom prst="rect">
            <a:avLst/>
          </a:prstGeom>
        </p:spPr>
      </p:pic>
      <p:sp>
        <p:nvSpPr>
          <p:cNvPr id="78" name="CuadroTexto 77">
            <a:extLst>
              <a:ext uri="{FF2B5EF4-FFF2-40B4-BE49-F238E27FC236}">
                <a16:creationId xmlns:a16="http://schemas.microsoft.com/office/drawing/2014/main" id="{FAB44E38-DC7D-B509-26E6-73B6BA8DB09B}"/>
              </a:ext>
            </a:extLst>
          </p:cNvPr>
          <p:cNvSpPr txBox="1"/>
          <p:nvPr/>
        </p:nvSpPr>
        <p:spPr>
          <a:xfrm>
            <a:off x="6236967" y="3190205"/>
            <a:ext cx="1712917" cy="461665"/>
          </a:xfrm>
          <a:prstGeom prst="rect">
            <a:avLst/>
          </a:prstGeom>
          <a:noFill/>
        </p:spPr>
        <p:txBody>
          <a:bodyPr wrap="square">
            <a:spAutoFit/>
          </a:bodyPr>
          <a:lstStyle/>
          <a:p>
            <a:pPr algn="ctr"/>
            <a:r>
              <a:rPr lang="en-GB" sz="1200" b="1" dirty="0">
                <a:latin typeface="TSTAR PRO" panose="02000806030000020004" pitchFamily="50" charset="0"/>
              </a:rPr>
              <a:t>ENHANCE THE DEVELOPMENT PROCESS</a:t>
            </a:r>
          </a:p>
        </p:txBody>
      </p:sp>
      <p:sp>
        <p:nvSpPr>
          <p:cNvPr id="79" name="CuadroTexto 78">
            <a:extLst>
              <a:ext uri="{FF2B5EF4-FFF2-40B4-BE49-F238E27FC236}">
                <a16:creationId xmlns:a16="http://schemas.microsoft.com/office/drawing/2014/main" id="{6BB7CB1A-AD4C-A0F6-B23C-DB3627B71F1B}"/>
              </a:ext>
            </a:extLst>
          </p:cNvPr>
          <p:cNvSpPr txBox="1"/>
          <p:nvPr/>
        </p:nvSpPr>
        <p:spPr>
          <a:xfrm>
            <a:off x="2633512" y="3190205"/>
            <a:ext cx="908466" cy="461665"/>
          </a:xfrm>
          <a:prstGeom prst="rect">
            <a:avLst/>
          </a:prstGeom>
          <a:noFill/>
        </p:spPr>
        <p:txBody>
          <a:bodyPr wrap="square">
            <a:spAutoFit/>
          </a:bodyPr>
          <a:lstStyle/>
          <a:p>
            <a:pPr algn="ctr"/>
            <a:r>
              <a:rPr lang="en-GB" sz="1200" b="1" dirty="0">
                <a:latin typeface="TSTAR PRO" panose="02000806030000020004" pitchFamily="50" charset="0"/>
              </a:rPr>
              <a:t>AUTOMATIC TOOL</a:t>
            </a:r>
          </a:p>
        </p:txBody>
      </p:sp>
      <p:sp>
        <p:nvSpPr>
          <p:cNvPr id="80" name="CuadroTexto 79">
            <a:extLst>
              <a:ext uri="{FF2B5EF4-FFF2-40B4-BE49-F238E27FC236}">
                <a16:creationId xmlns:a16="http://schemas.microsoft.com/office/drawing/2014/main" id="{96C8C1F0-39A0-B1C5-2845-CA7111974130}"/>
              </a:ext>
            </a:extLst>
          </p:cNvPr>
          <p:cNvSpPr txBox="1"/>
          <p:nvPr/>
        </p:nvSpPr>
        <p:spPr>
          <a:xfrm>
            <a:off x="7952176" y="3190205"/>
            <a:ext cx="893182" cy="461665"/>
          </a:xfrm>
          <a:prstGeom prst="rect">
            <a:avLst/>
          </a:prstGeom>
          <a:noFill/>
        </p:spPr>
        <p:txBody>
          <a:bodyPr wrap="square">
            <a:spAutoFit/>
          </a:bodyPr>
          <a:lstStyle/>
          <a:p>
            <a:pPr algn="ctr"/>
            <a:r>
              <a:rPr lang="en-GB" sz="1200" b="1" dirty="0">
                <a:latin typeface="TSTAR PRO" panose="02000806030000020004" pitchFamily="50" charset="0"/>
              </a:rPr>
              <a:t>PATCHING ACTIVITIES</a:t>
            </a:r>
          </a:p>
        </p:txBody>
      </p:sp>
      <p:pic>
        <p:nvPicPr>
          <p:cNvPr id="5" name="Gráfico 4" descr="Barita mágica (automática) con relleno sólido">
            <a:extLst>
              <a:ext uri="{FF2B5EF4-FFF2-40B4-BE49-F238E27FC236}">
                <a16:creationId xmlns:a16="http://schemas.microsoft.com/office/drawing/2014/main" id="{97CE2DCB-1F81-8D9E-1CB6-FD820783074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42456" y="2608941"/>
            <a:ext cx="510694" cy="510694"/>
          </a:xfrm>
          <a:prstGeom prst="rect">
            <a:avLst/>
          </a:prstGeom>
        </p:spPr>
      </p:pic>
      <p:pic>
        <p:nvPicPr>
          <p:cNvPr id="8" name="Gráfico 7" descr="vendaje adhesivo con relleno sólido">
            <a:extLst>
              <a:ext uri="{FF2B5EF4-FFF2-40B4-BE49-F238E27FC236}">
                <a16:creationId xmlns:a16="http://schemas.microsoft.com/office/drawing/2014/main" id="{ADEB1DBA-99FE-28B2-739E-802855CE88B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72400" y="2625867"/>
            <a:ext cx="452734" cy="452734"/>
          </a:xfrm>
          <a:prstGeom prst="rect">
            <a:avLst/>
          </a:prstGeom>
        </p:spPr>
      </p:pic>
      <p:cxnSp>
        <p:nvCxnSpPr>
          <p:cNvPr id="13" name="Conector: curvado 12">
            <a:extLst>
              <a:ext uri="{FF2B5EF4-FFF2-40B4-BE49-F238E27FC236}">
                <a16:creationId xmlns:a16="http://schemas.microsoft.com/office/drawing/2014/main" id="{A4722F24-5775-7455-EB06-9509B012DE25}"/>
              </a:ext>
            </a:extLst>
          </p:cNvPr>
          <p:cNvCxnSpPr>
            <a:stCxn id="7" idx="0"/>
            <a:endCxn id="52" idx="0"/>
          </p:cNvCxnSpPr>
          <p:nvPr/>
        </p:nvCxnSpPr>
        <p:spPr>
          <a:xfrm rot="16200000" flipH="1">
            <a:off x="2258370" y="1742143"/>
            <a:ext cx="1563" cy="1657185"/>
          </a:xfrm>
          <a:prstGeom prst="curvedConnector3">
            <a:avLst>
              <a:gd name="adj1" fmla="val -1462572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curvado 14">
            <a:extLst>
              <a:ext uri="{FF2B5EF4-FFF2-40B4-BE49-F238E27FC236}">
                <a16:creationId xmlns:a16="http://schemas.microsoft.com/office/drawing/2014/main" id="{6F47F3D6-D4CF-9156-2D9E-1C57A70BB56B}"/>
              </a:ext>
            </a:extLst>
          </p:cNvPr>
          <p:cNvCxnSpPr>
            <a:stCxn id="7" idx="0"/>
            <a:endCxn id="44" idx="0"/>
          </p:cNvCxnSpPr>
          <p:nvPr/>
        </p:nvCxnSpPr>
        <p:spPr>
          <a:xfrm rot="5400000" flipH="1" flipV="1">
            <a:off x="2846146" y="1154368"/>
            <a:ext cx="12700" cy="2831173"/>
          </a:xfrm>
          <a:prstGeom prst="curvedConnector3">
            <a:avLst>
              <a:gd name="adj1" fmla="val 394736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curvado 17">
            <a:extLst>
              <a:ext uri="{FF2B5EF4-FFF2-40B4-BE49-F238E27FC236}">
                <a16:creationId xmlns:a16="http://schemas.microsoft.com/office/drawing/2014/main" id="{B599720F-B53D-5F44-FD9D-07053A320C49}"/>
              </a:ext>
            </a:extLst>
          </p:cNvPr>
          <p:cNvCxnSpPr>
            <a:stCxn id="7" idx="0"/>
            <a:endCxn id="70" idx="0"/>
          </p:cNvCxnSpPr>
          <p:nvPr/>
        </p:nvCxnSpPr>
        <p:spPr>
          <a:xfrm rot="16200000" flipH="1">
            <a:off x="3526432" y="474081"/>
            <a:ext cx="28303" cy="4220049"/>
          </a:xfrm>
          <a:prstGeom prst="curvedConnector3">
            <a:avLst>
              <a:gd name="adj1" fmla="val -2508084"/>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curvado 19">
            <a:extLst>
              <a:ext uri="{FF2B5EF4-FFF2-40B4-BE49-F238E27FC236}">
                <a16:creationId xmlns:a16="http://schemas.microsoft.com/office/drawing/2014/main" id="{5968B39D-2067-B7DF-0F2A-9E5D0F60CC4A}"/>
              </a:ext>
            </a:extLst>
          </p:cNvPr>
          <p:cNvCxnSpPr>
            <a:stCxn id="7" idx="0"/>
            <a:endCxn id="29" idx="0"/>
          </p:cNvCxnSpPr>
          <p:nvPr/>
        </p:nvCxnSpPr>
        <p:spPr>
          <a:xfrm rot="16200000" flipH="1">
            <a:off x="4260188" y="-259675"/>
            <a:ext cx="4223" cy="5663480"/>
          </a:xfrm>
          <a:prstGeom prst="curvedConnector3">
            <a:avLst>
              <a:gd name="adj1" fmla="val -24976746"/>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curvado 21">
            <a:extLst>
              <a:ext uri="{FF2B5EF4-FFF2-40B4-BE49-F238E27FC236}">
                <a16:creationId xmlns:a16="http://schemas.microsoft.com/office/drawing/2014/main" id="{A313B6C2-4406-7D15-6C7D-0880C29E0983}"/>
              </a:ext>
            </a:extLst>
          </p:cNvPr>
          <p:cNvCxnSpPr>
            <a:stCxn id="7" idx="0"/>
            <a:endCxn id="58" idx="0"/>
          </p:cNvCxnSpPr>
          <p:nvPr/>
        </p:nvCxnSpPr>
        <p:spPr>
          <a:xfrm rot="5400000" flipH="1" flipV="1">
            <a:off x="4912912" y="-918728"/>
            <a:ext cx="6331" cy="6971034"/>
          </a:xfrm>
          <a:prstGeom prst="curvedConnector3">
            <a:avLst>
              <a:gd name="adj1" fmla="val 24615448"/>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57492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20"/>
          </p:nvPr>
        </p:nvSpPr>
        <p:spPr/>
        <p:txBody>
          <a:bodyPr/>
          <a:lstStyle/>
          <a:p>
            <a:pPr>
              <a:defRPr/>
            </a:pPr>
            <a:fld id="{573902B0-774B-DB47-85FF-5E7A4BB2BF29}" type="slidenum">
              <a:rPr lang="en-US" smtClean="0"/>
              <a:pPr>
                <a:defRPr/>
              </a:pPr>
              <a:t>43</a:t>
            </a:fld>
            <a:endParaRPr lang="en-US" dirty="0"/>
          </a:p>
        </p:txBody>
      </p:sp>
      <p:pic>
        <p:nvPicPr>
          <p:cNvPr id="37890" name="Picture 2" descr="Resultado de imagen de software"/>
          <p:cNvPicPr>
            <a:picLocks noChangeAspect="1" noChangeArrowheads="1"/>
          </p:cNvPicPr>
          <p:nvPr/>
        </p:nvPicPr>
        <p:blipFill>
          <a:blip r:embed="rId3" cstate="print"/>
          <a:srcRect/>
          <a:stretch>
            <a:fillRect/>
          </a:stretch>
        </p:blipFill>
        <p:spPr bwMode="auto">
          <a:xfrm>
            <a:off x="0" y="0"/>
            <a:ext cx="9252519" cy="5236046"/>
          </a:xfrm>
          <a:prstGeom prst="rect">
            <a:avLst/>
          </a:prstGeom>
          <a:noFill/>
        </p:spPr>
      </p:pic>
      <p:sp>
        <p:nvSpPr>
          <p:cNvPr id="11" name="Shape 213"/>
          <p:cNvSpPr txBox="1">
            <a:spLocks/>
          </p:cNvSpPr>
          <p:nvPr/>
        </p:nvSpPr>
        <p:spPr>
          <a:xfrm>
            <a:off x="0" y="430178"/>
            <a:ext cx="9144000" cy="720000"/>
          </a:xfrm>
          <a:prstGeom prst="rect">
            <a:avLst/>
          </a:prstGeom>
          <a:solidFill>
            <a:schemeClr val="bg1">
              <a:alpha val="89000"/>
            </a:schemeClr>
          </a:solidFill>
        </p:spPr>
        <p:txBody>
          <a:bodyPr vert="horz" lIns="91440" tIns="45720" rIns="91440" bIns="45720" rtlCol="0" anchor="ctr">
            <a:noAutofit/>
          </a:bodyPr>
          <a:lstStyle>
            <a:lvl1pPr>
              <a:defRPr>
                <a:latin typeface="Impact"/>
                <a:ea typeface="Impact"/>
                <a:cs typeface="Impact"/>
                <a:sym typeface="Impact"/>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5400" b="1" i="0" u="none" strike="noStrike" kern="1200" cap="none" normalizeH="0" baseline="0" noProof="0" dirty="0">
                <a:ln>
                  <a:noFill/>
                </a:ln>
                <a:solidFill>
                  <a:schemeClr val="tx1"/>
                </a:solidFill>
                <a:effectLst/>
                <a:uLnTx/>
                <a:uFillTx/>
                <a:latin typeface="TSTAR PRO Medium" pitchFamily="50" charset="0"/>
                <a:sym typeface="Impact"/>
              </a:rPr>
              <a:t>Future </a:t>
            </a:r>
            <a:r>
              <a:rPr kumimoji="0" lang="es-ES" sz="5400" b="1" i="0" u="none" strike="noStrike" kern="1200" cap="none" normalizeH="0" baseline="0" noProof="0" dirty="0" err="1">
                <a:ln>
                  <a:noFill/>
                </a:ln>
                <a:solidFill>
                  <a:schemeClr val="tx1"/>
                </a:solidFill>
                <a:effectLst/>
                <a:uLnTx/>
                <a:uFillTx/>
                <a:latin typeface="TSTAR PRO Medium" pitchFamily="50" charset="0"/>
                <a:sym typeface="Impact"/>
              </a:rPr>
              <a:t>Work</a:t>
            </a:r>
            <a:endParaRPr kumimoji="0" lang="es-ES" sz="5400" b="1" i="0" u="none" strike="noStrike" kern="1200" cap="none" normalizeH="0" baseline="0" noProof="0" dirty="0">
              <a:ln>
                <a:noFill/>
              </a:ln>
              <a:solidFill>
                <a:schemeClr val="tx1"/>
              </a:solidFill>
              <a:effectLst/>
              <a:uLnTx/>
              <a:uFillTx/>
              <a:latin typeface="TSTAR PRO Medium" pitchFamily="50" charset="0"/>
              <a:sym typeface="Impact"/>
            </a:endParaRPr>
          </a:p>
        </p:txBody>
      </p:sp>
      <p:sp>
        <p:nvSpPr>
          <p:cNvPr id="14" name="13 Pentágono"/>
          <p:cNvSpPr/>
          <p:nvPr/>
        </p:nvSpPr>
        <p:spPr>
          <a:xfrm>
            <a:off x="1331640" y="430178"/>
            <a:ext cx="1152128" cy="720080"/>
          </a:xfrm>
          <a:prstGeom prst="homePlate">
            <a:avLst/>
          </a:prstGeom>
          <a:solidFill>
            <a:srgbClr val="2CF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17 Rectángulo"/>
          <p:cNvSpPr/>
          <p:nvPr/>
        </p:nvSpPr>
        <p:spPr>
          <a:xfrm>
            <a:off x="1717720" y="267494"/>
            <a:ext cx="591829" cy="1015663"/>
          </a:xfrm>
          <a:prstGeom prst="rect">
            <a:avLst/>
          </a:prstGeom>
        </p:spPr>
        <p:txBody>
          <a:bodyPr wrap="none">
            <a:spAutoFit/>
          </a:bodyPr>
          <a:lstStyle/>
          <a:p>
            <a:r>
              <a:rPr lang="es-ES" sz="6000" dirty="0">
                <a:latin typeface="TSTAR PRO Headline" pitchFamily="50" charset="0"/>
              </a:rPr>
              <a:t>2</a:t>
            </a:r>
          </a:p>
        </p:txBody>
      </p:sp>
      <p:grpSp>
        <p:nvGrpSpPr>
          <p:cNvPr id="3" name="18 Grupo"/>
          <p:cNvGrpSpPr/>
          <p:nvPr/>
        </p:nvGrpSpPr>
        <p:grpSpPr>
          <a:xfrm>
            <a:off x="107504" y="551334"/>
            <a:ext cx="1138555" cy="479992"/>
            <a:chOff x="457200" y="123478"/>
            <a:chExt cx="1138555" cy="479992"/>
          </a:xfrm>
        </p:grpSpPr>
        <p:sp>
          <p:nvSpPr>
            <p:cNvPr id="20" name="object 2"/>
            <p:cNvSpPr txBox="1"/>
            <p:nvPr/>
          </p:nvSpPr>
          <p:spPr>
            <a:xfrm>
              <a:off x="457200" y="201515"/>
              <a:ext cx="1138555" cy="401955"/>
            </a:xfrm>
            <a:prstGeom prst="rect">
              <a:avLst/>
            </a:prstGeom>
          </p:spPr>
          <p:txBody>
            <a:bodyPr vert="horz" wrap="square" lIns="0" tIns="0" rIns="0" bIns="0" rtlCol="0">
              <a:spAutoFit/>
            </a:bodyPr>
            <a:lstStyle/>
            <a:p>
              <a:pPr marL="12700">
                <a:lnSpc>
                  <a:spcPts val="1045"/>
                </a:lnSpc>
              </a:pPr>
              <a:r>
                <a:rPr sz="950" b="1" spc="50" dirty="0">
                  <a:latin typeface="TSTAR PRO"/>
                  <a:cs typeface="TSTAR PRO"/>
                </a:rPr>
                <a:t>IKERLAN.</a:t>
              </a:r>
              <a:endParaRPr sz="950" dirty="0">
                <a:latin typeface="TSTAR PRO"/>
                <a:cs typeface="TSTAR PRO"/>
              </a:endParaRPr>
            </a:p>
            <a:p>
              <a:pPr marL="12700" marR="5080">
                <a:lnSpc>
                  <a:spcPts val="950"/>
                </a:lnSpc>
                <a:spcBef>
                  <a:spcPts val="95"/>
                </a:spcBef>
              </a:pPr>
              <a:r>
                <a:rPr sz="950" spc="35" dirty="0">
                  <a:latin typeface="TSTARPRO-Medium"/>
                  <a:cs typeface="TSTARPRO-Medium"/>
                </a:rPr>
                <a:t>WHERE </a:t>
              </a:r>
              <a:r>
                <a:rPr sz="950" spc="40" dirty="0">
                  <a:latin typeface="TSTARPRO-Medium"/>
                  <a:cs typeface="TSTARPRO-Medium"/>
                </a:rPr>
                <a:t>TECHNOLOGY  </a:t>
              </a:r>
              <a:r>
                <a:rPr sz="950" spc="20" dirty="0">
                  <a:latin typeface="TSTARPRO-Medium"/>
                  <a:cs typeface="TSTARPRO-Medium"/>
                </a:rPr>
                <a:t>IS AN</a:t>
              </a:r>
              <a:r>
                <a:rPr sz="950" spc="80" dirty="0">
                  <a:latin typeface="TSTARPRO-Medium"/>
                  <a:cs typeface="TSTARPRO-Medium"/>
                </a:rPr>
                <a:t> </a:t>
              </a:r>
              <a:r>
                <a:rPr sz="950" spc="40" dirty="0">
                  <a:latin typeface="TSTARPRO-Medium"/>
                  <a:cs typeface="TSTARPRO-Medium"/>
                </a:rPr>
                <a:t>ATTITUDE</a:t>
              </a:r>
              <a:endParaRPr sz="950" dirty="0">
                <a:latin typeface="TSTARPRO-Medium"/>
                <a:cs typeface="TSTARPRO-Medium"/>
              </a:endParaRPr>
            </a:p>
          </p:txBody>
        </p:sp>
        <p:sp>
          <p:nvSpPr>
            <p:cNvPr id="21" name="object 7"/>
            <p:cNvSpPr/>
            <p:nvPr/>
          </p:nvSpPr>
          <p:spPr>
            <a:xfrm>
              <a:off x="476592" y="123478"/>
              <a:ext cx="446405" cy="0"/>
            </a:xfrm>
            <a:custGeom>
              <a:avLst/>
              <a:gdLst/>
              <a:ahLst/>
              <a:cxnLst/>
              <a:rect l="l" t="t" r="r" b="b"/>
              <a:pathLst>
                <a:path w="446405">
                  <a:moveTo>
                    <a:pt x="0" y="0"/>
                  </a:moveTo>
                  <a:lnTo>
                    <a:pt x="446151" y="0"/>
                  </a:lnTo>
                </a:path>
              </a:pathLst>
            </a:custGeom>
            <a:ln w="12052">
              <a:solidFill>
                <a:srgbClr val="25EE32"/>
              </a:solidFill>
            </a:ln>
          </p:spPr>
          <p:txBody>
            <a:bodyPr wrap="square" lIns="0" tIns="0" rIns="0" bIns="0" rtlCol="0"/>
            <a:lstStyle/>
            <a:p>
              <a:endParaRPr dirty="0"/>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riángulo isósceles 24">
            <a:extLst>
              <a:ext uri="{FF2B5EF4-FFF2-40B4-BE49-F238E27FC236}">
                <a16:creationId xmlns:a16="http://schemas.microsoft.com/office/drawing/2014/main" id="{4097FF48-E58C-4CC6-8AD7-7E212F7DB4DB}"/>
              </a:ext>
            </a:extLst>
          </p:cNvPr>
          <p:cNvSpPr/>
          <p:nvPr/>
        </p:nvSpPr>
        <p:spPr>
          <a:xfrm>
            <a:off x="1115616" y="1563638"/>
            <a:ext cx="2338820" cy="2016224"/>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44</a:t>
            </a:fld>
            <a:endParaRPr lang="en-US" dirty="0"/>
          </a:p>
        </p:txBody>
      </p:sp>
      <p:sp>
        <p:nvSpPr>
          <p:cNvPr id="68" name="Título 2">
            <a:extLst>
              <a:ext uri="{FF2B5EF4-FFF2-40B4-BE49-F238E27FC236}">
                <a16:creationId xmlns:a16="http://schemas.microsoft.com/office/drawing/2014/main" id="{999268AD-06AC-439B-92B0-54FD2CB08117}"/>
              </a:ext>
            </a:extLst>
          </p:cNvPr>
          <p:cNvSpPr>
            <a:spLocks noGrp="1"/>
          </p:cNvSpPr>
          <p:nvPr>
            <p:ph type="title"/>
          </p:nvPr>
        </p:nvSpPr>
        <p:spPr>
          <a:xfrm>
            <a:off x="2123728" y="-20538"/>
            <a:ext cx="6563072" cy="576064"/>
          </a:xfrm>
        </p:spPr>
        <p:txBody>
          <a:bodyPr/>
          <a:lstStyle/>
          <a:p>
            <a:r>
              <a:rPr lang="en-GB" dirty="0"/>
              <a:t>Future Work</a:t>
            </a:r>
          </a:p>
        </p:txBody>
      </p:sp>
      <p:sp>
        <p:nvSpPr>
          <p:cNvPr id="11" name="Google Shape;187;p21">
            <a:extLst>
              <a:ext uri="{FF2B5EF4-FFF2-40B4-BE49-F238E27FC236}">
                <a16:creationId xmlns:a16="http://schemas.microsoft.com/office/drawing/2014/main" id="{8673E8D8-8617-44BA-B7CB-2AF522FE0824}"/>
              </a:ext>
            </a:extLst>
          </p:cNvPr>
          <p:cNvSpPr/>
          <p:nvPr/>
        </p:nvSpPr>
        <p:spPr>
          <a:xfrm>
            <a:off x="2033192" y="1275518"/>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object 41">
            <a:extLst>
              <a:ext uri="{FF2B5EF4-FFF2-40B4-BE49-F238E27FC236}">
                <a16:creationId xmlns:a16="http://schemas.microsoft.com/office/drawing/2014/main" id="{AC247875-EEF7-44F0-BC29-2DD255E4CC3D}"/>
              </a:ext>
            </a:extLst>
          </p:cNvPr>
          <p:cNvSpPr txBox="1"/>
          <p:nvPr/>
        </p:nvSpPr>
        <p:spPr>
          <a:xfrm>
            <a:off x="1689286" y="850773"/>
            <a:ext cx="1248519" cy="394339"/>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CVSS Update</a:t>
            </a:r>
          </a:p>
          <a:p>
            <a:pPr marL="12700" algn="ctr">
              <a:lnSpc>
                <a:spcPct val="100000"/>
              </a:lnSpc>
              <a:spcBef>
                <a:spcPts val="95"/>
              </a:spcBef>
            </a:pPr>
            <a:r>
              <a:rPr lang="en-GB" sz="1200" b="1" spc="-80" dirty="0">
                <a:latin typeface="TSTAR PRO" panose="02000806030000020004" pitchFamily="50" charset="0"/>
                <a:cs typeface="Trebuchet MS"/>
              </a:rPr>
              <a:t>(</a:t>
            </a:r>
            <a:r>
              <a:rPr lang="en-GB" sz="1200" b="1" spc="-80" dirty="0" err="1">
                <a:latin typeface="TSTAR PRO" panose="02000806030000020004" pitchFamily="50" charset="0"/>
                <a:cs typeface="Trebuchet MS"/>
              </a:rPr>
              <a:t>submetric</a:t>
            </a:r>
            <a:r>
              <a:rPr lang="en-GB" sz="1200" b="1" spc="-80" dirty="0">
                <a:latin typeface="TSTAR PRO" panose="02000806030000020004" pitchFamily="50" charset="0"/>
                <a:cs typeface="Trebuchet MS"/>
              </a:rPr>
              <a:t>)</a:t>
            </a:r>
            <a:endParaRPr lang="en-GB" sz="1200" b="1" dirty="0">
              <a:latin typeface="TSTAR PRO" panose="02000806030000020004" pitchFamily="50" charset="0"/>
              <a:cs typeface="Trebuchet MS"/>
            </a:endParaRPr>
          </a:p>
        </p:txBody>
      </p:sp>
      <p:sp>
        <p:nvSpPr>
          <p:cNvPr id="15" name="Google Shape;187;p21">
            <a:extLst>
              <a:ext uri="{FF2B5EF4-FFF2-40B4-BE49-F238E27FC236}">
                <a16:creationId xmlns:a16="http://schemas.microsoft.com/office/drawing/2014/main" id="{F4788FD7-D419-435E-93BF-D5B659488565}"/>
              </a:ext>
            </a:extLst>
          </p:cNvPr>
          <p:cNvSpPr/>
          <p:nvPr/>
        </p:nvSpPr>
        <p:spPr>
          <a:xfrm>
            <a:off x="858885" y="3236188"/>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object 41">
            <a:extLst>
              <a:ext uri="{FF2B5EF4-FFF2-40B4-BE49-F238E27FC236}">
                <a16:creationId xmlns:a16="http://schemas.microsoft.com/office/drawing/2014/main" id="{58E8F054-132F-41FE-9076-03F5BC792729}"/>
              </a:ext>
            </a:extLst>
          </p:cNvPr>
          <p:cNvSpPr txBox="1"/>
          <p:nvPr/>
        </p:nvSpPr>
        <p:spPr>
          <a:xfrm>
            <a:off x="490517" y="3821730"/>
            <a:ext cx="1248519" cy="591829"/>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Integrating humans </a:t>
            </a:r>
          </a:p>
          <a:p>
            <a:pPr marL="12700" algn="ctr">
              <a:lnSpc>
                <a:spcPct val="100000"/>
              </a:lnSpc>
              <a:spcBef>
                <a:spcPts val="95"/>
              </a:spcBef>
            </a:pPr>
            <a:r>
              <a:rPr lang="en-GB" sz="1200" b="1" spc="-80" dirty="0">
                <a:latin typeface="TSTAR PRO" panose="02000806030000020004" pitchFamily="50" charset="0"/>
                <a:cs typeface="Trebuchet MS"/>
              </a:rPr>
              <a:t>in the model</a:t>
            </a:r>
          </a:p>
          <a:p>
            <a:pPr marL="12700" algn="ctr">
              <a:lnSpc>
                <a:spcPct val="100000"/>
              </a:lnSpc>
              <a:spcBef>
                <a:spcPts val="95"/>
              </a:spcBef>
            </a:pPr>
            <a:r>
              <a:rPr lang="en-GB" sz="1200" b="1" spc="-80" dirty="0">
                <a:latin typeface="TSTAR PRO" panose="02000806030000020004" pitchFamily="50" charset="0"/>
                <a:cs typeface="Trebuchet MS"/>
              </a:rPr>
              <a:t>(developers)</a:t>
            </a:r>
            <a:endParaRPr lang="en-GB" sz="1200" b="1" dirty="0">
              <a:latin typeface="TSTAR PRO" panose="02000806030000020004" pitchFamily="50" charset="0"/>
              <a:cs typeface="Trebuchet MS"/>
            </a:endParaRPr>
          </a:p>
        </p:txBody>
      </p:sp>
      <p:sp>
        <p:nvSpPr>
          <p:cNvPr id="19" name="Google Shape;187;p21">
            <a:extLst>
              <a:ext uri="{FF2B5EF4-FFF2-40B4-BE49-F238E27FC236}">
                <a16:creationId xmlns:a16="http://schemas.microsoft.com/office/drawing/2014/main" id="{4E9FE6E3-A88D-403C-9B8D-181A2A5C047B}"/>
              </a:ext>
            </a:extLst>
          </p:cNvPr>
          <p:cNvSpPr/>
          <p:nvPr/>
        </p:nvSpPr>
        <p:spPr>
          <a:xfrm>
            <a:off x="3161665" y="3238096"/>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object 41">
            <a:extLst>
              <a:ext uri="{FF2B5EF4-FFF2-40B4-BE49-F238E27FC236}">
                <a16:creationId xmlns:a16="http://schemas.microsoft.com/office/drawing/2014/main" id="{9023C0CC-865F-436D-AC40-249490F5D5F0}"/>
              </a:ext>
            </a:extLst>
          </p:cNvPr>
          <p:cNvSpPr txBox="1"/>
          <p:nvPr/>
        </p:nvSpPr>
        <p:spPr>
          <a:xfrm>
            <a:off x="2830176" y="3794565"/>
            <a:ext cx="1248519"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Machine Learning Approaches</a:t>
            </a:r>
            <a:endParaRPr lang="en-GB" sz="1200" b="1" dirty="0">
              <a:latin typeface="TSTAR PRO" panose="02000806030000020004" pitchFamily="50" charset="0"/>
              <a:cs typeface="Trebuchet MS"/>
            </a:endParaRPr>
          </a:p>
        </p:txBody>
      </p:sp>
      <p:pic>
        <p:nvPicPr>
          <p:cNvPr id="6" name="Gráfico 5" descr="Repetir con relleno sólido">
            <a:extLst>
              <a:ext uri="{FF2B5EF4-FFF2-40B4-BE49-F238E27FC236}">
                <a16:creationId xmlns:a16="http://schemas.microsoft.com/office/drawing/2014/main" id="{D29929FA-38EB-41F0-AF19-97D6E53E44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03025" y="1357940"/>
            <a:ext cx="432048" cy="432048"/>
          </a:xfrm>
          <a:prstGeom prst="rect">
            <a:avLst/>
          </a:prstGeom>
        </p:spPr>
      </p:pic>
      <p:pic>
        <p:nvPicPr>
          <p:cNvPr id="22" name="Gráfico 21" descr="Grupo de personas con relleno sólido">
            <a:extLst>
              <a:ext uri="{FF2B5EF4-FFF2-40B4-BE49-F238E27FC236}">
                <a16:creationId xmlns:a16="http://schemas.microsoft.com/office/drawing/2014/main" id="{2B9B6EBB-6B46-4C10-8FE6-7F20143316D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9140" y="3262516"/>
            <a:ext cx="458540" cy="458540"/>
          </a:xfrm>
          <a:prstGeom prst="rect">
            <a:avLst/>
          </a:prstGeom>
        </p:spPr>
      </p:pic>
      <p:pic>
        <p:nvPicPr>
          <p:cNvPr id="24" name="Gráfico 23" descr="Robot con relleno sólido">
            <a:extLst>
              <a:ext uri="{FF2B5EF4-FFF2-40B4-BE49-F238E27FC236}">
                <a16:creationId xmlns:a16="http://schemas.microsoft.com/office/drawing/2014/main" id="{896CC517-3A22-4BB9-A3AA-4236ED1EF0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61665" y="3238096"/>
            <a:ext cx="585542" cy="585542"/>
          </a:xfrm>
          <a:prstGeom prst="rect">
            <a:avLst/>
          </a:prstGeom>
        </p:spPr>
      </p:pic>
      <p:grpSp>
        <p:nvGrpSpPr>
          <p:cNvPr id="29" name="Grupo 28">
            <a:extLst>
              <a:ext uri="{FF2B5EF4-FFF2-40B4-BE49-F238E27FC236}">
                <a16:creationId xmlns:a16="http://schemas.microsoft.com/office/drawing/2014/main" id="{B66B90EA-3539-479F-B36F-04A2F9A2FCA1}"/>
              </a:ext>
            </a:extLst>
          </p:cNvPr>
          <p:cNvGrpSpPr/>
          <p:nvPr/>
        </p:nvGrpSpPr>
        <p:grpSpPr>
          <a:xfrm>
            <a:off x="1667284" y="2411340"/>
            <a:ext cx="1185310" cy="835351"/>
            <a:chOff x="9660224" y="748998"/>
            <a:chExt cx="1185310" cy="835351"/>
          </a:xfrm>
        </p:grpSpPr>
        <p:sp>
          <p:nvSpPr>
            <p:cNvPr id="30" name="object 41">
              <a:extLst>
                <a:ext uri="{FF2B5EF4-FFF2-40B4-BE49-F238E27FC236}">
                  <a16:creationId xmlns:a16="http://schemas.microsoft.com/office/drawing/2014/main" id="{75D0210A-2D44-42BE-92AD-0EC8E6944242}"/>
                </a:ext>
              </a:extLst>
            </p:cNvPr>
            <p:cNvSpPr txBox="1"/>
            <p:nvPr/>
          </p:nvSpPr>
          <p:spPr>
            <a:xfrm>
              <a:off x="9660224" y="1325945"/>
              <a:ext cx="1185310" cy="258404"/>
            </a:xfrm>
            <a:prstGeom prst="rect">
              <a:avLst/>
            </a:prstGeom>
          </p:spPr>
          <p:txBody>
            <a:bodyPr vert="horz" wrap="square" lIns="0" tIns="12065" rIns="0" bIns="0" rtlCol="0">
              <a:spAutoFit/>
            </a:bodyPr>
            <a:lstStyle/>
            <a:p>
              <a:pPr marL="12700" algn="ctr">
                <a:lnSpc>
                  <a:spcPct val="100000"/>
                </a:lnSpc>
                <a:spcBef>
                  <a:spcPts val="95"/>
                </a:spcBef>
              </a:pPr>
              <a:r>
                <a:rPr lang="es-ES" sz="1600" b="1" dirty="0">
                  <a:latin typeface="Trebuchet MS"/>
                  <a:cs typeface="Trebuchet MS"/>
                </a:rPr>
                <a:t>CONTENT</a:t>
              </a:r>
            </a:p>
          </p:txBody>
        </p:sp>
        <p:sp>
          <p:nvSpPr>
            <p:cNvPr id="31" name="Google Shape;187;p21">
              <a:extLst>
                <a:ext uri="{FF2B5EF4-FFF2-40B4-BE49-F238E27FC236}">
                  <a16:creationId xmlns:a16="http://schemas.microsoft.com/office/drawing/2014/main" id="{794EC2EF-EAAC-4571-9875-CEF84E73742A}"/>
                </a:ext>
              </a:extLst>
            </p:cNvPr>
            <p:cNvSpPr/>
            <p:nvPr/>
          </p:nvSpPr>
          <p:spPr>
            <a:xfrm>
              <a:off x="9965436" y="748998"/>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32" name="Gráfico 31" descr="Libros">
              <a:extLst>
                <a:ext uri="{FF2B5EF4-FFF2-40B4-BE49-F238E27FC236}">
                  <a16:creationId xmlns:a16="http://schemas.microsoft.com/office/drawing/2014/main" id="{ABE664ED-8931-4988-98CD-0EBAE26DF5C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72600" y="765387"/>
              <a:ext cx="560558" cy="560558"/>
            </a:xfrm>
            <a:prstGeom prst="rect">
              <a:avLst/>
            </a:prstGeom>
          </p:spPr>
        </p:pic>
      </p:grpSp>
      <p:sp>
        <p:nvSpPr>
          <p:cNvPr id="23" name="CuadroTexto 22">
            <a:extLst>
              <a:ext uri="{FF2B5EF4-FFF2-40B4-BE49-F238E27FC236}">
                <a16:creationId xmlns:a16="http://schemas.microsoft.com/office/drawing/2014/main" id="{C2914471-70E8-36C3-00A0-90511A9C25FC}"/>
              </a:ext>
            </a:extLst>
          </p:cNvPr>
          <p:cNvSpPr txBox="1"/>
          <p:nvPr/>
        </p:nvSpPr>
        <p:spPr>
          <a:xfrm>
            <a:off x="4797791" y="1497462"/>
            <a:ext cx="3855691" cy="2862322"/>
          </a:xfrm>
          <a:prstGeom prst="rect">
            <a:avLst/>
          </a:prstGeom>
          <a:noFill/>
        </p:spPr>
        <p:txBody>
          <a:bodyPr wrap="square">
            <a:spAutoFit/>
          </a:bodyPr>
          <a:lstStyle/>
          <a:p>
            <a:pPr marL="228600" indent="-228600" algn="just">
              <a:buFont typeface="+mj-lt"/>
              <a:buAutoNum type="arabicParenR"/>
            </a:pPr>
            <a:r>
              <a:rPr lang="en-US" sz="1200" i="0" u="none" strike="noStrike" baseline="0" dirty="0">
                <a:latin typeface="TSTAR PRO" panose="02000806030000020004" pitchFamily="50" charset="0"/>
              </a:rPr>
              <a:t>ANALYZED A </a:t>
            </a:r>
            <a:r>
              <a:rPr lang="en-US" sz="1200" b="1" i="0" u="none" strike="noStrike" baseline="0" dirty="0">
                <a:highlight>
                  <a:srgbClr val="25EE32"/>
                </a:highlight>
                <a:latin typeface="TSTAR PRO" panose="02000806030000020004" pitchFamily="50" charset="0"/>
              </a:rPr>
              <a:t>REDUCED SET OF METRICS</a:t>
            </a:r>
            <a:r>
              <a:rPr lang="en-US" sz="1200" i="0" u="none" strike="noStrike" baseline="0" dirty="0">
                <a:latin typeface="TSTAR PRO" panose="02000806030000020004" pitchFamily="50" charset="0"/>
              </a:rPr>
              <a:t> TO TEST THEIR APPLICABILITY TO ESs.</a:t>
            </a:r>
          </a:p>
          <a:p>
            <a:pPr marL="228600" indent="-228600" algn="just">
              <a:buFont typeface="+mj-lt"/>
              <a:buAutoNum type="arabicParenR"/>
            </a:pPr>
            <a:endParaRPr lang="en-US" sz="1200" dirty="0">
              <a:latin typeface="TSTAR PRO" panose="02000806030000020004" pitchFamily="50" charset="0"/>
            </a:endParaRPr>
          </a:p>
          <a:p>
            <a:pPr marL="228600" indent="-228600" algn="just">
              <a:buFont typeface="+mj-lt"/>
              <a:buAutoNum type="arabicParenR"/>
            </a:pPr>
            <a:r>
              <a:rPr lang="en-US" sz="1200" i="0" u="none" strike="noStrike" baseline="0" dirty="0">
                <a:latin typeface="TSTAR PRO" panose="02000806030000020004" pitchFamily="50" charset="0"/>
              </a:rPr>
              <a:t>MORE EXTENDED </a:t>
            </a:r>
            <a:r>
              <a:rPr lang="en-US" sz="1200" b="1" i="0" u="none" strike="noStrike" baseline="0" dirty="0">
                <a:highlight>
                  <a:srgbClr val="25EE32"/>
                </a:highlight>
                <a:latin typeface="TSTAR PRO" panose="02000806030000020004" pitchFamily="50" charset="0"/>
              </a:rPr>
              <a:t>METRICS IN THE INDUSTRY</a:t>
            </a:r>
            <a:r>
              <a:rPr lang="en-US" sz="1200" i="0" u="none" strike="noStrike" baseline="0" dirty="0">
                <a:latin typeface="TSTAR PRO" panose="02000806030000020004" pitchFamily="50" charset="0"/>
              </a:rPr>
              <a:t>.</a:t>
            </a:r>
          </a:p>
          <a:p>
            <a:pPr marL="228600" indent="-228600" algn="just">
              <a:buFont typeface="+mj-lt"/>
              <a:buAutoNum type="arabicParenR"/>
            </a:pPr>
            <a:endParaRPr lang="en-US" sz="1200" dirty="0">
              <a:latin typeface="TSTAR PRO" panose="02000806030000020004" pitchFamily="50" charset="0"/>
            </a:endParaRPr>
          </a:p>
          <a:p>
            <a:pPr marL="228600" indent="-228600" algn="just">
              <a:buFont typeface="+mj-lt"/>
              <a:buAutoNum type="arabicParenR"/>
            </a:pPr>
            <a:r>
              <a:rPr lang="en-US" sz="1200" i="0" u="none" strike="noStrike" baseline="0" dirty="0">
                <a:latin typeface="TSTAR PRO" panose="02000806030000020004" pitchFamily="50" charset="0"/>
              </a:rPr>
              <a:t>DEVELOP A </a:t>
            </a:r>
            <a:r>
              <a:rPr lang="en-US" sz="1200" b="1" i="0" u="none" strike="noStrike" baseline="0" dirty="0">
                <a:highlight>
                  <a:srgbClr val="25EE32"/>
                </a:highlight>
                <a:latin typeface="TSTAR PRO" panose="02000806030000020004" pitchFamily="50" charset="0"/>
              </a:rPr>
              <a:t>TOOL</a:t>
            </a:r>
            <a:r>
              <a:rPr lang="en-US" sz="1200" i="0" u="none" strike="noStrike" baseline="0" dirty="0">
                <a:latin typeface="TSTAR PRO" panose="02000806030000020004" pitchFamily="50" charset="0"/>
              </a:rPr>
              <a:t> THAT AUTOMATED THE GENERATION OF EDGS.</a:t>
            </a:r>
          </a:p>
          <a:p>
            <a:pPr marL="228600" indent="-228600" algn="just">
              <a:buFont typeface="+mj-lt"/>
              <a:buAutoNum type="arabicParenR"/>
            </a:pPr>
            <a:endParaRPr lang="en-US" sz="1200" dirty="0">
              <a:latin typeface="TSTAR PRO" panose="02000806030000020004" pitchFamily="50" charset="0"/>
            </a:endParaRPr>
          </a:p>
          <a:p>
            <a:pPr marL="228600" indent="-228600" algn="just">
              <a:buFont typeface="+mj-lt"/>
              <a:buAutoNum type="arabicParenR"/>
            </a:pPr>
            <a:r>
              <a:rPr lang="en-US" sz="1200" dirty="0">
                <a:latin typeface="TSTAR PRO" panose="02000806030000020004" pitchFamily="50" charset="0"/>
              </a:rPr>
              <a:t>INTEGRATE </a:t>
            </a:r>
            <a:r>
              <a:rPr lang="en-US" sz="1200" b="1" dirty="0">
                <a:highlight>
                  <a:srgbClr val="25EE32"/>
                </a:highlight>
                <a:latin typeface="TSTAR PRO" panose="02000806030000020004" pitchFamily="50" charset="0"/>
              </a:rPr>
              <a:t>HISTORICAL INFORMATION</a:t>
            </a:r>
            <a:r>
              <a:rPr lang="en-US" sz="1200" dirty="0">
                <a:latin typeface="TSTAR PRO" panose="02000806030000020004" pitchFamily="50" charset="0"/>
              </a:rPr>
              <a:t> ABOUT DEVELOPERS.</a:t>
            </a:r>
          </a:p>
          <a:p>
            <a:pPr marL="228600" indent="-228600" algn="just">
              <a:buFont typeface="+mj-lt"/>
              <a:buAutoNum type="arabicParenR"/>
            </a:pPr>
            <a:endParaRPr lang="en-US" sz="1200" dirty="0">
              <a:latin typeface="TSTAR PRO" panose="02000806030000020004" pitchFamily="50" charset="0"/>
            </a:endParaRPr>
          </a:p>
          <a:p>
            <a:pPr marL="228600" indent="-228600" algn="just">
              <a:buFont typeface="+mj-lt"/>
              <a:buAutoNum type="arabicParenR"/>
            </a:pPr>
            <a:r>
              <a:rPr lang="en-US" sz="1200" b="1" dirty="0">
                <a:highlight>
                  <a:srgbClr val="25EE32"/>
                </a:highlight>
                <a:latin typeface="TSTAR PRO" panose="02000806030000020004" pitchFamily="50" charset="0"/>
              </a:rPr>
              <a:t>AGGREGATION AT SUBMETRIC</a:t>
            </a:r>
            <a:r>
              <a:rPr lang="en-US" sz="1200" dirty="0">
                <a:latin typeface="TSTAR PRO" panose="02000806030000020004" pitchFamily="50" charset="0"/>
              </a:rPr>
              <a:t> LEVEL.</a:t>
            </a:r>
          </a:p>
          <a:p>
            <a:pPr marL="228600" indent="-228600" algn="just">
              <a:buFont typeface="+mj-lt"/>
              <a:buAutoNum type="arabicParenR"/>
            </a:pPr>
            <a:endParaRPr lang="en-US" sz="1200" dirty="0">
              <a:latin typeface="TSTAR PRO" panose="02000806030000020004" pitchFamily="50" charset="0"/>
            </a:endParaRPr>
          </a:p>
          <a:p>
            <a:pPr marL="228600" indent="-228600" algn="just">
              <a:buFont typeface="+mj-lt"/>
              <a:buAutoNum type="arabicParenR"/>
            </a:pPr>
            <a:r>
              <a:rPr lang="en-US" sz="1200" b="1" dirty="0">
                <a:highlight>
                  <a:srgbClr val="25EE32"/>
                </a:highlight>
                <a:latin typeface="TSTAR PRO" panose="02000806030000020004" pitchFamily="50" charset="0"/>
              </a:rPr>
              <a:t>INTEGRATION</a:t>
            </a:r>
            <a:r>
              <a:rPr lang="en-US" sz="1200" dirty="0">
                <a:latin typeface="TSTAR PRO" panose="02000806030000020004" pitchFamily="50" charset="0"/>
              </a:rPr>
              <a:t> OF THE AGGREGATION ALGORITHM WITH THE TOOL OF EDGS.</a:t>
            </a:r>
          </a:p>
        </p:txBody>
      </p:sp>
    </p:spTree>
    <p:extLst>
      <p:ext uri="{BB962C8B-B14F-4D97-AF65-F5344CB8AC3E}">
        <p14:creationId xmlns:p14="http://schemas.microsoft.com/office/powerpoint/2010/main" val="25404029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20"/>
          </p:nvPr>
        </p:nvSpPr>
        <p:spPr/>
        <p:txBody>
          <a:bodyPr/>
          <a:lstStyle/>
          <a:p>
            <a:pPr>
              <a:defRPr/>
            </a:pPr>
            <a:fld id="{573902B0-774B-DB47-85FF-5E7A4BB2BF29}" type="slidenum">
              <a:rPr lang="en-US" smtClean="0"/>
              <a:pPr>
                <a:defRPr/>
              </a:pPr>
              <a:t>45</a:t>
            </a:fld>
            <a:endParaRPr lang="en-US" dirty="0"/>
          </a:p>
        </p:txBody>
      </p:sp>
      <p:pic>
        <p:nvPicPr>
          <p:cNvPr id="1028" name="Picture 4" descr="Resultado de imagen de hasve a questions ask expert"/>
          <p:cNvPicPr>
            <a:picLocks noChangeArrowheads="1"/>
          </p:cNvPicPr>
          <p:nvPr/>
        </p:nvPicPr>
        <p:blipFill>
          <a:blip r:embed="rId2" cstate="print">
            <a:grayscl/>
          </a:blip>
          <a:srcRect/>
          <a:stretch>
            <a:fillRect/>
          </a:stretch>
        </p:blipFill>
        <p:spPr bwMode="auto">
          <a:xfrm>
            <a:off x="1" y="1"/>
            <a:ext cx="9144000" cy="4957200"/>
          </a:xfrm>
          <a:prstGeom prst="rect">
            <a:avLst/>
          </a:prstGeom>
          <a:noFill/>
        </p:spPr>
      </p:pic>
      <p:sp>
        <p:nvSpPr>
          <p:cNvPr id="11" name="Shape 213"/>
          <p:cNvSpPr txBox="1">
            <a:spLocks/>
          </p:cNvSpPr>
          <p:nvPr/>
        </p:nvSpPr>
        <p:spPr>
          <a:xfrm>
            <a:off x="0" y="430178"/>
            <a:ext cx="9144000" cy="720000"/>
          </a:xfrm>
          <a:prstGeom prst="rect">
            <a:avLst/>
          </a:prstGeom>
          <a:solidFill>
            <a:schemeClr val="bg1">
              <a:alpha val="89000"/>
            </a:schemeClr>
          </a:solidFill>
        </p:spPr>
        <p:txBody>
          <a:bodyPr vert="horz" lIns="91440" tIns="45720" rIns="91440" bIns="45720" rtlCol="0" anchor="ctr">
            <a:noAutofit/>
          </a:bodyPr>
          <a:lstStyle>
            <a:lvl1pPr>
              <a:defRPr>
                <a:latin typeface="Impact"/>
                <a:ea typeface="Impact"/>
                <a:cs typeface="Impact"/>
                <a:sym typeface="Impact"/>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5400" b="1" i="0" u="none" strike="noStrike" kern="1200" cap="none" normalizeH="0" baseline="0" noProof="0" dirty="0" err="1">
                <a:ln>
                  <a:noFill/>
                </a:ln>
                <a:solidFill>
                  <a:schemeClr val="tx1"/>
                </a:solidFill>
                <a:effectLst/>
                <a:uLnTx/>
                <a:uFillTx/>
                <a:latin typeface="TSTAR PRO Medium" pitchFamily="50" charset="0"/>
                <a:sym typeface="Impact"/>
              </a:rPr>
              <a:t>Questions</a:t>
            </a:r>
            <a:endParaRPr kumimoji="0" lang="es-ES" sz="5400" b="1" i="0" u="none" strike="noStrike" kern="1200" cap="none" normalizeH="0" baseline="0" noProof="0" dirty="0">
              <a:ln>
                <a:noFill/>
              </a:ln>
              <a:solidFill>
                <a:schemeClr val="tx1"/>
              </a:solidFill>
              <a:effectLst/>
              <a:uLnTx/>
              <a:uFillTx/>
              <a:latin typeface="TSTAR PRO Medium" pitchFamily="50" charset="0"/>
              <a:sym typeface="Impact"/>
            </a:endParaRPr>
          </a:p>
        </p:txBody>
      </p:sp>
      <p:grpSp>
        <p:nvGrpSpPr>
          <p:cNvPr id="3" name="18 Grupo"/>
          <p:cNvGrpSpPr/>
          <p:nvPr/>
        </p:nvGrpSpPr>
        <p:grpSpPr>
          <a:xfrm>
            <a:off x="107504" y="551334"/>
            <a:ext cx="1138555" cy="479992"/>
            <a:chOff x="457200" y="123478"/>
            <a:chExt cx="1138555" cy="479992"/>
          </a:xfrm>
        </p:grpSpPr>
        <p:sp>
          <p:nvSpPr>
            <p:cNvPr id="20" name="object 2"/>
            <p:cNvSpPr txBox="1"/>
            <p:nvPr/>
          </p:nvSpPr>
          <p:spPr>
            <a:xfrm>
              <a:off x="457200" y="201515"/>
              <a:ext cx="1138555" cy="401955"/>
            </a:xfrm>
            <a:prstGeom prst="rect">
              <a:avLst/>
            </a:prstGeom>
          </p:spPr>
          <p:txBody>
            <a:bodyPr vert="horz" wrap="square" lIns="0" tIns="0" rIns="0" bIns="0" rtlCol="0">
              <a:spAutoFit/>
            </a:bodyPr>
            <a:lstStyle/>
            <a:p>
              <a:pPr marL="12700">
                <a:lnSpc>
                  <a:spcPts val="1045"/>
                </a:lnSpc>
              </a:pPr>
              <a:r>
                <a:rPr sz="950" b="1" spc="50" dirty="0">
                  <a:latin typeface="TSTAR PRO"/>
                  <a:cs typeface="TSTAR PRO"/>
                </a:rPr>
                <a:t>IKERLAN.</a:t>
              </a:r>
              <a:endParaRPr sz="950" dirty="0">
                <a:latin typeface="TSTAR PRO"/>
                <a:cs typeface="TSTAR PRO"/>
              </a:endParaRPr>
            </a:p>
            <a:p>
              <a:pPr marL="12700" marR="5080">
                <a:lnSpc>
                  <a:spcPts val="950"/>
                </a:lnSpc>
                <a:spcBef>
                  <a:spcPts val="95"/>
                </a:spcBef>
              </a:pPr>
              <a:r>
                <a:rPr sz="950" spc="35" dirty="0">
                  <a:latin typeface="TSTARPRO-Medium"/>
                  <a:cs typeface="TSTARPRO-Medium"/>
                </a:rPr>
                <a:t>WHERE </a:t>
              </a:r>
              <a:r>
                <a:rPr sz="950" spc="40" dirty="0">
                  <a:latin typeface="TSTARPRO-Medium"/>
                  <a:cs typeface="TSTARPRO-Medium"/>
                </a:rPr>
                <a:t>TECHNOLOGY  </a:t>
              </a:r>
              <a:r>
                <a:rPr sz="950" spc="20" dirty="0">
                  <a:latin typeface="TSTARPRO-Medium"/>
                  <a:cs typeface="TSTARPRO-Medium"/>
                </a:rPr>
                <a:t>IS AN</a:t>
              </a:r>
              <a:r>
                <a:rPr sz="950" spc="80" dirty="0">
                  <a:latin typeface="TSTARPRO-Medium"/>
                  <a:cs typeface="TSTARPRO-Medium"/>
                </a:rPr>
                <a:t> </a:t>
              </a:r>
              <a:r>
                <a:rPr sz="950" spc="40" dirty="0">
                  <a:latin typeface="TSTARPRO-Medium"/>
                  <a:cs typeface="TSTARPRO-Medium"/>
                </a:rPr>
                <a:t>ATTITUDE</a:t>
              </a:r>
              <a:endParaRPr sz="950" dirty="0">
                <a:latin typeface="TSTARPRO-Medium"/>
                <a:cs typeface="TSTARPRO-Medium"/>
              </a:endParaRPr>
            </a:p>
          </p:txBody>
        </p:sp>
        <p:sp>
          <p:nvSpPr>
            <p:cNvPr id="21" name="object 7"/>
            <p:cNvSpPr/>
            <p:nvPr/>
          </p:nvSpPr>
          <p:spPr>
            <a:xfrm>
              <a:off x="476592" y="123478"/>
              <a:ext cx="446405" cy="0"/>
            </a:xfrm>
            <a:custGeom>
              <a:avLst/>
              <a:gdLst/>
              <a:ahLst/>
              <a:cxnLst/>
              <a:rect l="l" t="t" r="r" b="b"/>
              <a:pathLst>
                <a:path w="446405">
                  <a:moveTo>
                    <a:pt x="0" y="0"/>
                  </a:moveTo>
                  <a:lnTo>
                    <a:pt x="446151" y="0"/>
                  </a:lnTo>
                </a:path>
              </a:pathLst>
            </a:custGeom>
            <a:ln w="12052">
              <a:solidFill>
                <a:srgbClr val="25EE32"/>
              </a:solidFill>
            </a:ln>
          </p:spPr>
          <p:txBody>
            <a:bodyPr wrap="square" lIns="0" tIns="0" rIns="0" bIns="0" rtlCol="0"/>
            <a:lstStyle/>
            <a:p>
              <a:endParaRPr dirty="0"/>
            </a:p>
          </p:txBody>
        </p:sp>
      </p:grpSp>
      <p:sp>
        <p:nvSpPr>
          <p:cNvPr id="10" name="9 Pentágono"/>
          <p:cNvSpPr/>
          <p:nvPr/>
        </p:nvSpPr>
        <p:spPr>
          <a:xfrm>
            <a:off x="1331640" y="430178"/>
            <a:ext cx="1152128" cy="720080"/>
          </a:xfrm>
          <a:prstGeom prst="homePlate">
            <a:avLst/>
          </a:prstGeom>
          <a:solidFill>
            <a:srgbClr val="2CF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12 Rectángulo">
            <a:extLst>
              <a:ext uri="{FF2B5EF4-FFF2-40B4-BE49-F238E27FC236}">
                <a16:creationId xmlns:a16="http://schemas.microsoft.com/office/drawing/2014/main" id="{397CDEDE-FA2D-48E9-BA09-484845382343}"/>
              </a:ext>
            </a:extLst>
          </p:cNvPr>
          <p:cNvSpPr/>
          <p:nvPr/>
        </p:nvSpPr>
        <p:spPr>
          <a:xfrm>
            <a:off x="1717720" y="267494"/>
            <a:ext cx="583814" cy="1015663"/>
          </a:xfrm>
          <a:prstGeom prst="rect">
            <a:avLst/>
          </a:prstGeom>
        </p:spPr>
        <p:txBody>
          <a:bodyPr wrap="none">
            <a:spAutoFit/>
          </a:bodyPr>
          <a:lstStyle/>
          <a:p>
            <a:r>
              <a:rPr lang="es-ES" sz="6000" dirty="0">
                <a:latin typeface="TSTAR PRO Headline" pitchFamily="50" charset="0"/>
              </a:rPr>
              <a:t>7</a:t>
            </a:r>
          </a:p>
        </p:txBody>
      </p:sp>
    </p:spTree>
    <p:extLst>
      <p:ext uri="{BB962C8B-B14F-4D97-AF65-F5344CB8AC3E}">
        <p14:creationId xmlns:p14="http://schemas.microsoft.com/office/powerpoint/2010/main" val="34835716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chemeClr val="tx1"/>
                </a:solidFill>
              </a:rPr>
              <a:t>THANK YOU</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47</a:t>
            </a:fld>
            <a:endParaRPr lang="en-US" dirty="0"/>
          </a:p>
        </p:txBody>
      </p:sp>
      <p:sp>
        <p:nvSpPr>
          <p:cNvPr id="68" name="Título 2">
            <a:extLst>
              <a:ext uri="{FF2B5EF4-FFF2-40B4-BE49-F238E27FC236}">
                <a16:creationId xmlns:a16="http://schemas.microsoft.com/office/drawing/2014/main" id="{999268AD-06AC-439B-92B0-54FD2CB08117}"/>
              </a:ext>
            </a:extLst>
          </p:cNvPr>
          <p:cNvSpPr>
            <a:spLocks noGrp="1"/>
          </p:cNvSpPr>
          <p:nvPr>
            <p:ph type="title"/>
          </p:nvPr>
        </p:nvSpPr>
        <p:spPr>
          <a:xfrm>
            <a:off x="2123728" y="-20538"/>
            <a:ext cx="6563072" cy="576064"/>
          </a:xfrm>
        </p:spPr>
        <p:txBody>
          <a:bodyPr/>
          <a:lstStyle/>
          <a:p>
            <a:r>
              <a:rPr lang="en-GB" dirty="0"/>
              <a:t>Graph-Based Assessment</a:t>
            </a:r>
          </a:p>
        </p:txBody>
      </p:sp>
      <p:pic>
        <p:nvPicPr>
          <p:cNvPr id="5" name="Imagen 4" descr="Diagrama&#10;&#10;Descripción generada automáticamente">
            <a:extLst>
              <a:ext uri="{FF2B5EF4-FFF2-40B4-BE49-F238E27FC236}">
                <a16:creationId xmlns:a16="http://schemas.microsoft.com/office/drawing/2014/main" id="{80FCFAA2-2696-7BA6-931D-03FBD2E7D0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5916" y="482077"/>
            <a:ext cx="1476164" cy="4468935"/>
          </a:xfrm>
          <a:prstGeom prst="rect">
            <a:avLst/>
          </a:prstGeom>
        </p:spPr>
      </p:pic>
    </p:spTree>
    <p:extLst>
      <p:ext uri="{BB962C8B-B14F-4D97-AF65-F5344CB8AC3E}">
        <p14:creationId xmlns:p14="http://schemas.microsoft.com/office/powerpoint/2010/main" val="41151406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48</a:t>
            </a:fld>
            <a:endParaRPr lang="en-US" dirty="0"/>
          </a:p>
        </p:txBody>
      </p:sp>
      <p:sp>
        <p:nvSpPr>
          <p:cNvPr id="68" name="Título 2">
            <a:extLst>
              <a:ext uri="{FF2B5EF4-FFF2-40B4-BE49-F238E27FC236}">
                <a16:creationId xmlns:a16="http://schemas.microsoft.com/office/drawing/2014/main" id="{999268AD-06AC-439B-92B0-54FD2CB08117}"/>
              </a:ext>
            </a:extLst>
          </p:cNvPr>
          <p:cNvSpPr>
            <a:spLocks noGrp="1"/>
          </p:cNvSpPr>
          <p:nvPr>
            <p:ph type="title"/>
          </p:nvPr>
        </p:nvSpPr>
        <p:spPr>
          <a:xfrm>
            <a:off x="2123728" y="-20538"/>
            <a:ext cx="6563072" cy="576064"/>
          </a:xfrm>
        </p:spPr>
        <p:txBody>
          <a:bodyPr/>
          <a:lstStyle/>
          <a:p>
            <a:r>
              <a:rPr lang="en-GB" dirty="0"/>
              <a:t>Graph-Based Assessment</a:t>
            </a:r>
          </a:p>
        </p:txBody>
      </p:sp>
      <p:pic>
        <p:nvPicPr>
          <p:cNvPr id="4" name="Imagen 3">
            <a:extLst>
              <a:ext uri="{FF2B5EF4-FFF2-40B4-BE49-F238E27FC236}">
                <a16:creationId xmlns:a16="http://schemas.microsoft.com/office/drawing/2014/main" id="{25257A4C-8EA8-7FFF-BD4E-07554ABAB667}"/>
              </a:ext>
            </a:extLst>
          </p:cNvPr>
          <p:cNvPicPr>
            <a:picLocks noChangeAspect="1"/>
          </p:cNvPicPr>
          <p:nvPr/>
        </p:nvPicPr>
        <p:blipFill>
          <a:blip r:embed="rId3"/>
          <a:stretch>
            <a:fillRect/>
          </a:stretch>
        </p:blipFill>
        <p:spPr>
          <a:xfrm>
            <a:off x="3703653" y="811525"/>
            <a:ext cx="1736693" cy="3867894"/>
          </a:xfrm>
          <a:prstGeom prst="rect">
            <a:avLst/>
          </a:prstGeom>
        </p:spPr>
      </p:pic>
    </p:spTree>
    <p:extLst>
      <p:ext uri="{BB962C8B-B14F-4D97-AF65-F5344CB8AC3E}">
        <p14:creationId xmlns:p14="http://schemas.microsoft.com/office/powerpoint/2010/main" val="26636774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49</a:t>
            </a:fld>
            <a:endParaRPr lang="en-US" dirty="0"/>
          </a:p>
        </p:txBody>
      </p:sp>
      <p:sp>
        <p:nvSpPr>
          <p:cNvPr id="68" name="Título 2">
            <a:extLst>
              <a:ext uri="{FF2B5EF4-FFF2-40B4-BE49-F238E27FC236}">
                <a16:creationId xmlns:a16="http://schemas.microsoft.com/office/drawing/2014/main" id="{999268AD-06AC-439B-92B0-54FD2CB08117}"/>
              </a:ext>
            </a:extLst>
          </p:cNvPr>
          <p:cNvSpPr>
            <a:spLocks noGrp="1"/>
          </p:cNvSpPr>
          <p:nvPr>
            <p:ph type="title"/>
          </p:nvPr>
        </p:nvSpPr>
        <p:spPr>
          <a:xfrm>
            <a:off x="2123728" y="-20538"/>
            <a:ext cx="6563072" cy="576064"/>
          </a:xfrm>
        </p:spPr>
        <p:txBody>
          <a:bodyPr/>
          <a:lstStyle/>
          <a:p>
            <a:r>
              <a:rPr lang="en-GB" dirty="0"/>
              <a:t>Graph-Based Assessment</a:t>
            </a:r>
          </a:p>
        </p:txBody>
      </p:sp>
      <p:pic>
        <p:nvPicPr>
          <p:cNvPr id="12" name="Imagen 11" descr="Un conjunto de letras blancas en un fondo blanco&#10;&#10;Descripción generada automáticamente con confianza media">
            <a:extLst>
              <a:ext uri="{FF2B5EF4-FFF2-40B4-BE49-F238E27FC236}">
                <a16:creationId xmlns:a16="http://schemas.microsoft.com/office/drawing/2014/main" id="{FE71E832-210E-2E7B-8425-3E511700A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2031" y="1563639"/>
            <a:ext cx="3219938" cy="2016222"/>
          </a:xfrm>
          <a:prstGeom prst="rect">
            <a:avLst/>
          </a:prstGeom>
        </p:spPr>
      </p:pic>
    </p:spTree>
    <p:extLst>
      <p:ext uri="{BB962C8B-B14F-4D97-AF65-F5344CB8AC3E}">
        <p14:creationId xmlns:p14="http://schemas.microsoft.com/office/powerpoint/2010/main" val="752903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Heptágono 106">
            <a:extLst>
              <a:ext uri="{FF2B5EF4-FFF2-40B4-BE49-F238E27FC236}">
                <a16:creationId xmlns:a16="http://schemas.microsoft.com/office/drawing/2014/main" id="{F296A9D8-4745-E382-7625-88B30DC4D38C}"/>
              </a:ext>
            </a:extLst>
          </p:cNvPr>
          <p:cNvSpPr/>
          <p:nvPr/>
        </p:nvSpPr>
        <p:spPr>
          <a:xfrm>
            <a:off x="540103" y="1918625"/>
            <a:ext cx="1505264" cy="1505264"/>
          </a:xfrm>
          <a:prstGeom prst="hept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ítulo 11">
            <a:extLst>
              <a:ext uri="{FF2B5EF4-FFF2-40B4-BE49-F238E27FC236}">
                <a16:creationId xmlns:a16="http://schemas.microsoft.com/office/drawing/2014/main" id="{0D095CDF-6302-4D6F-9439-66D04FA29D03}"/>
              </a:ext>
            </a:extLst>
          </p:cNvPr>
          <p:cNvSpPr>
            <a:spLocks noGrp="1"/>
          </p:cNvSpPr>
          <p:nvPr>
            <p:ph type="title"/>
          </p:nvPr>
        </p:nvSpPr>
        <p:spPr/>
        <p:txBody>
          <a:bodyPr/>
          <a:lstStyle/>
          <a:p>
            <a:r>
              <a:rPr lang="en-GB" dirty="0"/>
              <a:t>Introduction</a:t>
            </a:r>
          </a:p>
        </p:txBody>
      </p:sp>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5</a:t>
            </a:fld>
            <a:endParaRPr lang="en-US" dirty="0"/>
          </a:p>
        </p:txBody>
      </p:sp>
      <p:grpSp>
        <p:nvGrpSpPr>
          <p:cNvPr id="19" name="Grupo 18">
            <a:extLst>
              <a:ext uri="{FF2B5EF4-FFF2-40B4-BE49-F238E27FC236}">
                <a16:creationId xmlns:a16="http://schemas.microsoft.com/office/drawing/2014/main" id="{87EF0F0B-5401-4399-8689-11D4978D523C}"/>
              </a:ext>
            </a:extLst>
          </p:cNvPr>
          <p:cNvGrpSpPr/>
          <p:nvPr/>
        </p:nvGrpSpPr>
        <p:grpSpPr>
          <a:xfrm>
            <a:off x="430448" y="1834489"/>
            <a:ext cx="1624972" cy="1673536"/>
            <a:chOff x="7195266" y="1244116"/>
            <a:chExt cx="1624972" cy="1673536"/>
          </a:xfrm>
        </p:grpSpPr>
        <p:sp>
          <p:nvSpPr>
            <p:cNvPr id="4" name="Elipse 3">
              <a:extLst>
                <a:ext uri="{FF2B5EF4-FFF2-40B4-BE49-F238E27FC236}">
                  <a16:creationId xmlns:a16="http://schemas.microsoft.com/office/drawing/2014/main" id="{6E7CA261-3DCE-404C-9D0D-54ACCB25CF0B}"/>
                </a:ext>
              </a:extLst>
            </p:cNvPr>
            <p:cNvSpPr/>
            <p:nvPr/>
          </p:nvSpPr>
          <p:spPr>
            <a:xfrm>
              <a:off x="7195266" y="1292680"/>
              <a:ext cx="1624972" cy="162497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 name="Grupo 5">
              <a:extLst>
                <a:ext uri="{FF2B5EF4-FFF2-40B4-BE49-F238E27FC236}">
                  <a16:creationId xmlns:a16="http://schemas.microsoft.com/office/drawing/2014/main" id="{DDA8527C-4F21-458F-A653-F0E8543713FF}"/>
                </a:ext>
              </a:extLst>
            </p:cNvPr>
            <p:cNvGrpSpPr/>
            <p:nvPr/>
          </p:nvGrpSpPr>
          <p:grpSpPr>
            <a:xfrm>
              <a:off x="7374934" y="1472348"/>
              <a:ext cx="1265636" cy="1265636"/>
              <a:chOff x="3939182" y="3470135"/>
              <a:chExt cx="1265636" cy="1265636"/>
            </a:xfrm>
          </p:grpSpPr>
          <p:sp>
            <p:nvSpPr>
              <p:cNvPr id="24" name="Google Shape;187;p21"/>
              <p:cNvSpPr/>
              <p:nvPr/>
            </p:nvSpPr>
            <p:spPr>
              <a:xfrm>
                <a:off x="4027885" y="3566107"/>
                <a:ext cx="1082008" cy="1082008"/>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Gráfico 4">
                <a:extLst>
                  <a:ext uri="{FF2B5EF4-FFF2-40B4-BE49-F238E27FC236}">
                    <a16:creationId xmlns:a16="http://schemas.microsoft.com/office/drawing/2014/main" id="{7C5C3908-5808-425B-96E4-6D377FA9A32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39182" y="3470135"/>
                <a:ext cx="1265636" cy="1265636"/>
              </a:xfrm>
              <a:prstGeom prst="rect">
                <a:avLst/>
              </a:prstGeom>
            </p:spPr>
          </p:pic>
        </p:grpSp>
        <p:sp>
          <p:nvSpPr>
            <p:cNvPr id="65" name="Rectángulo 64">
              <a:extLst>
                <a:ext uri="{FF2B5EF4-FFF2-40B4-BE49-F238E27FC236}">
                  <a16:creationId xmlns:a16="http://schemas.microsoft.com/office/drawing/2014/main" id="{C42A0D3B-9DDD-4E0B-AF7D-2065EBAF1F21}"/>
                </a:ext>
              </a:extLst>
            </p:cNvPr>
            <p:cNvSpPr/>
            <p:nvPr/>
          </p:nvSpPr>
          <p:spPr>
            <a:xfrm>
              <a:off x="7287832" y="1244116"/>
              <a:ext cx="1440000" cy="1581048"/>
            </a:xfrm>
            <a:prstGeom prst="rect">
              <a:avLst/>
            </a:prstGeom>
            <a:noFill/>
          </p:spPr>
          <p:txBody>
            <a:bodyPr wrap="none" lIns="91440" tIns="45720" rIns="91440" bIns="45720">
              <a:prstTxWarp prst="textArchDown">
                <a:avLst>
                  <a:gd name="adj" fmla="val 2069366"/>
                </a:avLst>
              </a:prstTxWarp>
              <a:spAutoFit/>
            </a:bodyPr>
            <a:lstStyle/>
            <a:p>
              <a:pPr algn="ctr"/>
              <a:r>
                <a:rPr lang="es-ES" sz="1400" b="1" dirty="0">
                  <a:ln w="0"/>
                  <a:latin typeface="Trebuchet MS" panose="020B0603020202020204" pitchFamily="34" charset="0"/>
                </a:rPr>
                <a:t>EMBEDDED SYSTEMS</a:t>
              </a:r>
              <a:endParaRPr lang="es-ES" sz="1400" b="1" cap="none" spc="0" dirty="0">
                <a:ln w="0"/>
                <a:solidFill>
                  <a:schemeClr val="tx1"/>
                </a:solidFill>
                <a:latin typeface="Trebuchet MS" panose="020B0603020202020204" pitchFamily="34" charset="0"/>
              </a:endParaRPr>
            </a:p>
          </p:txBody>
        </p:sp>
      </p:grpSp>
      <p:sp>
        <p:nvSpPr>
          <p:cNvPr id="56" name="Rectángulo 55">
            <a:extLst>
              <a:ext uri="{FF2B5EF4-FFF2-40B4-BE49-F238E27FC236}">
                <a16:creationId xmlns:a16="http://schemas.microsoft.com/office/drawing/2014/main" id="{E91199B8-58D0-4B4A-A13A-AD9FED5C2A2F}"/>
              </a:ext>
            </a:extLst>
          </p:cNvPr>
          <p:cNvSpPr/>
          <p:nvPr/>
        </p:nvSpPr>
        <p:spPr>
          <a:xfrm>
            <a:off x="2289807" y="845299"/>
            <a:ext cx="1806353" cy="646331"/>
          </a:xfrm>
          <a:prstGeom prst="rect">
            <a:avLst/>
          </a:prstGeom>
        </p:spPr>
        <p:txBody>
          <a:bodyPr wrap="square">
            <a:spAutoFit/>
          </a:bodyPr>
          <a:lstStyle/>
          <a:p>
            <a:pPr algn="ctr">
              <a:buClr>
                <a:schemeClr val="tx2"/>
              </a:buClr>
            </a:pPr>
            <a:r>
              <a:rPr lang="en-US" b="1" dirty="0">
                <a:highlight>
                  <a:srgbClr val="00FF00"/>
                </a:highlight>
                <a:latin typeface="TSTAR PRO" panose="02000806030000020004" pitchFamily="50" charset="0"/>
                <a:ea typeface="Roboto Condensed" pitchFamily="2" charset="0"/>
                <a:sym typeface="Wingdings"/>
              </a:rPr>
              <a:t>DRIVING FORCE</a:t>
            </a:r>
            <a:r>
              <a:rPr lang="en-US" dirty="0">
                <a:latin typeface="TSTAR PRO" panose="02000806030000020004" pitchFamily="50" charset="0"/>
                <a:ea typeface="Roboto Condensed" pitchFamily="2" charset="0"/>
                <a:sym typeface="Wingdings"/>
              </a:rPr>
              <a:t> OF THE INDUSTRY</a:t>
            </a:r>
            <a:endParaRPr lang="en-US" dirty="0">
              <a:latin typeface="TSTAR PRO" panose="02000806030000020004" pitchFamily="50" charset="0"/>
              <a:ea typeface="Roboto Condensed" pitchFamily="2" charset="0"/>
            </a:endParaRPr>
          </a:p>
        </p:txBody>
      </p:sp>
      <p:sp>
        <p:nvSpPr>
          <p:cNvPr id="64" name="Rectángulo 63">
            <a:extLst>
              <a:ext uri="{FF2B5EF4-FFF2-40B4-BE49-F238E27FC236}">
                <a16:creationId xmlns:a16="http://schemas.microsoft.com/office/drawing/2014/main" id="{001BBEA5-C311-4AFC-B9FB-7869C3A09E04}"/>
              </a:ext>
            </a:extLst>
          </p:cNvPr>
          <p:cNvSpPr/>
          <p:nvPr/>
        </p:nvSpPr>
        <p:spPr>
          <a:xfrm>
            <a:off x="4856089" y="737293"/>
            <a:ext cx="2019371" cy="923330"/>
          </a:xfrm>
          <a:prstGeom prst="rect">
            <a:avLst/>
          </a:prstGeom>
        </p:spPr>
        <p:txBody>
          <a:bodyPr wrap="square">
            <a:spAutoFit/>
          </a:bodyPr>
          <a:lstStyle/>
          <a:p>
            <a:pPr algn="ctr">
              <a:buClr>
                <a:schemeClr val="tx2"/>
              </a:buClr>
            </a:pPr>
            <a:r>
              <a:rPr lang="en-US" dirty="0">
                <a:latin typeface="TSTAR PRO" panose="02000806030000020004" pitchFamily="50" charset="0"/>
                <a:ea typeface="Roboto Condensed" pitchFamily="2" charset="0"/>
                <a:sym typeface="Wingdings"/>
              </a:rPr>
              <a:t>THEY PERFORM ALL KINDS OF </a:t>
            </a:r>
            <a:r>
              <a:rPr lang="en-US" b="1" dirty="0">
                <a:highlight>
                  <a:srgbClr val="00FF00"/>
                </a:highlight>
                <a:latin typeface="TSTAR PRO" panose="02000806030000020004" pitchFamily="50" charset="0"/>
                <a:ea typeface="Roboto Condensed" pitchFamily="2" charset="0"/>
                <a:sym typeface="Wingdings"/>
              </a:rPr>
              <a:t>CRITICAL</a:t>
            </a:r>
            <a:r>
              <a:rPr lang="en-US" b="1" dirty="0">
                <a:latin typeface="TSTAR PRO" panose="02000806030000020004" pitchFamily="50" charset="0"/>
                <a:ea typeface="Roboto Condensed" pitchFamily="2" charset="0"/>
                <a:sym typeface="Wingdings"/>
              </a:rPr>
              <a:t> </a:t>
            </a:r>
            <a:r>
              <a:rPr lang="en-US" dirty="0">
                <a:latin typeface="TSTAR PRO" panose="02000806030000020004" pitchFamily="50" charset="0"/>
                <a:ea typeface="Roboto Condensed" pitchFamily="2" charset="0"/>
                <a:sym typeface="Wingdings"/>
              </a:rPr>
              <a:t>OPERATIONS</a:t>
            </a:r>
            <a:endParaRPr lang="en-US" dirty="0">
              <a:latin typeface="TSTAR PRO" panose="02000806030000020004" pitchFamily="50" charset="0"/>
              <a:ea typeface="Roboto Condensed" pitchFamily="2" charset="0"/>
            </a:endParaRPr>
          </a:p>
        </p:txBody>
      </p:sp>
      <p:sp>
        <p:nvSpPr>
          <p:cNvPr id="67" name="CuadroTexto 66">
            <a:extLst>
              <a:ext uri="{FF2B5EF4-FFF2-40B4-BE49-F238E27FC236}">
                <a16:creationId xmlns:a16="http://schemas.microsoft.com/office/drawing/2014/main" id="{E1CB5843-7803-AF1F-9541-04C763913D9A}"/>
              </a:ext>
            </a:extLst>
          </p:cNvPr>
          <p:cNvSpPr txBox="1"/>
          <p:nvPr/>
        </p:nvSpPr>
        <p:spPr>
          <a:xfrm>
            <a:off x="5054946" y="2348089"/>
            <a:ext cx="1624971" cy="646331"/>
          </a:xfrm>
          <a:prstGeom prst="rect">
            <a:avLst/>
          </a:prstGeom>
          <a:noFill/>
        </p:spPr>
        <p:txBody>
          <a:bodyPr wrap="square">
            <a:spAutoFit/>
          </a:bodyPr>
          <a:lstStyle/>
          <a:p>
            <a:pPr algn="ctr"/>
            <a:r>
              <a:rPr lang="en-US" dirty="0">
                <a:latin typeface="TSTAR PRO" panose="02000806030000020004" pitchFamily="50" charset="0"/>
                <a:ea typeface="Roboto Condensed" pitchFamily="2" charset="0"/>
                <a:sym typeface="Wingdings"/>
              </a:rPr>
              <a:t>INCREASING</a:t>
            </a:r>
            <a:r>
              <a:rPr lang="en-US" b="1" dirty="0">
                <a:latin typeface="TSTAR PRO" panose="02000806030000020004" pitchFamily="50" charset="0"/>
                <a:ea typeface="Roboto Condensed" pitchFamily="2" charset="0"/>
                <a:sym typeface="Wingdings"/>
              </a:rPr>
              <a:t> </a:t>
            </a:r>
            <a:r>
              <a:rPr lang="en-US" b="1" dirty="0">
                <a:highlight>
                  <a:srgbClr val="00FF00"/>
                </a:highlight>
                <a:latin typeface="TSTAR PRO" panose="02000806030000020004" pitchFamily="50" charset="0"/>
                <a:ea typeface="Roboto Condensed" pitchFamily="2" charset="0"/>
                <a:sym typeface="Wingdings"/>
              </a:rPr>
              <a:t>COMPLEXITY</a:t>
            </a:r>
          </a:p>
        </p:txBody>
      </p:sp>
      <p:sp>
        <p:nvSpPr>
          <p:cNvPr id="69" name="CuadroTexto 68">
            <a:extLst>
              <a:ext uri="{FF2B5EF4-FFF2-40B4-BE49-F238E27FC236}">
                <a16:creationId xmlns:a16="http://schemas.microsoft.com/office/drawing/2014/main" id="{A624D733-8ED7-2762-BD37-929013ECEB91}"/>
              </a:ext>
            </a:extLst>
          </p:cNvPr>
          <p:cNvSpPr txBox="1"/>
          <p:nvPr/>
        </p:nvSpPr>
        <p:spPr>
          <a:xfrm>
            <a:off x="4644008" y="3916590"/>
            <a:ext cx="2443532" cy="646331"/>
          </a:xfrm>
          <a:prstGeom prst="rect">
            <a:avLst/>
          </a:prstGeom>
          <a:noFill/>
        </p:spPr>
        <p:txBody>
          <a:bodyPr wrap="square">
            <a:spAutoFit/>
          </a:bodyPr>
          <a:lstStyle/>
          <a:p>
            <a:pPr algn="ctr"/>
            <a:r>
              <a:rPr lang="en-US" dirty="0">
                <a:latin typeface="TSTAR PRO" panose="02000806030000020004" pitchFamily="50" charset="0"/>
                <a:ea typeface="Roboto Condensed" pitchFamily="2" charset="0"/>
                <a:sym typeface="Wingdings"/>
              </a:rPr>
              <a:t>REUSE OF </a:t>
            </a:r>
            <a:r>
              <a:rPr lang="en-US" b="1" dirty="0">
                <a:highlight>
                  <a:srgbClr val="00FF00"/>
                </a:highlight>
                <a:latin typeface="TSTAR PRO" panose="02000806030000020004" pitchFamily="50" charset="0"/>
                <a:ea typeface="Roboto Condensed" pitchFamily="2" charset="0"/>
                <a:sym typeface="Wingdings"/>
              </a:rPr>
              <a:t>OPEN SOURCE</a:t>
            </a:r>
            <a:r>
              <a:rPr lang="en-US" dirty="0">
                <a:latin typeface="TSTAR PRO" panose="02000806030000020004" pitchFamily="50" charset="0"/>
                <a:ea typeface="Roboto Condensed" pitchFamily="2" charset="0"/>
                <a:sym typeface="Wingdings"/>
              </a:rPr>
              <a:t> AND </a:t>
            </a:r>
            <a:r>
              <a:rPr lang="en-US" b="1" dirty="0">
                <a:highlight>
                  <a:srgbClr val="00FF00"/>
                </a:highlight>
                <a:latin typeface="TSTAR PRO" panose="02000806030000020004" pitchFamily="50" charset="0"/>
                <a:ea typeface="Roboto Condensed" pitchFamily="2" charset="0"/>
                <a:sym typeface="Wingdings"/>
              </a:rPr>
              <a:t>COTS</a:t>
            </a:r>
            <a:endParaRPr lang="en-US" b="1" dirty="0">
              <a:highlight>
                <a:srgbClr val="00FF00"/>
              </a:highlight>
            </a:endParaRPr>
          </a:p>
        </p:txBody>
      </p:sp>
      <p:sp>
        <p:nvSpPr>
          <p:cNvPr id="97" name="CuadroTexto 96">
            <a:extLst>
              <a:ext uri="{FF2B5EF4-FFF2-40B4-BE49-F238E27FC236}">
                <a16:creationId xmlns:a16="http://schemas.microsoft.com/office/drawing/2014/main" id="{4E1280F4-9526-31ED-3C71-E0BFD5B77E3E}"/>
              </a:ext>
            </a:extLst>
          </p:cNvPr>
          <p:cNvSpPr txBox="1"/>
          <p:nvPr/>
        </p:nvSpPr>
        <p:spPr>
          <a:xfrm>
            <a:off x="2451093" y="3916590"/>
            <a:ext cx="1329376" cy="646331"/>
          </a:xfrm>
          <a:prstGeom prst="rect">
            <a:avLst/>
          </a:prstGeom>
          <a:noFill/>
        </p:spPr>
        <p:txBody>
          <a:bodyPr wrap="square">
            <a:spAutoFit/>
          </a:bodyPr>
          <a:lstStyle/>
          <a:p>
            <a:pPr algn="ctr"/>
            <a:r>
              <a:rPr lang="en-US" b="1" dirty="0">
                <a:highlight>
                  <a:srgbClr val="00FF00"/>
                </a:highlight>
                <a:latin typeface="TSTAR PRO" panose="02000806030000020004" pitchFamily="50" charset="0"/>
                <a:ea typeface="Roboto Condensed" pitchFamily="2" charset="0"/>
                <a:sym typeface="Wingdings"/>
              </a:rPr>
              <a:t>GROWING</a:t>
            </a:r>
            <a:r>
              <a:rPr lang="en-US" dirty="0">
                <a:latin typeface="TSTAR PRO" panose="02000806030000020004" pitchFamily="50" charset="0"/>
                <a:ea typeface="Roboto Condensed" pitchFamily="2" charset="0"/>
                <a:sym typeface="Wingdings"/>
              </a:rPr>
              <a:t> IN NUMBER</a:t>
            </a:r>
          </a:p>
        </p:txBody>
      </p:sp>
      <p:sp>
        <p:nvSpPr>
          <p:cNvPr id="98" name="CuadroTexto 97">
            <a:extLst>
              <a:ext uri="{FF2B5EF4-FFF2-40B4-BE49-F238E27FC236}">
                <a16:creationId xmlns:a16="http://schemas.microsoft.com/office/drawing/2014/main" id="{28A964E4-6F02-0679-B417-9E14119A4216}"/>
              </a:ext>
            </a:extLst>
          </p:cNvPr>
          <p:cNvSpPr txBox="1"/>
          <p:nvPr/>
        </p:nvSpPr>
        <p:spPr>
          <a:xfrm>
            <a:off x="2289879" y="2233874"/>
            <a:ext cx="1624971" cy="923330"/>
          </a:xfrm>
          <a:prstGeom prst="rect">
            <a:avLst/>
          </a:prstGeom>
          <a:noFill/>
        </p:spPr>
        <p:txBody>
          <a:bodyPr wrap="square">
            <a:spAutoFit/>
          </a:bodyPr>
          <a:lstStyle/>
          <a:p>
            <a:pPr algn="ctr"/>
            <a:r>
              <a:rPr lang="en-US" dirty="0">
                <a:latin typeface="TSTAR PRO" panose="02000806030000020004" pitchFamily="50" charset="0"/>
                <a:ea typeface="Roboto Condensed" pitchFamily="2" charset="0"/>
                <a:sym typeface="Wingdings"/>
              </a:rPr>
              <a:t>INCREASING</a:t>
            </a:r>
            <a:r>
              <a:rPr lang="en-US" b="1" dirty="0">
                <a:latin typeface="TSTAR PRO" panose="02000806030000020004" pitchFamily="50" charset="0"/>
                <a:ea typeface="Roboto Condensed" pitchFamily="2" charset="0"/>
                <a:sym typeface="Wingdings"/>
              </a:rPr>
              <a:t> </a:t>
            </a:r>
            <a:r>
              <a:rPr lang="en-US" b="1" dirty="0">
                <a:highlight>
                  <a:srgbClr val="00FF00"/>
                </a:highlight>
                <a:latin typeface="TSTAR PRO" panose="02000806030000020004" pitchFamily="50" charset="0"/>
                <a:ea typeface="Roboto Condensed" pitchFamily="2" charset="0"/>
                <a:sym typeface="Wingdings"/>
              </a:rPr>
              <a:t>CONNECTIVITY</a:t>
            </a:r>
            <a:r>
              <a:rPr lang="en-US" b="1" dirty="0">
                <a:latin typeface="TSTAR PRO" panose="02000806030000020004" pitchFamily="50" charset="0"/>
                <a:ea typeface="Roboto Condensed" pitchFamily="2" charset="0"/>
                <a:sym typeface="Wingdings"/>
              </a:rPr>
              <a:t> </a:t>
            </a:r>
            <a:r>
              <a:rPr lang="en-US" dirty="0">
                <a:latin typeface="TSTAR PRO" panose="02000806030000020004" pitchFamily="50" charset="0"/>
                <a:ea typeface="Roboto Condensed" pitchFamily="2" charset="0"/>
                <a:sym typeface="Wingdings"/>
              </a:rPr>
              <a:t>CAPABILITIES</a:t>
            </a:r>
          </a:p>
        </p:txBody>
      </p:sp>
      <p:grpSp>
        <p:nvGrpSpPr>
          <p:cNvPr id="73" name="Grupo 72">
            <a:extLst>
              <a:ext uri="{FF2B5EF4-FFF2-40B4-BE49-F238E27FC236}">
                <a16:creationId xmlns:a16="http://schemas.microsoft.com/office/drawing/2014/main" id="{BC3CAA0A-0210-1951-53D4-DC5E8F4311AC}"/>
              </a:ext>
            </a:extLst>
          </p:cNvPr>
          <p:cNvGrpSpPr/>
          <p:nvPr/>
        </p:nvGrpSpPr>
        <p:grpSpPr>
          <a:xfrm>
            <a:off x="7516720" y="1353073"/>
            <a:ext cx="1017164" cy="1250800"/>
            <a:chOff x="5799907" y="1437068"/>
            <a:chExt cx="914400" cy="1124433"/>
          </a:xfrm>
        </p:grpSpPr>
        <p:pic>
          <p:nvPicPr>
            <p:cNvPr id="74" name="Gráfico 73" descr="Programador">
              <a:extLst>
                <a:ext uri="{FF2B5EF4-FFF2-40B4-BE49-F238E27FC236}">
                  <a16:creationId xmlns:a16="http://schemas.microsoft.com/office/drawing/2014/main" id="{B928E422-DE4F-9DA1-3060-8A53D700CE1A}"/>
                </a:ext>
              </a:extLst>
            </p:cNvPr>
            <p:cNvPicPr>
              <a:picLocks noChangeAspect="1"/>
            </p:cNvPicPr>
            <p:nvPr/>
          </p:nvPicPr>
          <p:blipFill>
            <a:blip r:embed="rId5">
              <a:biLevel thresh="75000"/>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99907" y="1647101"/>
              <a:ext cx="914400" cy="914400"/>
            </a:xfrm>
            <a:prstGeom prst="rect">
              <a:avLst/>
            </a:prstGeom>
          </p:spPr>
        </p:pic>
        <p:sp>
          <p:nvSpPr>
            <p:cNvPr id="76" name="Elipse 75">
              <a:extLst>
                <a:ext uri="{FF2B5EF4-FFF2-40B4-BE49-F238E27FC236}">
                  <a16:creationId xmlns:a16="http://schemas.microsoft.com/office/drawing/2014/main" id="{C39E268D-0FEB-0699-EAE3-CA068E15F978}"/>
                </a:ext>
              </a:extLst>
            </p:cNvPr>
            <p:cNvSpPr/>
            <p:nvPr/>
          </p:nvSpPr>
          <p:spPr>
            <a:xfrm>
              <a:off x="5908331" y="1437068"/>
              <a:ext cx="697440" cy="697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7" name="Gráfico 76" descr="Cara de diablo con relleno sólido">
              <a:extLst>
                <a:ext uri="{FF2B5EF4-FFF2-40B4-BE49-F238E27FC236}">
                  <a16:creationId xmlns:a16="http://schemas.microsoft.com/office/drawing/2014/main" id="{DDDE7597-6C69-8244-8996-FA33B1BFB57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60957" y="1584372"/>
              <a:ext cx="600884" cy="600882"/>
            </a:xfrm>
            <a:prstGeom prst="rect">
              <a:avLst/>
            </a:prstGeom>
          </p:spPr>
        </p:pic>
      </p:grpSp>
      <p:sp>
        <p:nvSpPr>
          <p:cNvPr id="79" name="Trapecio 78">
            <a:extLst>
              <a:ext uri="{FF2B5EF4-FFF2-40B4-BE49-F238E27FC236}">
                <a16:creationId xmlns:a16="http://schemas.microsoft.com/office/drawing/2014/main" id="{9F895DE5-A59E-AF8F-827D-6C7746941632}"/>
              </a:ext>
            </a:extLst>
          </p:cNvPr>
          <p:cNvSpPr/>
          <p:nvPr/>
        </p:nvSpPr>
        <p:spPr>
          <a:xfrm>
            <a:off x="7743671" y="3006824"/>
            <a:ext cx="622766" cy="623757"/>
          </a:xfrm>
          <a:prstGeom prst="trapezoid">
            <a:avLst>
              <a:gd name="adj" fmla="val 1207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0" name="Gráfico 79" descr="Sirena">
            <a:extLst>
              <a:ext uri="{FF2B5EF4-FFF2-40B4-BE49-F238E27FC236}">
                <a16:creationId xmlns:a16="http://schemas.microsoft.com/office/drawing/2014/main" id="{622D442C-8BD5-BE49-0383-57E0689E83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41542" y="2517574"/>
            <a:ext cx="1425604" cy="1425604"/>
          </a:xfrm>
          <a:prstGeom prst="rect">
            <a:avLst/>
          </a:prstGeom>
        </p:spPr>
      </p:pic>
      <p:cxnSp>
        <p:nvCxnSpPr>
          <p:cNvPr id="58" name="Conector recto de flecha 57">
            <a:extLst>
              <a:ext uri="{FF2B5EF4-FFF2-40B4-BE49-F238E27FC236}">
                <a16:creationId xmlns:a16="http://schemas.microsoft.com/office/drawing/2014/main" id="{876ACB93-43ED-67D6-338C-02E6EFC17CDD}"/>
              </a:ext>
            </a:extLst>
          </p:cNvPr>
          <p:cNvCxnSpPr>
            <a:stCxn id="4" idx="6"/>
            <a:endCxn id="98" idx="1"/>
          </p:cNvCxnSpPr>
          <p:nvPr/>
        </p:nvCxnSpPr>
        <p:spPr>
          <a:xfrm>
            <a:off x="2055420" y="2695539"/>
            <a:ext cx="23445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ector: angular 59">
            <a:extLst>
              <a:ext uri="{FF2B5EF4-FFF2-40B4-BE49-F238E27FC236}">
                <a16:creationId xmlns:a16="http://schemas.microsoft.com/office/drawing/2014/main" id="{21582341-9455-B2CC-A28F-A311BD73E07D}"/>
              </a:ext>
            </a:extLst>
          </p:cNvPr>
          <p:cNvCxnSpPr>
            <a:stCxn id="4" idx="0"/>
            <a:endCxn id="56" idx="1"/>
          </p:cNvCxnSpPr>
          <p:nvPr/>
        </p:nvCxnSpPr>
        <p:spPr>
          <a:xfrm rot="5400000" flipH="1" flipV="1">
            <a:off x="1409076" y="1002323"/>
            <a:ext cx="714588" cy="1046873"/>
          </a:xfrm>
          <a:prstGeom prst="bent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ector: angular 61">
            <a:extLst>
              <a:ext uri="{FF2B5EF4-FFF2-40B4-BE49-F238E27FC236}">
                <a16:creationId xmlns:a16="http://schemas.microsoft.com/office/drawing/2014/main" id="{1A975951-D704-2176-BFFD-78C9C1C437FC}"/>
              </a:ext>
            </a:extLst>
          </p:cNvPr>
          <p:cNvCxnSpPr>
            <a:cxnSpLocks/>
            <a:stCxn id="4" idx="4"/>
            <a:endCxn id="97" idx="1"/>
          </p:cNvCxnSpPr>
          <p:nvPr/>
        </p:nvCxnSpPr>
        <p:spPr>
          <a:xfrm rot="16200000" flipH="1">
            <a:off x="1481148" y="3269810"/>
            <a:ext cx="731731" cy="1208159"/>
          </a:xfrm>
          <a:prstGeom prst="bent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Flecha: a la derecha 87">
            <a:extLst>
              <a:ext uri="{FF2B5EF4-FFF2-40B4-BE49-F238E27FC236}">
                <a16:creationId xmlns:a16="http://schemas.microsoft.com/office/drawing/2014/main" id="{F1C5D309-C59C-EA2B-40D9-ED33CAFC1705}"/>
              </a:ext>
            </a:extLst>
          </p:cNvPr>
          <p:cNvSpPr/>
          <p:nvPr/>
        </p:nvSpPr>
        <p:spPr>
          <a:xfrm>
            <a:off x="4110308" y="992212"/>
            <a:ext cx="390482" cy="36086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Flecha: a la derecha 88">
            <a:extLst>
              <a:ext uri="{FF2B5EF4-FFF2-40B4-BE49-F238E27FC236}">
                <a16:creationId xmlns:a16="http://schemas.microsoft.com/office/drawing/2014/main" id="{C3851D14-1201-A545-0050-1F40B962A273}"/>
              </a:ext>
            </a:extLst>
          </p:cNvPr>
          <p:cNvSpPr/>
          <p:nvPr/>
        </p:nvSpPr>
        <p:spPr>
          <a:xfrm>
            <a:off x="4097277" y="2490825"/>
            <a:ext cx="390482" cy="36086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Flecha: a la derecha 90">
            <a:extLst>
              <a:ext uri="{FF2B5EF4-FFF2-40B4-BE49-F238E27FC236}">
                <a16:creationId xmlns:a16="http://schemas.microsoft.com/office/drawing/2014/main" id="{3F761212-4879-D081-0C6B-D1DED6D308E8}"/>
              </a:ext>
            </a:extLst>
          </p:cNvPr>
          <p:cNvSpPr/>
          <p:nvPr/>
        </p:nvSpPr>
        <p:spPr>
          <a:xfrm>
            <a:off x="4091477" y="4059324"/>
            <a:ext cx="390482" cy="36086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057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7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0"/>
                                        </p:tgtEl>
                                        <p:attrNameLst>
                                          <p:attrName>style.visibility</p:attrName>
                                        </p:attrNameLst>
                                      </p:cBhvr>
                                      <p:to>
                                        <p:strVal val="visible"/>
                                      </p:to>
                                    </p:set>
                                  </p:childTnLst>
                                </p:cTn>
                              </p:par>
                              <p:par>
                                <p:cTn id="47" presetID="27" presetClass="emph" presetSubtype="0" repeatCount="indefinite" fill="remove" grpId="0" nodeType="withEffect">
                                  <p:stCondLst>
                                    <p:cond delay="0"/>
                                  </p:stCondLst>
                                  <p:childTnLst>
                                    <p:animClr clrSpc="rgb" dir="cw">
                                      <p:cBhvr override="childStyle">
                                        <p:cTn id="48" dur="250" autoRev="1" fill="remove"/>
                                        <p:tgtEl>
                                          <p:spTgt spid="79"/>
                                        </p:tgtEl>
                                        <p:attrNameLst>
                                          <p:attrName>style.color</p:attrName>
                                        </p:attrNameLst>
                                      </p:cBhvr>
                                      <p:to>
                                        <a:schemeClr val="bg1"/>
                                      </p:to>
                                    </p:animClr>
                                    <p:animClr clrSpc="rgb" dir="cw">
                                      <p:cBhvr>
                                        <p:cTn id="49" dur="250" autoRev="1" fill="remove"/>
                                        <p:tgtEl>
                                          <p:spTgt spid="79"/>
                                        </p:tgtEl>
                                        <p:attrNameLst>
                                          <p:attrName>fillcolor</p:attrName>
                                        </p:attrNameLst>
                                      </p:cBhvr>
                                      <p:to>
                                        <a:schemeClr val="bg1"/>
                                      </p:to>
                                    </p:animClr>
                                    <p:set>
                                      <p:cBhvr>
                                        <p:cTn id="50" dur="250" autoRev="1" fill="remove"/>
                                        <p:tgtEl>
                                          <p:spTgt spid="79"/>
                                        </p:tgtEl>
                                        <p:attrNameLst>
                                          <p:attrName>fill.type</p:attrName>
                                        </p:attrNameLst>
                                      </p:cBhvr>
                                      <p:to>
                                        <p:strVal val="solid"/>
                                      </p:to>
                                    </p:set>
                                    <p:set>
                                      <p:cBhvr>
                                        <p:cTn id="51" dur="250" autoRev="1" fill="remove"/>
                                        <p:tgtEl>
                                          <p:spTgt spid="7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64" grpId="0"/>
      <p:bldP spid="67" grpId="0"/>
      <p:bldP spid="69" grpId="0"/>
      <p:bldP spid="97" grpId="0"/>
      <p:bldP spid="98" grpId="0"/>
      <p:bldP spid="79" grpId="0" animBg="1"/>
      <p:bldP spid="79" grpId="1" animBg="1"/>
      <p:bldP spid="88" grpId="0" animBg="1"/>
      <p:bldP spid="89" grpId="0" animBg="1"/>
      <p:bldP spid="91"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50</a:t>
            </a:fld>
            <a:endParaRPr lang="en-US" dirty="0"/>
          </a:p>
        </p:txBody>
      </p:sp>
      <p:sp>
        <p:nvSpPr>
          <p:cNvPr id="68" name="Título 2">
            <a:extLst>
              <a:ext uri="{FF2B5EF4-FFF2-40B4-BE49-F238E27FC236}">
                <a16:creationId xmlns:a16="http://schemas.microsoft.com/office/drawing/2014/main" id="{999268AD-06AC-439B-92B0-54FD2CB08117}"/>
              </a:ext>
            </a:extLst>
          </p:cNvPr>
          <p:cNvSpPr>
            <a:spLocks noGrp="1"/>
          </p:cNvSpPr>
          <p:nvPr>
            <p:ph type="title"/>
          </p:nvPr>
        </p:nvSpPr>
        <p:spPr>
          <a:xfrm>
            <a:off x="2123728" y="-20538"/>
            <a:ext cx="6563072" cy="576064"/>
          </a:xfrm>
        </p:spPr>
        <p:txBody>
          <a:bodyPr/>
          <a:lstStyle/>
          <a:p>
            <a:r>
              <a:rPr lang="en-GB" dirty="0"/>
              <a:t>Graph-Based Assessment</a:t>
            </a:r>
          </a:p>
        </p:txBody>
      </p:sp>
      <p:pic>
        <p:nvPicPr>
          <p:cNvPr id="4" name="Imagen 3" descr="Imagen de la pantalla de un celular con letras&#10;&#10;Descripción generada automáticamente con confianza baja">
            <a:extLst>
              <a:ext uri="{FF2B5EF4-FFF2-40B4-BE49-F238E27FC236}">
                <a16:creationId xmlns:a16="http://schemas.microsoft.com/office/drawing/2014/main" id="{A3E98ED9-0A0C-73A6-8D8E-8CD5053E4D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5112" y="1614487"/>
            <a:ext cx="3533775" cy="1914525"/>
          </a:xfrm>
          <a:prstGeom prst="rect">
            <a:avLst/>
          </a:prstGeom>
        </p:spPr>
      </p:pic>
    </p:spTree>
    <p:extLst>
      <p:ext uri="{BB962C8B-B14F-4D97-AF65-F5344CB8AC3E}">
        <p14:creationId xmlns:p14="http://schemas.microsoft.com/office/powerpoint/2010/main" val="4506467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51</a:t>
            </a:fld>
            <a:endParaRPr lang="en-US" dirty="0"/>
          </a:p>
        </p:txBody>
      </p:sp>
      <p:sp>
        <p:nvSpPr>
          <p:cNvPr id="68" name="Título 2">
            <a:extLst>
              <a:ext uri="{FF2B5EF4-FFF2-40B4-BE49-F238E27FC236}">
                <a16:creationId xmlns:a16="http://schemas.microsoft.com/office/drawing/2014/main" id="{999268AD-06AC-439B-92B0-54FD2CB08117}"/>
              </a:ext>
            </a:extLst>
          </p:cNvPr>
          <p:cNvSpPr>
            <a:spLocks noGrp="1"/>
          </p:cNvSpPr>
          <p:nvPr>
            <p:ph type="title"/>
          </p:nvPr>
        </p:nvSpPr>
        <p:spPr>
          <a:xfrm>
            <a:off x="2123728" y="-20538"/>
            <a:ext cx="6563072" cy="576064"/>
          </a:xfrm>
        </p:spPr>
        <p:txBody>
          <a:bodyPr/>
          <a:lstStyle/>
          <a:p>
            <a:r>
              <a:rPr lang="en-GB" dirty="0"/>
              <a:t>Graph-Based Assessment</a:t>
            </a:r>
          </a:p>
        </p:txBody>
      </p:sp>
      <p:pic>
        <p:nvPicPr>
          <p:cNvPr id="4" name="Imagen 3" descr="Interfaz de usuario gráfica, Aplicación&#10;&#10;Descripción generada automáticamente">
            <a:extLst>
              <a:ext uri="{FF2B5EF4-FFF2-40B4-BE49-F238E27FC236}">
                <a16:creationId xmlns:a16="http://schemas.microsoft.com/office/drawing/2014/main" id="{C363CBE0-F0FF-730E-9665-4819352A00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725" y="1440547"/>
            <a:ext cx="3638550" cy="2609850"/>
          </a:xfrm>
          <a:prstGeom prst="rect">
            <a:avLst/>
          </a:prstGeom>
        </p:spPr>
      </p:pic>
    </p:spTree>
    <p:extLst>
      <p:ext uri="{BB962C8B-B14F-4D97-AF65-F5344CB8AC3E}">
        <p14:creationId xmlns:p14="http://schemas.microsoft.com/office/powerpoint/2010/main" val="18741252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52</a:t>
            </a:fld>
            <a:endParaRPr lang="en-US" dirty="0"/>
          </a:p>
        </p:txBody>
      </p:sp>
      <p:sp>
        <p:nvSpPr>
          <p:cNvPr id="68" name="Título 2">
            <a:extLst>
              <a:ext uri="{FF2B5EF4-FFF2-40B4-BE49-F238E27FC236}">
                <a16:creationId xmlns:a16="http://schemas.microsoft.com/office/drawing/2014/main" id="{999268AD-06AC-439B-92B0-54FD2CB08117}"/>
              </a:ext>
            </a:extLst>
          </p:cNvPr>
          <p:cNvSpPr>
            <a:spLocks noGrp="1"/>
          </p:cNvSpPr>
          <p:nvPr>
            <p:ph type="title"/>
          </p:nvPr>
        </p:nvSpPr>
        <p:spPr>
          <a:xfrm>
            <a:off x="2123728" y="-20538"/>
            <a:ext cx="6563072" cy="576064"/>
          </a:xfrm>
        </p:spPr>
        <p:txBody>
          <a:bodyPr/>
          <a:lstStyle/>
          <a:p>
            <a:r>
              <a:rPr lang="en-GB" dirty="0"/>
              <a:t>Graph-Based Assessment</a:t>
            </a:r>
          </a:p>
        </p:txBody>
      </p:sp>
      <p:pic>
        <p:nvPicPr>
          <p:cNvPr id="4" name="Imagen 3" descr="Imagen de la pantalla de un celular con texto e imagen blanco y negro&#10;&#10;Descripción generada automáticamente con confianza baja">
            <a:extLst>
              <a:ext uri="{FF2B5EF4-FFF2-40B4-BE49-F238E27FC236}">
                <a16:creationId xmlns:a16="http://schemas.microsoft.com/office/drawing/2014/main" id="{F6F16871-4657-CB0F-FB4E-5ACE5EE945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3650" y="1243866"/>
            <a:ext cx="4076700" cy="2990850"/>
          </a:xfrm>
          <a:prstGeom prst="rect">
            <a:avLst/>
          </a:prstGeom>
        </p:spPr>
      </p:pic>
    </p:spTree>
    <p:extLst>
      <p:ext uri="{BB962C8B-B14F-4D97-AF65-F5344CB8AC3E}">
        <p14:creationId xmlns:p14="http://schemas.microsoft.com/office/powerpoint/2010/main" val="31736006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53</a:t>
            </a:fld>
            <a:endParaRPr lang="en-US" dirty="0"/>
          </a:p>
        </p:txBody>
      </p:sp>
      <p:sp>
        <p:nvSpPr>
          <p:cNvPr id="68" name="Título 2">
            <a:extLst>
              <a:ext uri="{FF2B5EF4-FFF2-40B4-BE49-F238E27FC236}">
                <a16:creationId xmlns:a16="http://schemas.microsoft.com/office/drawing/2014/main" id="{999268AD-06AC-439B-92B0-54FD2CB08117}"/>
              </a:ext>
            </a:extLst>
          </p:cNvPr>
          <p:cNvSpPr>
            <a:spLocks noGrp="1"/>
          </p:cNvSpPr>
          <p:nvPr>
            <p:ph type="title"/>
          </p:nvPr>
        </p:nvSpPr>
        <p:spPr>
          <a:xfrm>
            <a:off x="2123728" y="-20538"/>
            <a:ext cx="6563072" cy="576064"/>
          </a:xfrm>
        </p:spPr>
        <p:txBody>
          <a:bodyPr/>
          <a:lstStyle/>
          <a:p>
            <a:r>
              <a:rPr lang="en-GB" dirty="0"/>
              <a:t>Graph-Based Assessment</a:t>
            </a:r>
          </a:p>
        </p:txBody>
      </p:sp>
      <p:pic>
        <p:nvPicPr>
          <p:cNvPr id="6" name="Imagen 5">
            <a:extLst>
              <a:ext uri="{FF2B5EF4-FFF2-40B4-BE49-F238E27FC236}">
                <a16:creationId xmlns:a16="http://schemas.microsoft.com/office/drawing/2014/main" id="{DF04ACC7-B657-163A-1D87-6C552F3405B1}"/>
              </a:ext>
            </a:extLst>
          </p:cNvPr>
          <p:cNvPicPr>
            <a:picLocks noChangeAspect="1"/>
          </p:cNvPicPr>
          <p:nvPr/>
        </p:nvPicPr>
        <p:blipFill>
          <a:blip r:embed="rId3"/>
          <a:stretch>
            <a:fillRect/>
          </a:stretch>
        </p:blipFill>
        <p:spPr>
          <a:xfrm>
            <a:off x="3203848" y="739517"/>
            <a:ext cx="3140257" cy="4011910"/>
          </a:xfrm>
          <a:prstGeom prst="rect">
            <a:avLst/>
          </a:prstGeom>
        </p:spPr>
      </p:pic>
    </p:spTree>
    <p:extLst>
      <p:ext uri="{BB962C8B-B14F-4D97-AF65-F5344CB8AC3E}">
        <p14:creationId xmlns:p14="http://schemas.microsoft.com/office/powerpoint/2010/main" val="32785203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54</a:t>
            </a:fld>
            <a:endParaRPr lang="en-US" dirty="0"/>
          </a:p>
        </p:txBody>
      </p:sp>
      <p:sp>
        <p:nvSpPr>
          <p:cNvPr id="68" name="Título 2">
            <a:extLst>
              <a:ext uri="{FF2B5EF4-FFF2-40B4-BE49-F238E27FC236}">
                <a16:creationId xmlns:a16="http://schemas.microsoft.com/office/drawing/2014/main" id="{999268AD-06AC-439B-92B0-54FD2CB08117}"/>
              </a:ext>
            </a:extLst>
          </p:cNvPr>
          <p:cNvSpPr>
            <a:spLocks noGrp="1"/>
          </p:cNvSpPr>
          <p:nvPr>
            <p:ph type="title"/>
          </p:nvPr>
        </p:nvSpPr>
        <p:spPr>
          <a:xfrm>
            <a:off x="2123728" y="-20538"/>
            <a:ext cx="6563072" cy="576064"/>
          </a:xfrm>
        </p:spPr>
        <p:txBody>
          <a:bodyPr/>
          <a:lstStyle/>
          <a:p>
            <a:r>
              <a:rPr lang="en-GB" dirty="0"/>
              <a:t>Metric Aggregation</a:t>
            </a:r>
          </a:p>
        </p:txBody>
      </p:sp>
      <p:pic>
        <p:nvPicPr>
          <p:cNvPr id="4" name="Imagen 3" descr="Texto&#10;&#10;Descripción generada automáticamente">
            <a:extLst>
              <a:ext uri="{FF2B5EF4-FFF2-40B4-BE49-F238E27FC236}">
                <a16:creationId xmlns:a16="http://schemas.microsoft.com/office/drawing/2014/main" id="{5165B6E1-5699-9474-DEA9-882E885F0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355360"/>
            <a:ext cx="2133600" cy="4580059"/>
          </a:xfrm>
          <a:prstGeom prst="rect">
            <a:avLst/>
          </a:prstGeom>
        </p:spPr>
      </p:pic>
    </p:spTree>
    <p:extLst>
      <p:ext uri="{BB962C8B-B14F-4D97-AF65-F5344CB8AC3E}">
        <p14:creationId xmlns:p14="http://schemas.microsoft.com/office/powerpoint/2010/main" val="18484177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55</a:t>
            </a:fld>
            <a:endParaRPr lang="en-US" dirty="0"/>
          </a:p>
        </p:txBody>
      </p:sp>
      <p:sp>
        <p:nvSpPr>
          <p:cNvPr id="68" name="Título 2">
            <a:extLst>
              <a:ext uri="{FF2B5EF4-FFF2-40B4-BE49-F238E27FC236}">
                <a16:creationId xmlns:a16="http://schemas.microsoft.com/office/drawing/2014/main" id="{999268AD-06AC-439B-92B0-54FD2CB08117}"/>
              </a:ext>
            </a:extLst>
          </p:cNvPr>
          <p:cNvSpPr>
            <a:spLocks noGrp="1"/>
          </p:cNvSpPr>
          <p:nvPr>
            <p:ph type="title"/>
          </p:nvPr>
        </p:nvSpPr>
        <p:spPr>
          <a:xfrm>
            <a:off x="2123728" y="-20538"/>
            <a:ext cx="6563072" cy="576064"/>
          </a:xfrm>
        </p:spPr>
        <p:txBody>
          <a:bodyPr/>
          <a:lstStyle/>
          <a:p>
            <a:r>
              <a:rPr lang="en-GB" dirty="0"/>
              <a:t>Metric Aggregation</a:t>
            </a:r>
          </a:p>
        </p:txBody>
      </p:sp>
      <p:pic>
        <p:nvPicPr>
          <p:cNvPr id="5" name="Imagen 4">
            <a:extLst>
              <a:ext uri="{FF2B5EF4-FFF2-40B4-BE49-F238E27FC236}">
                <a16:creationId xmlns:a16="http://schemas.microsoft.com/office/drawing/2014/main" id="{8F9D6D9D-3295-0097-A096-4FC533CD81A1}"/>
              </a:ext>
            </a:extLst>
          </p:cNvPr>
          <p:cNvPicPr>
            <a:picLocks noChangeAspect="1"/>
          </p:cNvPicPr>
          <p:nvPr/>
        </p:nvPicPr>
        <p:blipFill>
          <a:blip r:embed="rId3"/>
          <a:stretch>
            <a:fillRect/>
          </a:stretch>
        </p:blipFill>
        <p:spPr>
          <a:xfrm>
            <a:off x="539552" y="1851670"/>
            <a:ext cx="7596336" cy="1309109"/>
          </a:xfrm>
          <a:prstGeom prst="rect">
            <a:avLst/>
          </a:prstGeom>
        </p:spPr>
      </p:pic>
    </p:spTree>
    <p:extLst>
      <p:ext uri="{BB962C8B-B14F-4D97-AF65-F5344CB8AC3E}">
        <p14:creationId xmlns:p14="http://schemas.microsoft.com/office/powerpoint/2010/main" val="28322102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56</a:t>
            </a:fld>
            <a:endParaRPr lang="en-US" dirty="0"/>
          </a:p>
        </p:txBody>
      </p:sp>
      <p:sp>
        <p:nvSpPr>
          <p:cNvPr id="68" name="Título 2">
            <a:extLst>
              <a:ext uri="{FF2B5EF4-FFF2-40B4-BE49-F238E27FC236}">
                <a16:creationId xmlns:a16="http://schemas.microsoft.com/office/drawing/2014/main" id="{999268AD-06AC-439B-92B0-54FD2CB08117}"/>
              </a:ext>
            </a:extLst>
          </p:cNvPr>
          <p:cNvSpPr>
            <a:spLocks noGrp="1"/>
          </p:cNvSpPr>
          <p:nvPr>
            <p:ph type="title"/>
          </p:nvPr>
        </p:nvSpPr>
        <p:spPr>
          <a:xfrm>
            <a:off x="2123728" y="-20538"/>
            <a:ext cx="6563072" cy="576064"/>
          </a:xfrm>
        </p:spPr>
        <p:txBody>
          <a:bodyPr/>
          <a:lstStyle/>
          <a:p>
            <a:r>
              <a:rPr lang="en-GB" dirty="0"/>
              <a:t>Metric Aggregation</a:t>
            </a:r>
          </a:p>
        </p:txBody>
      </p:sp>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57C89904-D15C-AF50-266D-96559BEA78A0}"/>
                  </a:ext>
                </a:extLst>
              </p:cNvPr>
              <p:cNvSpPr txBox="1"/>
              <p:nvPr/>
            </p:nvSpPr>
            <p:spPr>
              <a:xfrm>
                <a:off x="3649274" y="765473"/>
                <a:ext cx="184544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400" b="0" i="1" smtClean="0">
                          <a:latin typeface="Cambria Math" panose="02040503050406030204" pitchFamily="18" charset="0"/>
                        </a:rPr>
                        <m:t>𝑎</m:t>
                      </m:r>
                      <m:r>
                        <a:rPr lang="es-ES" sz="1400" b="0" i="1" smtClean="0">
                          <a:latin typeface="Cambria Math" panose="02040503050406030204" pitchFamily="18" charset="0"/>
                        </a:rPr>
                        <m:t>=1 −</m:t>
                      </m:r>
                      <m:d>
                        <m:dPr>
                          <m:ctrlPr>
                            <a:rPr lang="es-ES" sz="1400" b="0" i="1" smtClean="0">
                              <a:latin typeface="Cambria Math" panose="02040503050406030204" pitchFamily="18" charset="0"/>
                            </a:rPr>
                          </m:ctrlPr>
                        </m:dPr>
                        <m:e>
                          <m:r>
                            <a:rPr lang="es-ES" sz="1400" b="0" i="1" smtClean="0">
                              <a:latin typeface="Cambria Math" panose="02040503050406030204" pitchFamily="18" charset="0"/>
                            </a:rPr>
                            <m:t>1−</m:t>
                          </m:r>
                          <m:r>
                            <a:rPr lang="es-ES" sz="1400" b="0" i="1" smtClean="0">
                              <a:latin typeface="Cambria Math" panose="02040503050406030204" pitchFamily="18" charset="0"/>
                            </a:rPr>
                            <m:t>𝑏</m:t>
                          </m:r>
                        </m:e>
                      </m:d>
                      <m:r>
                        <a:rPr lang="es-ES" sz="1400" b="0" i="1" smtClean="0">
                          <a:latin typeface="Cambria Math" panose="02040503050406030204" pitchFamily="18" charset="0"/>
                        </a:rPr>
                        <m:t>(1−</m:t>
                      </m:r>
                      <m:r>
                        <a:rPr lang="es-ES" sz="1400" b="0" i="1" smtClean="0">
                          <a:latin typeface="Cambria Math" panose="02040503050406030204" pitchFamily="18" charset="0"/>
                        </a:rPr>
                        <m:t>𝑐</m:t>
                      </m:r>
                      <m:r>
                        <a:rPr lang="es-ES" sz="1400" b="0" i="1" smtClean="0">
                          <a:latin typeface="Cambria Math" panose="02040503050406030204" pitchFamily="18" charset="0"/>
                        </a:rPr>
                        <m:t>)</m:t>
                      </m:r>
                    </m:oMath>
                  </m:oMathPara>
                </a14:m>
                <a:endParaRPr lang="en-US" sz="1400" dirty="0"/>
              </a:p>
            </p:txBody>
          </p:sp>
        </mc:Choice>
        <mc:Fallback xmlns="">
          <p:sp>
            <p:nvSpPr>
              <p:cNvPr id="2" name="CuadroTexto 1">
                <a:extLst>
                  <a:ext uri="{FF2B5EF4-FFF2-40B4-BE49-F238E27FC236}">
                    <a16:creationId xmlns:a16="http://schemas.microsoft.com/office/drawing/2014/main" id="{57C89904-D15C-AF50-266D-96559BEA78A0}"/>
                  </a:ext>
                </a:extLst>
              </p:cNvPr>
              <p:cNvSpPr txBox="1">
                <a:spLocks noRot="1" noChangeAspect="1" noMove="1" noResize="1" noEditPoints="1" noAdjustHandles="1" noChangeArrowheads="1" noChangeShapeType="1" noTextEdit="1"/>
              </p:cNvSpPr>
              <p:nvPr/>
            </p:nvSpPr>
            <p:spPr>
              <a:xfrm>
                <a:off x="3649274" y="765473"/>
                <a:ext cx="1845442" cy="215444"/>
              </a:xfrm>
              <a:prstGeom prst="rect">
                <a:avLst/>
              </a:prstGeom>
              <a:blipFill>
                <a:blip r:embed="rId3"/>
                <a:stretch>
                  <a:fillRect l="-993" r="-2980" b="-3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30B0FE80-7EAD-1488-6F56-7A4A5624870C}"/>
                  </a:ext>
                </a:extLst>
              </p:cNvPr>
              <p:cNvSpPr txBox="1"/>
              <p:nvPr/>
            </p:nvSpPr>
            <p:spPr>
              <a:xfrm>
                <a:off x="2560419" y="2058009"/>
                <a:ext cx="4023153" cy="484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𝑐𝑣𝑠𝑠</m:t>
                          </m:r>
                        </m:e>
                        <m:sub>
                          <m:r>
                            <a:rPr lang="es-ES" sz="1400" b="0" i="1" smtClean="0">
                              <a:latin typeface="Cambria Math" panose="02040503050406030204" pitchFamily="18" charset="0"/>
                            </a:rPr>
                            <m:t>𝑡𝑜𝑡𝑎𝑙</m:t>
                          </m:r>
                        </m:sub>
                      </m:sSub>
                      <m:r>
                        <a:rPr lang="es-ES" sz="1400" b="0" i="1" smtClean="0">
                          <a:latin typeface="Cambria Math" panose="02040503050406030204" pitchFamily="18" charset="0"/>
                        </a:rPr>
                        <m:t>=10</m:t>
                      </m:r>
                      <m:d>
                        <m:dPr>
                          <m:begChr m:val="["/>
                          <m:endChr m:val="]"/>
                          <m:ctrlPr>
                            <a:rPr lang="es-ES" sz="1400" b="0" i="1" smtClean="0">
                              <a:latin typeface="Cambria Math" panose="02040503050406030204" pitchFamily="18" charset="0"/>
                            </a:rPr>
                          </m:ctrlPr>
                        </m:dPr>
                        <m:e>
                          <m:r>
                            <a:rPr lang="es-ES" sz="1400" b="0" i="1" smtClean="0">
                              <a:latin typeface="Cambria Math" panose="02040503050406030204" pitchFamily="18" charset="0"/>
                            </a:rPr>
                            <m:t>1−</m:t>
                          </m:r>
                          <m:d>
                            <m:dPr>
                              <m:ctrlPr>
                                <a:rPr lang="es-ES" sz="1400" b="0" i="1" smtClean="0">
                                  <a:latin typeface="Cambria Math" panose="02040503050406030204" pitchFamily="18" charset="0"/>
                                </a:rPr>
                              </m:ctrlPr>
                            </m:dPr>
                            <m:e>
                              <m:r>
                                <a:rPr lang="es-ES" sz="1400" b="0" i="1" smtClean="0">
                                  <a:latin typeface="Cambria Math" panose="02040503050406030204" pitchFamily="18" charset="0"/>
                                </a:rPr>
                                <m:t>1−</m:t>
                              </m:r>
                              <m:f>
                                <m:fPr>
                                  <m:ctrlPr>
                                    <a:rPr lang="es-ES" sz="1400" b="0" i="1" smtClean="0">
                                      <a:latin typeface="Cambria Math" panose="02040503050406030204" pitchFamily="18" charset="0"/>
                                    </a:rPr>
                                  </m:ctrlPr>
                                </m:fPr>
                                <m:num>
                                  <m:sSub>
                                    <m:sSubPr>
                                      <m:ctrlPr>
                                        <a:rPr lang="es-ES" sz="1400" i="1">
                                          <a:latin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𝜆</m:t>
                                      </m:r>
                                    </m:e>
                                    <m:sub>
                                      <m:r>
                                        <a:rPr lang="es-ES" sz="1400" i="1">
                                          <a:latin typeface="Cambria Math" panose="02040503050406030204" pitchFamily="18" charset="0"/>
                                        </a:rPr>
                                        <m:t>𝑎</m:t>
                                      </m:r>
                                    </m:sub>
                                  </m:sSub>
                                </m:num>
                                <m:den>
                                  <m:r>
                                    <a:rPr lang="es-ES" sz="1400" b="0" i="1" smtClean="0">
                                      <a:latin typeface="Cambria Math" panose="02040503050406030204" pitchFamily="18" charset="0"/>
                                    </a:rPr>
                                    <m:t>10</m:t>
                                  </m:r>
                                </m:den>
                              </m:f>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𝑐𝑣𝑠𝑠</m:t>
                                  </m:r>
                                </m:e>
                                <m:sub>
                                  <m:r>
                                    <a:rPr lang="es-ES" sz="1400" b="0" i="1" smtClean="0">
                                      <a:latin typeface="Cambria Math" panose="02040503050406030204" pitchFamily="18" charset="0"/>
                                    </a:rPr>
                                    <m:t>𝑎</m:t>
                                  </m:r>
                                </m:sub>
                              </m:sSub>
                            </m:e>
                          </m:d>
                          <m:d>
                            <m:dPr>
                              <m:ctrlPr>
                                <a:rPr lang="es-ES" sz="1400" i="1">
                                  <a:latin typeface="Cambria Math" panose="02040503050406030204" pitchFamily="18" charset="0"/>
                                </a:rPr>
                              </m:ctrlPr>
                            </m:dPr>
                            <m:e>
                              <m:r>
                                <a:rPr lang="es-ES" sz="1400" i="1">
                                  <a:latin typeface="Cambria Math" panose="02040503050406030204" pitchFamily="18" charset="0"/>
                                </a:rPr>
                                <m:t>1−</m:t>
                              </m:r>
                              <m:f>
                                <m:fPr>
                                  <m:ctrlPr>
                                    <a:rPr lang="es-ES" sz="1400" i="1">
                                      <a:latin typeface="Cambria Math" panose="02040503050406030204" pitchFamily="18" charset="0"/>
                                    </a:rPr>
                                  </m:ctrlPr>
                                </m:fPr>
                                <m:num>
                                  <m:sSub>
                                    <m:sSubPr>
                                      <m:ctrlPr>
                                        <a:rPr lang="es-ES" sz="1400" i="1">
                                          <a:latin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𝜆</m:t>
                                      </m:r>
                                    </m:e>
                                    <m:sub>
                                      <m:r>
                                        <a:rPr lang="es-ES" sz="1400" b="0" i="1" smtClean="0">
                                          <a:latin typeface="Cambria Math" panose="02040503050406030204" pitchFamily="18" charset="0"/>
                                          <a:ea typeface="Cambria Math" panose="02040503050406030204" pitchFamily="18" charset="0"/>
                                        </a:rPr>
                                        <m:t>𝑏</m:t>
                                      </m:r>
                                    </m:sub>
                                  </m:sSub>
                                </m:num>
                                <m:den>
                                  <m:r>
                                    <a:rPr lang="es-ES" sz="1400" b="0" i="1" smtClean="0">
                                      <a:latin typeface="Cambria Math" panose="02040503050406030204" pitchFamily="18" charset="0"/>
                                    </a:rPr>
                                    <m:t>10</m:t>
                                  </m:r>
                                </m:den>
                              </m:f>
                              <m:sSub>
                                <m:sSubPr>
                                  <m:ctrlPr>
                                    <a:rPr lang="es-ES" sz="1400" i="1" smtClean="0">
                                      <a:latin typeface="Cambria Math" panose="02040503050406030204" pitchFamily="18" charset="0"/>
                                    </a:rPr>
                                  </m:ctrlPr>
                                </m:sSubPr>
                                <m:e>
                                  <m:r>
                                    <a:rPr lang="es-ES" sz="1400" b="0" i="1" smtClean="0">
                                      <a:latin typeface="Cambria Math" panose="02040503050406030204" pitchFamily="18" charset="0"/>
                                    </a:rPr>
                                    <m:t>𝑐𝑣𝑠𝑠</m:t>
                                  </m:r>
                                </m:e>
                                <m:sub>
                                  <m:r>
                                    <a:rPr lang="es-ES" sz="1400" b="0" i="1" smtClean="0">
                                      <a:latin typeface="Cambria Math" panose="02040503050406030204" pitchFamily="18" charset="0"/>
                                    </a:rPr>
                                    <m:t>𝑏</m:t>
                                  </m:r>
                                </m:sub>
                              </m:sSub>
                            </m:e>
                          </m:d>
                        </m:e>
                      </m:d>
                    </m:oMath>
                  </m:oMathPara>
                </a14:m>
                <a:endParaRPr lang="en-US" sz="1400" dirty="0"/>
              </a:p>
            </p:txBody>
          </p:sp>
        </mc:Choice>
        <mc:Fallback xmlns="">
          <p:sp>
            <p:nvSpPr>
              <p:cNvPr id="4" name="CuadroTexto 3">
                <a:extLst>
                  <a:ext uri="{FF2B5EF4-FFF2-40B4-BE49-F238E27FC236}">
                    <a16:creationId xmlns:a16="http://schemas.microsoft.com/office/drawing/2014/main" id="{30B0FE80-7EAD-1488-6F56-7A4A5624870C}"/>
                  </a:ext>
                </a:extLst>
              </p:cNvPr>
              <p:cNvSpPr txBox="1">
                <a:spLocks noRot="1" noChangeAspect="1" noMove="1" noResize="1" noEditPoints="1" noAdjustHandles="1" noChangeArrowheads="1" noChangeShapeType="1" noTextEdit="1"/>
              </p:cNvSpPr>
              <p:nvPr/>
            </p:nvSpPr>
            <p:spPr>
              <a:xfrm>
                <a:off x="2560419" y="2058009"/>
                <a:ext cx="4023153" cy="484043"/>
              </a:xfrm>
              <a:prstGeom prst="rect">
                <a:avLst/>
              </a:prstGeom>
              <a:blipFill>
                <a:blip r:embed="rId4"/>
                <a:stretch>
                  <a:fillRect l="-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79F0C8C9-185B-5539-9F07-9C5155B07312}"/>
                  </a:ext>
                </a:extLst>
              </p:cNvPr>
              <p:cNvSpPr txBox="1"/>
              <p:nvPr/>
            </p:nvSpPr>
            <p:spPr>
              <a:xfrm>
                <a:off x="2307497" y="1196318"/>
                <a:ext cx="452899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𝑐𝑣𝑠𝑠</m:t>
                          </m:r>
                        </m:e>
                        <m:sub>
                          <m:r>
                            <a:rPr lang="es-ES" sz="1400" b="0" i="1" smtClean="0">
                              <a:latin typeface="Cambria Math" panose="02040503050406030204" pitchFamily="18" charset="0"/>
                            </a:rPr>
                            <m:t>𝑡𝑜𝑡𝑎𝑙</m:t>
                          </m:r>
                        </m:sub>
                      </m:sSub>
                      <m:r>
                        <a:rPr lang="es-ES" sz="1400" b="0" i="1" smtClean="0">
                          <a:latin typeface="Cambria Math" panose="02040503050406030204" pitchFamily="18" charset="0"/>
                        </a:rPr>
                        <m:t>=</m:t>
                      </m:r>
                      <m:r>
                        <a:rPr lang="es-ES" sz="1400" i="1">
                          <a:latin typeface="Cambria Math" panose="02040503050406030204" pitchFamily="18" charset="0"/>
                        </a:rPr>
                        <m:t>1−</m:t>
                      </m:r>
                      <m:d>
                        <m:dPr>
                          <m:ctrlPr>
                            <a:rPr lang="es-ES" sz="1400" i="1">
                              <a:latin typeface="Cambria Math" panose="02040503050406030204" pitchFamily="18" charset="0"/>
                            </a:rPr>
                          </m:ctrlPr>
                        </m:dPr>
                        <m:e>
                          <m:r>
                            <a:rPr lang="es-ES" sz="1400" i="1">
                              <a:latin typeface="Cambria Math" panose="02040503050406030204" pitchFamily="18" charset="0"/>
                            </a:rPr>
                            <m:t>1−</m:t>
                          </m:r>
                          <m:sSub>
                            <m:sSubPr>
                              <m:ctrlPr>
                                <a:rPr lang="es-ES" sz="1400" i="1">
                                  <a:latin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𝜌</m:t>
                              </m:r>
                            </m:e>
                            <m:sub>
                              <m:r>
                                <a:rPr lang="es-ES" sz="1400" i="1">
                                  <a:latin typeface="Cambria Math" panose="02040503050406030204" pitchFamily="18" charset="0"/>
                                </a:rPr>
                                <m:t>𝑎</m:t>
                              </m:r>
                            </m:sub>
                          </m:sSub>
                          <m:sSub>
                            <m:sSubPr>
                              <m:ctrlPr>
                                <a:rPr lang="es-ES" sz="1400" i="1">
                                  <a:latin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𝛽</m:t>
                              </m:r>
                            </m:e>
                            <m:sub>
                              <m:r>
                                <a:rPr lang="es-ES" sz="1400" i="1">
                                  <a:latin typeface="Cambria Math" panose="02040503050406030204" pitchFamily="18" charset="0"/>
                                </a:rPr>
                                <m:t>𝑎</m:t>
                              </m:r>
                            </m:sub>
                          </m:sSub>
                          <m:sSub>
                            <m:sSubPr>
                              <m:ctrlPr>
                                <a:rPr lang="es-ES" sz="1400" i="1">
                                  <a:latin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𝛾</m:t>
                              </m:r>
                            </m:e>
                            <m:sub>
                              <m:r>
                                <a:rPr lang="es-ES" sz="1400" i="1">
                                  <a:latin typeface="Cambria Math" panose="02040503050406030204" pitchFamily="18" charset="0"/>
                                </a:rPr>
                                <m:t>𝑎</m:t>
                              </m:r>
                            </m:sub>
                          </m:sSub>
                          <m:sSub>
                            <m:sSubPr>
                              <m:ctrlPr>
                                <a:rPr lang="es-ES" sz="1400" i="1">
                                  <a:latin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𝜇</m:t>
                              </m:r>
                            </m:e>
                            <m:sub>
                              <m:r>
                                <a:rPr lang="es-ES" sz="1400" i="1">
                                  <a:latin typeface="Cambria Math" panose="02040503050406030204" pitchFamily="18" charset="0"/>
                                </a:rPr>
                                <m:t>𝑎</m:t>
                              </m:r>
                            </m:sub>
                          </m:sSub>
                          <m:sSub>
                            <m:sSubPr>
                              <m:ctrlPr>
                                <a:rPr lang="es-ES" sz="1400" i="1">
                                  <a:latin typeface="Cambria Math" panose="02040503050406030204" pitchFamily="18" charset="0"/>
                                </a:rPr>
                              </m:ctrlPr>
                            </m:sSubPr>
                            <m:e>
                              <m:r>
                                <a:rPr lang="es-ES" sz="1400" i="1">
                                  <a:latin typeface="Cambria Math" panose="02040503050406030204" pitchFamily="18" charset="0"/>
                                </a:rPr>
                                <m:t>𝑐𝑣𝑠𝑠</m:t>
                              </m:r>
                            </m:e>
                            <m:sub>
                              <m:r>
                                <a:rPr lang="es-ES" sz="1400" i="1">
                                  <a:latin typeface="Cambria Math" panose="02040503050406030204" pitchFamily="18" charset="0"/>
                                </a:rPr>
                                <m:t>𝑎</m:t>
                              </m:r>
                            </m:sub>
                          </m:sSub>
                        </m:e>
                      </m:d>
                      <m:d>
                        <m:dPr>
                          <m:ctrlPr>
                            <a:rPr lang="es-ES" sz="1400" i="1">
                              <a:latin typeface="Cambria Math" panose="02040503050406030204" pitchFamily="18" charset="0"/>
                            </a:rPr>
                          </m:ctrlPr>
                        </m:dPr>
                        <m:e>
                          <m:r>
                            <a:rPr lang="es-ES" sz="1400" i="1">
                              <a:latin typeface="Cambria Math" panose="02040503050406030204" pitchFamily="18" charset="0"/>
                            </a:rPr>
                            <m:t>1−</m:t>
                          </m:r>
                          <m:sSub>
                            <m:sSubPr>
                              <m:ctrlPr>
                                <a:rPr lang="es-ES" sz="1400" i="1">
                                  <a:latin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𝜌</m:t>
                              </m:r>
                            </m:e>
                            <m:sub>
                              <m:r>
                                <a:rPr lang="es-ES" sz="1400" b="0" i="1" smtClean="0">
                                  <a:latin typeface="Cambria Math" panose="02040503050406030204" pitchFamily="18" charset="0"/>
                                  <a:ea typeface="Cambria Math" panose="02040503050406030204" pitchFamily="18" charset="0"/>
                                </a:rPr>
                                <m:t>𝑏</m:t>
                              </m:r>
                            </m:sub>
                          </m:sSub>
                          <m:sSub>
                            <m:sSubPr>
                              <m:ctrlPr>
                                <a:rPr lang="es-ES" sz="1400" i="1">
                                  <a:latin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𝛽</m:t>
                              </m:r>
                            </m:e>
                            <m:sub>
                              <m:r>
                                <a:rPr lang="es-ES" sz="1400" b="0" i="1" smtClean="0">
                                  <a:latin typeface="Cambria Math" panose="02040503050406030204" pitchFamily="18" charset="0"/>
                                  <a:ea typeface="Cambria Math" panose="02040503050406030204" pitchFamily="18" charset="0"/>
                                </a:rPr>
                                <m:t>𝑏</m:t>
                              </m:r>
                            </m:sub>
                          </m:sSub>
                          <m:sSub>
                            <m:sSubPr>
                              <m:ctrlPr>
                                <a:rPr lang="es-ES" sz="1400" i="1">
                                  <a:latin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𝛾</m:t>
                              </m:r>
                            </m:e>
                            <m:sub>
                              <m:r>
                                <a:rPr lang="es-ES" sz="1400" b="0" i="1" smtClean="0">
                                  <a:latin typeface="Cambria Math" panose="02040503050406030204" pitchFamily="18" charset="0"/>
                                  <a:ea typeface="Cambria Math" panose="02040503050406030204" pitchFamily="18" charset="0"/>
                                </a:rPr>
                                <m:t>𝑏</m:t>
                              </m:r>
                            </m:sub>
                          </m:sSub>
                          <m:sSub>
                            <m:sSubPr>
                              <m:ctrlPr>
                                <a:rPr lang="es-ES" sz="1400" i="1">
                                  <a:latin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𝜇</m:t>
                              </m:r>
                            </m:e>
                            <m:sub>
                              <m:r>
                                <a:rPr lang="es-ES" sz="1400" b="0" i="1" smtClean="0">
                                  <a:latin typeface="Cambria Math" panose="02040503050406030204" pitchFamily="18" charset="0"/>
                                  <a:ea typeface="Cambria Math" panose="02040503050406030204" pitchFamily="18" charset="0"/>
                                </a:rPr>
                                <m:t>𝑏</m:t>
                              </m:r>
                            </m:sub>
                          </m:sSub>
                          <m:sSub>
                            <m:sSubPr>
                              <m:ctrlPr>
                                <a:rPr lang="es-ES" sz="1400" i="1">
                                  <a:latin typeface="Cambria Math" panose="02040503050406030204" pitchFamily="18" charset="0"/>
                                </a:rPr>
                              </m:ctrlPr>
                            </m:sSubPr>
                            <m:e>
                              <m:r>
                                <a:rPr lang="es-ES" sz="1400" i="1">
                                  <a:latin typeface="Cambria Math" panose="02040503050406030204" pitchFamily="18" charset="0"/>
                                </a:rPr>
                                <m:t>𝑐𝑣𝑠𝑠</m:t>
                              </m:r>
                            </m:e>
                            <m:sub>
                              <m:r>
                                <a:rPr lang="es-ES" sz="1400" i="1">
                                  <a:latin typeface="Cambria Math" panose="02040503050406030204" pitchFamily="18" charset="0"/>
                                </a:rPr>
                                <m:t>𝑏</m:t>
                              </m:r>
                            </m:sub>
                          </m:sSub>
                        </m:e>
                      </m:d>
                    </m:oMath>
                  </m:oMathPara>
                </a14:m>
                <a:endParaRPr lang="en-US" sz="1400" dirty="0"/>
              </a:p>
            </p:txBody>
          </p:sp>
        </mc:Choice>
        <mc:Fallback xmlns="">
          <p:sp>
            <p:nvSpPr>
              <p:cNvPr id="10" name="CuadroTexto 9">
                <a:extLst>
                  <a:ext uri="{FF2B5EF4-FFF2-40B4-BE49-F238E27FC236}">
                    <a16:creationId xmlns:a16="http://schemas.microsoft.com/office/drawing/2014/main" id="{79F0C8C9-185B-5539-9F07-9C5155B07312}"/>
                  </a:ext>
                </a:extLst>
              </p:cNvPr>
              <p:cNvSpPr txBox="1">
                <a:spLocks noRot="1" noChangeAspect="1" noMove="1" noResize="1" noEditPoints="1" noAdjustHandles="1" noChangeArrowheads="1" noChangeShapeType="1" noTextEdit="1"/>
              </p:cNvSpPr>
              <p:nvPr/>
            </p:nvSpPr>
            <p:spPr>
              <a:xfrm>
                <a:off x="2307497" y="1196318"/>
                <a:ext cx="4528997" cy="215444"/>
              </a:xfrm>
              <a:prstGeom prst="rect">
                <a:avLst/>
              </a:prstGeom>
              <a:blipFill>
                <a:blip r:embed="rId5"/>
                <a:stretch>
                  <a:fillRect l="-135" b="-30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BB45A35D-AD04-B570-EE68-2EB495DAF28D}"/>
                  </a:ext>
                </a:extLst>
              </p:cNvPr>
              <p:cNvSpPr txBox="1"/>
              <p:nvPr/>
            </p:nvSpPr>
            <p:spPr>
              <a:xfrm>
                <a:off x="2860405" y="1627163"/>
                <a:ext cx="342318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𝑐𝑣𝑠𝑠</m:t>
                          </m:r>
                        </m:e>
                        <m:sub>
                          <m:r>
                            <a:rPr lang="es-ES" sz="1400" b="0" i="1" smtClean="0">
                              <a:latin typeface="Cambria Math" panose="02040503050406030204" pitchFamily="18" charset="0"/>
                            </a:rPr>
                            <m:t>𝑡𝑜𝑡𝑎𝑙</m:t>
                          </m:r>
                        </m:sub>
                      </m:sSub>
                      <m:r>
                        <a:rPr lang="es-ES" sz="1400" b="0" i="1" smtClean="0">
                          <a:latin typeface="Cambria Math" panose="02040503050406030204" pitchFamily="18" charset="0"/>
                        </a:rPr>
                        <m:t>=</m:t>
                      </m:r>
                      <m:r>
                        <a:rPr lang="es-ES" sz="1400" i="1">
                          <a:latin typeface="Cambria Math" panose="02040503050406030204" pitchFamily="18" charset="0"/>
                        </a:rPr>
                        <m:t>1−</m:t>
                      </m:r>
                      <m:d>
                        <m:dPr>
                          <m:ctrlPr>
                            <a:rPr lang="es-ES" sz="1400" i="1">
                              <a:latin typeface="Cambria Math" panose="02040503050406030204" pitchFamily="18" charset="0"/>
                            </a:rPr>
                          </m:ctrlPr>
                        </m:dPr>
                        <m:e>
                          <m:r>
                            <a:rPr lang="es-ES" sz="1400" i="1">
                              <a:latin typeface="Cambria Math" panose="02040503050406030204" pitchFamily="18" charset="0"/>
                            </a:rPr>
                            <m:t>1−</m:t>
                          </m:r>
                          <m:sSub>
                            <m:sSubPr>
                              <m:ctrlPr>
                                <a:rPr lang="es-ES" sz="1400" i="1">
                                  <a:latin typeface="Cambria Math" panose="02040503050406030204" pitchFamily="18" charset="0"/>
                                </a:rPr>
                              </m:ctrlPr>
                            </m:sSubPr>
                            <m:e>
                              <m:r>
                                <a:rPr lang="es-ES" sz="1400" i="1" smtClean="0">
                                  <a:latin typeface="Cambria Math" panose="02040503050406030204" pitchFamily="18" charset="0"/>
                                  <a:ea typeface="Cambria Math" panose="02040503050406030204" pitchFamily="18" charset="0"/>
                                </a:rPr>
                                <m:t>𝜆</m:t>
                              </m:r>
                            </m:e>
                            <m:sub>
                              <m:r>
                                <a:rPr lang="es-ES" sz="1400" i="1">
                                  <a:latin typeface="Cambria Math" panose="02040503050406030204" pitchFamily="18" charset="0"/>
                                </a:rPr>
                                <m:t>𝑎</m:t>
                              </m:r>
                            </m:sub>
                          </m:sSub>
                          <m:sSub>
                            <m:sSubPr>
                              <m:ctrlPr>
                                <a:rPr lang="es-ES" sz="1400" i="1">
                                  <a:latin typeface="Cambria Math" panose="02040503050406030204" pitchFamily="18" charset="0"/>
                                </a:rPr>
                              </m:ctrlPr>
                            </m:sSubPr>
                            <m:e>
                              <m:r>
                                <a:rPr lang="es-ES" sz="1400" i="1">
                                  <a:latin typeface="Cambria Math" panose="02040503050406030204" pitchFamily="18" charset="0"/>
                                </a:rPr>
                                <m:t>𝑐𝑣𝑠𝑠</m:t>
                              </m:r>
                            </m:e>
                            <m:sub>
                              <m:r>
                                <a:rPr lang="es-ES" sz="1400" i="1">
                                  <a:latin typeface="Cambria Math" panose="02040503050406030204" pitchFamily="18" charset="0"/>
                                </a:rPr>
                                <m:t>𝑎</m:t>
                              </m:r>
                            </m:sub>
                          </m:sSub>
                        </m:e>
                      </m:d>
                      <m:d>
                        <m:dPr>
                          <m:ctrlPr>
                            <a:rPr lang="es-ES" sz="1400" i="1">
                              <a:latin typeface="Cambria Math" panose="02040503050406030204" pitchFamily="18" charset="0"/>
                            </a:rPr>
                          </m:ctrlPr>
                        </m:dPr>
                        <m:e>
                          <m:r>
                            <a:rPr lang="es-ES" sz="1400" i="1">
                              <a:latin typeface="Cambria Math" panose="02040503050406030204" pitchFamily="18" charset="0"/>
                            </a:rPr>
                            <m:t>1−</m:t>
                          </m:r>
                          <m:sSub>
                            <m:sSubPr>
                              <m:ctrlPr>
                                <a:rPr lang="es-ES" sz="1400" i="1">
                                  <a:latin typeface="Cambria Math" panose="02040503050406030204" pitchFamily="18" charset="0"/>
                                </a:rPr>
                              </m:ctrlPr>
                            </m:sSubPr>
                            <m:e>
                              <m:r>
                                <a:rPr lang="es-ES" sz="1400" i="1" smtClean="0">
                                  <a:latin typeface="Cambria Math" panose="02040503050406030204" pitchFamily="18" charset="0"/>
                                  <a:ea typeface="Cambria Math" panose="02040503050406030204" pitchFamily="18" charset="0"/>
                                </a:rPr>
                                <m:t>𝜆</m:t>
                              </m:r>
                            </m:e>
                            <m:sub>
                              <m:r>
                                <a:rPr lang="es-ES" sz="1400" b="0" i="1" smtClean="0">
                                  <a:latin typeface="Cambria Math" panose="02040503050406030204" pitchFamily="18" charset="0"/>
                                  <a:ea typeface="Cambria Math" panose="02040503050406030204" pitchFamily="18" charset="0"/>
                                </a:rPr>
                                <m:t>𝑏</m:t>
                              </m:r>
                            </m:sub>
                          </m:sSub>
                          <m:sSub>
                            <m:sSubPr>
                              <m:ctrlPr>
                                <a:rPr lang="es-ES" sz="1400" i="1">
                                  <a:latin typeface="Cambria Math" panose="02040503050406030204" pitchFamily="18" charset="0"/>
                                </a:rPr>
                              </m:ctrlPr>
                            </m:sSubPr>
                            <m:e>
                              <m:r>
                                <a:rPr lang="es-ES" sz="1400" i="1">
                                  <a:latin typeface="Cambria Math" panose="02040503050406030204" pitchFamily="18" charset="0"/>
                                </a:rPr>
                                <m:t>𝑐𝑣𝑠𝑠</m:t>
                              </m:r>
                            </m:e>
                            <m:sub>
                              <m:r>
                                <a:rPr lang="es-ES" sz="1400" i="1">
                                  <a:latin typeface="Cambria Math" panose="02040503050406030204" pitchFamily="18" charset="0"/>
                                </a:rPr>
                                <m:t>𝑏</m:t>
                              </m:r>
                            </m:sub>
                          </m:sSub>
                        </m:e>
                      </m:d>
                    </m:oMath>
                  </m:oMathPara>
                </a14:m>
                <a:endParaRPr lang="en-US" sz="1400" dirty="0"/>
              </a:p>
            </p:txBody>
          </p:sp>
        </mc:Choice>
        <mc:Fallback xmlns="">
          <p:sp>
            <p:nvSpPr>
              <p:cNvPr id="12" name="CuadroTexto 11">
                <a:extLst>
                  <a:ext uri="{FF2B5EF4-FFF2-40B4-BE49-F238E27FC236}">
                    <a16:creationId xmlns:a16="http://schemas.microsoft.com/office/drawing/2014/main" id="{BB45A35D-AD04-B570-EE68-2EB495DAF28D}"/>
                  </a:ext>
                </a:extLst>
              </p:cNvPr>
              <p:cNvSpPr txBox="1">
                <a:spLocks noRot="1" noChangeAspect="1" noMove="1" noResize="1" noEditPoints="1" noAdjustHandles="1" noChangeArrowheads="1" noChangeShapeType="1" noTextEdit="1"/>
              </p:cNvSpPr>
              <p:nvPr/>
            </p:nvSpPr>
            <p:spPr>
              <a:xfrm>
                <a:off x="2860405" y="1627163"/>
                <a:ext cx="3423180" cy="215444"/>
              </a:xfrm>
              <a:prstGeom prst="rect">
                <a:avLst/>
              </a:prstGeom>
              <a:blipFill>
                <a:blip r:embed="rId6"/>
                <a:stretch>
                  <a:fillRect l="-178"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20862007-9155-C1E2-022E-1270F0D3A30A}"/>
                  </a:ext>
                </a:extLst>
              </p:cNvPr>
              <p:cNvSpPr txBox="1"/>
              <p:nvPr/>
            </p:nvSpPr>
            <p:spPr>
              <a:xfrm>
                <a:off x="2607772" y="2757454"/>
                <a:ext cx="3928447" cy="484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𝑎</m:t>
                          </m:r>
                        </m:e>
                        <m:sub>
                          <m:r>
                            <a:rPr lang="es-ES" sz="1400" b="0" i="1" smtClean="0">
                              <a:latin typeface="Cambria Math" panose="02040503050406030204" pitchFamily="18" charset="0"/>
                            </a:rPr>
                            <m:t>𝑛</m:t>
                          </m:r>
                        </m:sub>
                      </m:sSub>
                      <m:r>
                        <a:rPr lang="es-ES" sz="1400" b="0" i="1" smtClean="0">
                          <a:latin typeface="Cambria Math" panose="02040503050406030204" pitchFamily="18" charset="0"/>
                        </a:rPr>
                        <m:t>=10</m:t>
                      </m:r>
                      <m:d>
                        <m:dPr>
                          <m:begChr m:val="["/>
                          <m:endChr m:val="]"/>
                          <m:ctrlPr>
                            <a:rPr lang="es-ES" sz="1400" b="0" i="1" smtClean="0">
                              <a:latin typeface="Cambria Math" panose="02040503050406030204" pitchFamily="18" charset="0"/>
                            </a:rPr>
                          </m:ctrlPr>
                        </m:dPr>
                        <m:e>
                          <m:r>
                            <a:rPr lang="es-ES" sz="1400" b="0" i="1" smtClean="0">
                              <a:latin typeface="Cambria Math" panose="02040503050406030204" pitchFamily="18" charset="0"/>
                            </a:rPr>
                            <m:t>1−</m:t>
                          </m:r>
                          <m:d>
                            <m:dPr>
                              <m:ctrlPr>
                                <a:rPr lang="es-ES" sz="1400" b="0" i="1" smtClean="0">
                                  <a:latin typeface="Cambria Math" panose="02040503050406030204" pitchFamily="18" charset="0"/>
                                </a:rPr>
                              </m:ctrlPr>
                            </m:dPr>
                            <m:e>
                              <m:r>
                                <a:rPr lang="es-ES" sz="1400" b="0" i="1" smtClean="0">
                                  <a:latin typeface="Cambria Math" panose="02040503050406030204" pitchFamily="18" charset="0"/>
                                </a:rPr>
                                <m:t>1−</m:t>
                              </m:r>
                              <m:f>
                                <m:fPr>
                                  <m:ctrlPr>
                                    <a:rPr lang="es-ES" sz="1400" b="0" i="1" smtClean="0">
                                      <a:latin typeface="Cambria Math" panose="02040503050406030204" pitchFamily="18" charset="0"/>
                                    </a:rPr>
                                  </m:ctrlPr>
                                </m:fPr>
                                <m:num>
                                  <m:sSub>
                                    <m:sSubPr>
                                      <m:ctrlPr>
                                        <a:rPr lang="es-ES" sz="1400" i="1">
                                          <a:latin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𝜆</m:t>
                                      </m:r>
                                    </m:e>
                                    <m:sub>
                                      <m:sSub>
                                        <m:sSubPr>
                                          <m:ctrlPr>
                                            <a:rPr lang="es-ES" sz="1400" i="1" smtClean="0">
                                              <a:latin typeface="Cambria Math" panose="02040503050406030204" pitchFamily="18" charset="0"/>
                                              <a:ea typeface="Cambria Math" panose="02040503050406030204" pitchFamily="18" charset="0"/>
                                            </a:rPr>
                                          </m:ctrlPr>
                                        </m:sSubPr>
                                        <m:e>
                                          <m:r>
                                            <a:rPr lang="es-ES" sz="1400" b="0" i="1" smtClean="0">
                                              <a:latin typeface="Cambria Math" panose="02040503050406030204" pitchFamily="18" charset="0"/>
                                              <a:ea typeface="Cambria Math" panose="02040503050406030204" pitchFamily="18" charset="0"/>
                                            </a:rPr>
                                            <m:t>𝑎</m:t>
                                          </m:r>
                                        </m:e>
                                        <m:sub>
                                          <m:r>
                                            <a:rPr lang="es-ES" sz="1400" b="0" i="1" smtClean="0">
                                              <a:latin typeface="Cambria Math" panose="02040503050406030204" pitchFamily="18" charset="0"/>
                                              <a:ea typeface="Cambria Math" panose="02040503050406030204" pitchFamily="18" charset="0"/>
                                            </a:rPr>
                                            <m:t>𝑛</m:t>
                                          </m:r>
                                          <m:r>
                                            <a:rPr lang="es-ES" sz="1400" b="0" i="1" smtClean="0">
                                              <a:latin typeface="Cambria Math" panose="02040503050406030204" pitchFamily="18" charset="0"/>
                                              <a:ea typeface="Cambria Math" panose="02040503050406030204" pitchFamily="18" charset="0"/>
                                            </a:rPr>
                                            <m:t>−1</m:t>
                                          </m:r>
                                        </m:sub>
                                      </m:sSub>
                                    </m:sub>
                                  </m:sSub>
                                </m:num>
                                <m:den>
                                  <m:r>
                                    <a:rPr lang="es-ES" sz="1400" b="0" i="1" smtClean="0">
                                      <a:latin typeface="Cambria Math" panose="02040503050406030204" pitchFamily="18" charset="0"/>
                                    </a:rPr>
                                    <m:t>10</m:t>
                                  </m:r>
                                </m:den>
                              </m:f>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𝑎</m:t>
                                  </m:r>
                                </m:e>
                                <m:sub>
                                  <m:r>
                                    <a:rPr lang="es-ES" sz="1400" b="0" i="1" smtClean="0">
                                      <a:latin typeface="Cambria Math" panose="02040503050406030204" pitchFamily="18" charset="0"/>
                                    </a:rPr>
                                    <m:t>𝑛</m:t>
                                  </m:r>
                                  <m:r>
                                    <a:rPr lang="es-ES" sz="1400" b="0" i="1" smtClean="0">
                                      <a:latin typeface="Cambria Math" panose="02040503050406030204" pitchFamily="18" charset="0"/>
                                    </a:rPr>
                                    <m:t>−1</m:t>
                                  </m:r>
                                </m:sub>
                              </m:sSub>
                            </m:e>
                          </m:d>
                          <m:d>
                            <m:dPr>
                              <m:ctrlPr>
                                <a:rPr lang="es-ES" sz="1400" i="1">
                                  <a:latin typeface="Cambria Math" panose="02040503050406030204" pitchFamily="18" charset="0"/>
                                </a:rPr>
                              </m:ctrlPr>
                            </m:dPr>
                            <m:e>
                              <m:r>
                                <a:rPr lang="es-ES" sz="1400" i="1">
                                  <a:latin typeface="Cambria Math" panose="02040503050406030204" pitchFamily="18" charset="0"/>
                                </a:rPr>
                                <m:t>1−</m:t>
                              </m:r>
                              <m:f>
                                <m:fPr>
                                  <m:ctrlPr>
                                    <a:rPr lang="es-ES" sz="1400" i="1">
                                      <a:latin typeface="Cambria Math" panose="02040503050406030204" pitchFamily="18" charset="0"/>
                                    </a:rPr>
                                  </m:ctrlPr>
                                </m:fPr>
                                <m:num>
                                  <m:sSub>
                                    <m:sSubPr>
                                      <m:ctrlPr>
                                        <a:rPr lang="es-ES" sz="1400" i="1">
                                          <a:latin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𝜆</m:t>
                                      </m:r>
                                    </m:e>
                                    <m:sub>
                                      <m:sSub>
                                        <m:sSubPr>
                                          <m:ctrlPr>
                                            <a:rPr lang="es-ES" sz="1400" i="1" smtClean="0">
                                              <a:latin typeface="Cambria Math" panose="02040503050406030204" pitchFamily="18" charset="0"/>
                                              <a:ea typeface="Cambria Math" panose="02040503050406030204" pitchFamily="18" charset="0"/>
                                            </a:rPr>
                                          </m:ctrlPr>
                                        </m:sSubPr>
                                        <m:e>
                                          <m:r>
                                            <a:rPr lang="es-ES" sz="1400" b="0" i="1" smtClean="0">
                                              <a:latin typeface="Cambria Math" panose="02040503050406030204" pitchFamily="18" charset="0"/>
                                              <a:ea typeface="Cambria Math" panose="02040503050406030204" pitchFamily="18" charset="0"/>
                                            </a:rPr>
                                            <m:t>𝑐𝑣𝑠𝑠</m:t>
                                          </m:r>
                                        </m:e>
                                        <m:sub>
                                          <m:r>
                                            <a:rPr lang="es-ES" sz="1400" b="0" i="1" smtClean="0">
                                              <a:latin typeface="Cambria Math" panose="02040503050406030204" pitchFamily="18" charset="0"/>
                                              <a:ea typeface="Cambria Math" panose="02040503050406030204" pitchFamily="18" charset="0"/>
                                            </a:rPr>
                                            <m:t>𝑛</m:t>
                                          </m:r>
                                        </m:sub>
                                      </m:sSub>
                                    </m:sub>
                                  </m:sSub>
                                </m:num>
                                <m:den>
                                  <m:r>
                                    <a:rPr lang="es-ES" sz="1400" b="0" i="1" smtClean="0">
                                      <a:latin typeface="Cambria Math" panose="02040503050406030204" pitchFamily="18" charset="0"/>
                                    </a:rPr>
                                    <m:t>10</m:t>
                                  </m:r>
                                </m:den>
                              </m:f>
                              <m:sSub>
                                <m:sSubPr>
                                  <m:ctrlPr>
                                    <a:rPr lang="es-ES" sz="1400" i="1" smtClean="0">
                                      <a:latin typeface="Cambria Math" panose="02040503050406030204" pitchFamily="18" charset="0"/>
                                    </a:rPr>
                                  </m:ctrlPr>
                                </m:sSubPr>
                                <m:e>
                                  <m:r>
                                    <a:rPr lang="es-ES" sz="1400" b="0" i="1" smtClean="0">
                                      <a:latin typeface="Cambria Math" panose="02040503050406030204" pitchFamily="18" charset="0"/>
                                    </a:rPr>
                                    <m:t>𝑐𝑣𝑠𝑠</m:t>
                                  </m:r>
                                </m:e>
                                <m:sub>
                                  <m:r>
                                    <a:rPr lang="es-ES" sz="1400" b="0" i="1" smtClean="0">
                                      <a:latin typeface="Cambria Math" panose="02040503050406030204" pitchFamily="18" charset="0"/>
                                    </a:rPr>
                                    <m:t>𝑛</m:t>
                                  </m:r>
                                </m:sub>
                              </m:sSub>
                            </m:e>
                          </m:d>
                        </m:e>
                      </m:d>
                    </m:oMath>
                  </m:oMathPara>
                </a14:m>
                <a:endParaRPr lang="en-US" sz="1400" dirty="0"/>
              </a:p>
            </p:txBody>
          </p:sp>
        </mc:Choice>
        <mc:Fallback xmlns="">
          <p:sp>
            <p:nvSpPr>
              <p:cNvPr id="13" name="CuadroTexto 12">
                <a:extLst>
                  <a:ext uri="{FF2B5EF4-FFF2-40B4-BE49-F238E27FC236}">
                    <a16:creationId xmlns:a16="http://schemas.microsoft.com/office/drawing/2014/main" id="{20862007-9155-C1E2-022E-1270F0D3A30A}"/>
                  </a:ext>
                </a:extLst>
              </p:cNvPr>
              <p:cNvSpPr txBox="1">
                <a:spLocks noRot="1" noChangeAspect="1" noMove="1" noResize="1" noEditPoints="1" noAdjustHandles="1" noChangeArrowheads="1" noChangeShapeType="1" noTextEdit="1"/>
              </p:cNvSpPr>
              <p:nvPr/>
            </p:nvSpPr>
            <p:spPr>
              <a:xfrm>
                <a:off x="2607772" y="2757454"/>
                <a:ext cx="3928447" cy="484043"/>
              </a:xfrm>
              <a:prstGeom prst="rect">
                <a:avLst/>
              </a:prstGeom>
              <a:blipFill>
                <a:blip r:embed="rId7"/>
                <a:stretch>
                  <a:fillRect l="-3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F4E8180A-ED13-FE95-6A2E-F24A0D10D08C}"/>
                  </a:ext>
                </a:extLst>
              </p:cNvPr>
              <p:cNvSpPr txBox="1"/>
              <p:nvPr/>
            </p:nvSpPr>
            <p:spPr>
              <a:xfrm>
                <a:off x="3778449" y="3529376"/>
                <a:ext cx="1587101" cy="404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Γ</m:t>
                      </m:r>
                      <m:d>
                        <m:dPr>
                          <m:ctrlPr>
                            <a:rPr lang="el-GR" sz="1400" i="1" smtClean="0">
                              <a:latin typeface="Cambria Math" panose="02040503050406030204" pitchFamily="18" charset="0"/>
                              <a:ea typeface="Cambria Math" panose="02040503050406030204" pitchFamily="18" charset="0"/>
                            </a:rPr>
                          </m:ctrlPr>
                        </m:dPr>
                        <m:e>
                          <m:acc>
                            <m:accPr>
                              <m:chr m:val="⃗"/>
                              <m:ctrlPr>
                                <a:rPr lang="el-GR" sz="1400" i="1" smtClean="0">
                                  <a:latin typeface="Cambria Math" panose="02040503050406030204" pitchFamily="18" charset="0"/>
                                  <a:ea typeface="Cambria Math" panose="02040503050406030204" pitchFamily="18" charset="0"/>
                                </a:rPr>
                              </m:ctrlPr>
                            </m:accPr>
                            <m:e>
                              <m:r>
                                <a:rPr lang="es-ES" sz="1400" b="0" i="1" smtClean="0">
                                  <a:latin typeface="Cambria Math" panose="02040503050406030204" pitchFamily="18" charset="0"/>
                                  <a:ea typeface="Cambria Math" panose="02040503050406030204" pitchFamily="18" charset="0"/>
                                </a:rPr>
                                <m:t>𝑉</m:t>
                              </m:r>
                            </m:e>
                          </m:acc>
                        </m:e>
                      </m:d>
                      <m:r>
                        <a:rPr lang="es-ES" sz="1400" b="0" i="1" smtClean="0">
                          <a:latin typeface="Cambria Math" panose="02040503050406030204" pitchFamily="18" charset="0"/>
                          <a:ea typeface="Cambria Math" panose="02040503050406030204" pitchFamily="18" charset="0"/>
                        </a:rPr>
                        <m:t>=10−</m:t>
                      </m:r>
                      <m:f>
                        <m:fPr>
                          <m:ctrlPr>
                            <a:rPr lang="es-ES" sz="1400" b="0" i="1" smtClean="0">
                              <a:latin typeface="Cambria Math" panose="02040503050406030204" pitchFamily="18" charset="0"/>
                              <a:ea typeface="Cambria Math" panose="02040503050406030204" pitchFamily="18" charset="0"/>
                            </a:rPr>
                          </m:ctrlPr>
                        </m:fPr>
                        <m:num>
                          <m:r>
                            <a:rPr lang="es-ES" sz="1400" b="0" i="1" smtClean="0">
                              <a:latin typeface="Cambria Math" panose="02040503050406030204" pitchFamily="18" charset="0"/>
                              <a:ea typeface="Cambria Math" panose="02040503050406030204" pitchFamily="18" charset="0"/>
                            </a:rPr>
                            <m:t>1</m:t>
                          </m:r>
                        </m:num>
                        <m:den>
                          <m:r>
                            <a:rPr lang="es-ES" sz="1400" b="0" i="1" smtClean="0">
                              <a:latin typeface="Cambria Math" panose="02040503050406030204" pitchFamily="18" charset="0"/>
                              <a:ea typeface="Cambria Math" panose="02040503050406030204" pitchFamily="18" charset="0"/>
                            </a:rPr>
                            <m:t>𝜎</m:t>
                          </m:r>
                        </m:den>
                      </m:f>
                      <m:r>
                        <a:rPr lang="es-ES" sz="1400" b="0" i="1" smtClean="0">
                          <a:latin typeface="Cambria Math" panose="02040503050406030204" pitchFamily="18" charset="0"/>
                          <a:ea typeface="Cambria Math" panose="02040503050406030204" pitchFamily="18" charset="0"/>
                        </a:rPr>
                        <m:t>𝑓</m:t>
                      </m:r>
                      <m:d>
                        <m:dPr>
                          <m:ctrlPr>
                            <a:rPr lang="es-ES" sz="1400" b="0" i="1" smtClean="0">
                              <a:latin typeface="Cambria Math" panose="02040503050406030204" pitchFamily="18" charset="0"/>
                              <a:ea typeface="Cambria Math" panose="02040503050406030204" pitchFamily="18" charset="0"/>
                            </a:rPr>
                          </m:ctrlPr>
                        </m:dPr>
                        <m:e>
                          <m:acc>
                            <m:accPr>
                              <m:chr m:val="⃗"/>
                              <m:ctrlPr>
                                <a:rPr lang="el-GR" sz="1400" i="1">
                                  <a:latin typeface="Cambria Math" panose="02040503050406030204" pitchFamily="18" charset="0"/>
                                  <a:ea typeface="Cambria Math" panose="02040503050406030204" pitchFamily="18" charset="0"/>
                                </a:rPr>
                              </m:ctrlPr>
                            </m:accPr>
                            <m:e>
                              <m:r>
                                <a:rPr lang="es-ES" sz="1400" i="1">
                                  <a:latin typeface="Cambria Math" panose="02040503050406030204" pitchFamily="18" charset="0"/>
                                  <a:ea typeface="Cambria Math" panose="02040503050406030204" pitchFamily="18" charset="0"/>
                                </a:rPr>
                                <m:t>𝑉</m:t>
                              </m:r>
                            </m:e>
                          </m:acc>
                        </m:e>
                      </m:d>
                    </m:oMath>
                  </m:oMathPara>
                </a14:m>
                <a:endParaRPr lang="en-US" sz="1400" dirty="0"/>
              </a:p>
            </p:txBody>
          </p:sp>
        </mc:Choice>
        <mc:Fallback xmlns="">
          <p:sp>
            <p:nvSpPr>
              <p:cNvPr id="6" name="CuadroTexto 5">
                <a:extLst>
                  <a:ext uri="{FF2B5EF4-FFF2-40B4-BE49-F238E27FC236}">
                    <a16:creationId xmlns:a16="http://schemas.microsoft.com/office/drawing/2014/main" id="{F4E8180A-ED13-FE95-6A2E-F24A0D10D08C}"/>
                  </a:ext>
                </a:extLst>
              </p:cNvPr>
              <p:cNvSpPr txBox="1">
                <a:spLocks noRot="1" noChangeAspect="1" noMove="1" noResize="1" noEditPoints="1" noAdjustHandles="1" noChangeArrowheads="1" noChangeShapeType="1" noTextEdit="1"/>
              </p:cNvSpPr>
              <p:nvPr/>
            </p:nvSpPr>
            <p:spPr>
              <a:xfrm>
                <a:off x="3778449" y="3529376"/>
                <a:ext cx="1587101" cy="404726"/>
              </a:xfrm>
              <a:prstGeom prst="rect">
                <a:avLst/>
              </a:prstGeom>
              <a:blipFill>
                <a:blip r:embed="rId8"/>
                <a:stretch>
                  <a:fillRect l="-2308"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8BC8ABC3-B8C3-F409-D28D-BCDEB73322CF}"/>
                  </a:ext>
                </a:extLst>
              </p:cNvPr>
              <p:cNvSpPr txBox="1"/>
              <p:nvPr/>
            </p:nvSpPr>
            <p:spPr>
              <a:xfrm>
                <a:off x="2240689" y="4027213"/>
                <a:ext cx="4662623" cy="7977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400" i="1" smtClean="0">
                          <a:latin typeface="Cambria Math" panose="02040503050406030204" pitchFamily="18" charset="0"/>
                          <a:ea typeface="Cambria Math" panose="02040503050406030204" pitchFamily="18" charset="0"/>
                        </a:rPr>
                        <m:t>𝑓</m:t>
                      </m:r>
                      <m:d>
                        <m:dPr>
                          <m:ctrlPr>
                            <a:rPr lang="es-ES" sz="1400" i="1">
                              <a:latin typeface="Cambria Math" panose="02040503050406030204" pitchFamily="18" charset="0"/>
                              <a:ea typeface="Cambria Math" panose="02040503050406030204" pitchFamily="18" charset="0"/>
                            </a:rPr>
                          </m:ctrlPr>
                        </m:dPr>
                        <m:e>
                          <m:acc>
                            <m:accPr>
                              <m:chr m:val="⃗"/>
                              <m:ctrlPr>
                                <a:rPr lang="el-GR" sz="1400" i="1">
                                  <a:latin typeface="Cambria Math" panose="02040503050406030204" pitchFamily="18" charset="0"/>
                                  <a:ea typeface="Cambria Math" panose="02040503050406030204" pitchFamily="18" charset="0"/>
                                </a:rPr>
                              </m:ctrlPr>
                            </m:accPr>
                            <m:e>
                              <m:r>
                                <a:rPr lang="es-ES" sz="1400" i="1">
                                  <a:latin typeface="Cambria Math" panose="02040503050406030204" pitchFamily="18" charset="0"/>
                                  <a:ea typeface="Cambria Math" panose="02040503050406030204" pitchFamily="18" charset="0"/>
                                </a:rPr>
                                <m:t>𝑉</m:t>
                              </m:r>
                            </m:e>
                          </m:acc>
                        </m:e>
                      </m:d>
                      <m:r>
                        <a:rPr lang="es-ES" sz="1400" b="0" i="1" smtClean="0">
                          <a:latin typeface="Cambria Math" panose="02040503050406030204" pitchFamily="18" charset="0"/>
                          <a:ea typeface="Cambria Math" panose="02040503050406030204" pitchFamily="18" charset="0"/>
                        </a:rPr>
                        <m:t>=</m:t>
                      </m:r>
                      <m:d>
                        <m:dPr>
                          <m:begChr m:val="{"/>
                          <m:endChr m:val=""/>
                          <m:ctrlPr>
                            <a:rPr lang="es-ES" sz="1400" b="0" i="1" smtClean="0">
                              <a:latin typeface="Cambria Math" panose="02040503050406030204" pitchFamily="18" charset="0"/>
                              <a:ea typeface="Cambria Math" panose="02040503050406030204" pitchFamily="18" charset="0"/>
                            </a:rPr>
                          </m:ctrlPr>
                        </m:dPr>
                        <m:e>
                          <m:eqArr>
                            <m:eqArrPr>
                              <m:ctrlPr>
                                <a:rPr lang="es-ES" sz="1400" b="0" i="1" smtClean="0">
                                  <a:latin typeface="Cambria Math" panose="02040503050406030204" pitchFamily="18" charset="0"/>
                                  <a:ea typeface="Cambria Math" panose="02040503050406030204" pitchFamily="18" charset="0"/>
                                </a:rPr>
                              </m:ctrlPr>
                            </m:eqArrPr>
                            <m:e>
                              <m:sSub>
                                <m:sSubPr>
                                  <m:ctrlPr>
                                    <a:rPr lang="es-ES" sz="1400" i="1">
                                      <a:latin typeface="Cambria Math" panose="02040503050406030204" pitchFamily="18" charset="0"/>
                                    </a:rPr>
                                  </m:ctrlPr>
                                </m:sSubPr>
                                <m:e>
                                  <m:r>
                                    <a:rPr lang="es-ES" sz="1400" i="1">
                                      <a:latin typeface="Cambria Math" panose="02040503050406030204" pitchFamily="18" charset="0"/>
                                    </a:rPr>
                                    <m:t>𝑎</m:t>
                                  </m:r>
                                </m:e>
                                <m:sub>
                                  <m:r>
                                    <a:rPr lang="es-ES" sz="1400" i="1">
                                      <a:latin typeface="Cambria Math" panose="02040503050406030204" pitchFamily="18" charset="0"/>
                                    </a:rPr>
                                    <m:t>𝑛</m:t>
                                  </m:r>
                                </m:sub>
                              </m:sSub>
                              <m:r>
                                <a:rPr lang="es-ES" sz="1400" i="1">
                                  <a:latin typeface="Cambria Math" panose="02040503050406030204" pitchFamily="18" charset="0"/>
                                </a:rPr>
                                <m:t>=10</m:t>
                              </m:r>
                              <m:d>
                                <m:dPr>
                                  <m:begChr m:val="["/>
                                  <m:endChr m:val="]"/>
                                  <m:ctrlPr>
                                    <a:rPr lang="es-ES" sz="1400" i="1">
                                      <a:latin typeface="Cambria Math" panose="02040503050406030204" pitchFamily="18" charset="0"/>
                                    </a:rPr>
                                  </m:ctrlPr>
                                </m:dPr>
                                <m:e>
                                  <m:r>
                                    <a:rPr lang="es-ES" sz="1400" i="1">
                                      <a:latin typeface="Cambria Math" panose="02040503050406030204" pitchFamily="18" charset="0"/>
                                    </a:rPr>
                                    <m:t>1−</m:t>
                                  </m:r>
                                  <m:d>
                                    <m:dPr>
                                      <m:ctrlPr>
                                        <a:rPr lang="es-ES" sz="1400" i="1">
                                          <a:latin typeface="Cambria Math" panose="02040503050406030204" pitchFamily="18" charset="0"/>
                                        </a:rPr>
                                      </m:ctrlPr>
                                    </m:dPr>
                                    <m:e>
                                      <m:r>
                                        <a:rPr lang="es-ES" sz="1400" i="1">
                                          <a:latin typeface="Cambria Math" panose="02040503050406030204" pitchFamily="18" charset="0"/>
                                        </a:rPr>
                                        <m:t>1−</m:t>
                                      </m:r>
                                      <m:f>
                                        <m:fPr>
                                          <m:ctrlPr>
                                            <a:rPr lang="es-ES" sz="1400" i="1">
                                              <a:latin typeface="Cambria Math" panose="02040503050406030204" pitchFamily="18" charset="0"/>
                                            </a:rPr>
                                          </m:ctrlPr>
                                        </m:fPr>
                                        <m:num>
                                          <m:sSub>
                                            <m:sSubPr>
                                              <m:ctrlPr>
                                                <a:rPr lang="es-ES" sz="1400" i="1">
                                                  <a:latin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𝜆</m:t>
                                              </m:r>
                                            </m:e>
                                            <m:sub>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𝑎</m:t>
                                                  </m:r>
                                                </m:e>
                                                <m:sub>
                                                  <m:r>
                                                    <a:rPr lang="es-ES" sz="1400" i="1">
                                                      <a:latin typeface="Cambria Math" panose="02040503050406030204" pitchFamily="18" charset="0"/>
                                                      <a:ea typeface="Cambria Math" panose="02040503050406030204" pitchFamily="18" charset="0"/>
                                                    </a:rPr>
                                                    <m:t>𝑛</m:t>
                                                  </m:r>
                                                  <m:r>
                                                    <a:rPr lang="es-ES" sz="1400" i="1">
                                                      <a:latin typeface="Cambria Math" panose="02040503050406030204" pitchFamily="18" charset="0"/>
                                                      <a:ea typeface="Cambria Math" panose="02040503050406030204" pitchFamily="18" charset="0"/>
                                                    </a:rPr>
                                                    <m:t>−1</m:t>
                                                  </m:r>
                                                </m:sub>
                                              </m:sSub>
                                            </m:sub>
                                          </m:sSub>
                                        </m:num>
                                        <m:den>
                                          <m:r>
                                            <a:rPr lang="es-ES" sz="1400" i="1">
                                              <a:latin typeface="Cambria Math" panose="02040503050406030204" pitchFamily="18" charset="0"/>
                                            </a:rPr>
                                            <m:t>10</m:t>
                                          </m:r>
                                        </m:den>
                                      </m:f>
                                      <m:sSub>
                                        <m:sSubPr>
                                          <m:ctrlPr>
                                            <a:rPr lang="es-ES" sz="1400" i="1">
                                              <a:latin typeface="Cambria Math" panose="02040503050406030204" pitchFamily="18" charset="0"/>
                                            </a:rPr>
                                          </m:ctrlPr>
                                        </m:sSubPr>
                                        <m:e>
                                          <m:r>
                                            <a:rPr lang="es-ES" sz="1400" i="1">
                                              <a:latin typeface="Cambria Math" panose="02040503050406030204" pitchFamily="18" charset="0"/>
                                            </a:rPr>
                                            <m:t>𝑎</m:t>
                                          </m:r>
                                        </m:e>
                                        <m:sub>
                                          <m:r>
                                            <a:rPr lang="es-ES" sz="1400" i="1">
                                              <a:latin typeface="Cambria Math" panose="02040503050406030204" pitchFamily="18" charset="0"/>
                                            </a:rPr>
                                            <m:t>𝑛</m:t>
                                          </m:r>
                                          <m:r>
                                            <a:rPr lang="es-ES" sz="1400" i="1">
                                              <a:latin typeface="Cambria Math" panose="02040503050406030204" pitchFamily="18" charset="0"/>
                                            </a:rPr>
                                            <m:t>−1</m:t>
                                          </m:r>
                                        </m:sub>
                                      </m:sSub>
                                    </m:e>
                                  </m:d>
                                  <m:d>
                                    <m:dPr>
                                      <m:ctrlPr>
                                        <a:rPr lang="es-ES" sz="1400" i="1">
                                          <a:latin typeface="Cambria Math" panose="02040503050406030204" pitchFamily="18" charset="0"/>
                                        </a:rPr>
                                      </m:ctrlPr>
                                    </m:dPr>
                                    <m:e>
                                      <m:r>
                                        <a:rPr lang="es-ES" sz="1400" i="1">
                                          <a:latin typeface="Cambria Math" panose="02040503050406030204" pitchFamily="18" charset="0"/>
                                        </a:rPr>
                                        <m:t>1−</m:t>
                                      </m:r>
                                      <m:f>
                                        <m:fPr>
                                          <m:ctrlPr>
                                            <a:rPr lang="es-ES" sz="1400" i="1">
                                              <a:latin typeface="Cambria Math" panose="02040503050406030204" pitchFamily="18" charset="0"/>
                                            </a:rPr>
                                          </m:ctrlPr>
                                        </m:fPr>
                                        <m:num>
                                          <m:sSub>
                                            <m:sSubPr>
                                              <m:ctrlPr>
                                                <a:rPr lang="es-ES" sz="1400" i="1">
                                                  <a:latin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𝜆</m:t>
                                              </m:r>
                                            </m:e>
                                            <m:sub>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𝑐𝑣𝑠𝑠</m:t>
                                                  </m:r>
                                                </m:e>
                                                <m:sub>
                                                  <m:r>
                                                    <a:rPr lang="es-ES" sz="1400" i="1">
                                                      <a:latin typeface="Cambria Math" panose="02040503050406030204" pitchFamily="18" charset="0"/>
                                                      <a:ea typeface="Cambria Math" panose="02040503050406030204" pitchFamily="18" charset="0"/>
                                                    </a:rPr>
                                                    <m:t>𝑛</m:t>
                                                  </m:r>
                                                </m:sub>
                                              </m:sSub>
                                            </m:sub>
                                          </m:sSub>
                                        </m:num>
                                        <m:den>
                                          <m:r>
                                            <a:rPr lang="es-ES" sz="1400" i="1">
                                              <a:latin typeface="Cambria Math" panose="02040503050406030204" pitchFamily="18" charset="0"/>
                                            </a:rPr>
                                            <m:t>10</m:t>
                                          </m:r>
                                        </m:den>
                                      </m:f>
                                      <m:sSub>
                                        <m:sSubPr>
                                          <m:ctrlPr>
                                            <a:rPr lang="es-ES" sz="1400" i="1">
                                              <a:latin typeface="Cambria Math" panose="02040503050406030204" pitchFamily="18" charset="0"/>
                                            </a:rPr>
                                          </m:ctrlPr>
                                        </m:sSubPr>
                                        <m:e>
                                          <m:r>
                                            <a:rPr lang="es-ES" sz="1400" i="1">
                                              <a:latin typeface="Cambria Math" panose="02040503050406030204" pitchFamily="18" charset="0"/>
                                            </a:rPr>
                                            <m:t>𝑐𝑣𝑠𝑠</m:t>
                                          </m:r>
                                        </m:e>
                                        <m:sub>
                                          <m:r>
                                            <a:rPr lang="es-ES" sz="1400" i="1">
                                              <a:latin typeface="Cambria Math" panose="02040503050406030204" pitchFamily="18" charset="0"/>
                                            </a:rPr>
                                            <m:t>𝑛</m:t>
                                          </m:r>
                                        </m:sub>
                                      </m:sSub>
                                    </m:e>
                                  </m:d>
                                </m:e>
                              </m:d>
                            </m:e>
                            <m:e>
                              <m:sSub>
                                <m:sSubPr>
                                  <m:ctrlPr>
                                    <a:rPr lang="es-ES" sz="1400" i="1">
                                      <a:latin typeface="Cambria Math" panose="02040503050406030204" pitchFamily="18" charset="0"/>
                                    </a:rPr>
                                  </m:ctrlPr>
                                </m:sSubPr>
                                <m:e>
                                  <m:r>
                                    <a:rPr lang="es-ES" sz="1400" i="1">
                                      <a:latin typeface="Cambria Math" panose="02040503050406030204" pitchFamily="18" charset="0"/>
                                    </a:rPr>
                                    <m:t>𝑎</m:t>
                                  </m:r>
                                </m:e>
                                <m:sub>
                                  <m:r>
                                    <a:rPr lang="es-ES" sz="1400" i="1">
                                      <a:latin typeface="Cambria Math" panose="02040503050406030204" pitchFamily="18" charset="0"/>
                                    </a:rPr>
                                    <m:t>0</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𝜆</m:t>
                                  </m:r>
                                </m:e>
                                <m:sub>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𝑐𝑣𝑠𝑠</m:t>
                                      </m:r>
                                    </m:e>
                                    <m:sub>
                                      <m:r>
                                        <a:rPr lang="es-ES" sz="1400" i="1">
                                          <a:latin typeface="Cambria Math" panose="02040503050406030204" pitchFamily="18" charset="0"/>
                                          <a:ea typeface="Cambria Math" panose="02040503050406030204" pitchFamily="18" charset="0"/>
                                        </a:rPr>
                                        <m:t>0</m:t>
                                      </m:r>
                                    </m:sub>
                                  </m:sSub>
                                </m:sub>
                              </m:sSub>
                              <m:sSub>
                                <m:sSubPr>
                                  <m:ctrlPr>
                                    <a:rPr lang="es-ES" sz="1400" i="1">
                                      <a:latin typeface="Cambria Math" panose="02040503050406030204" pitchFamily="18" charset="0"/>
                                    </a:rPr>
                                  </m:ctrlPr>
                                </m:sSubPr>
                                <m:e>
                                  <m:r>
                                    <a:rPr lang="es-ES" sz="1400" i="1">
                                      <a:latin typeface="Cambria Math" panose="02040503050406030204" pitchFamily="18" charset="0"/>
                                    </a:rPr>
                                    <m:t>𝑐𝑣𝑠𝑠</m:t>
                                  </m:r>
                                </m:e>
                                <m:sub>
                                  <m:r>
                                    <a:rPr lang="es-ES" sz="1400" i="1">
                                      <a:latin typeface="Cambria Math" panose="02040503050406030204" pitchFamily="18" charset="0"/>
                                    </a:rPr>
                                    <m:t>0</m:t>
                                  </m:r>
                                </m:sub>
                              </m:sSub>
                            </m:e>
                          </m:eqArr>
                        </m:e>
                      </m:d>
                    </m:oMath>
                  </m:oMathPara>
                </a14:m>
                <a:endParaRPr lang="en-US" sz="1400" dirty="0"/>
              </a:p>
            </p:txBody>
          </p:sp>
        </mc:Choice>
        <mc:Fallback xmlns="">
          <p:sp>
            <p:nvSpPr>
              <p:cNvPr id="8" name="CuadroTexto 7">
                <a:extLst>
                  <a:ext uri="{FF2B5EF4-FFF2-40B4-BE49-F238E27FC236}">
                    <a16:creationId xmlns:a16="http://schemas.microsoft.com/office/drawing/2014/main" id="{8BC8ABC3-B8C3-F409-D28D-BCDEB73322CF}"/>
                  </a:ext>
                </a:extLst>
              </p:cNvPr>
              <p:cNvSpPr txBox="1">
                <a:spLocks noRot="1" noChangeAspect="1" noMove="1" noResize="1" noEditPoints="1" noAdjustHandles="1" noChangeArrowheads="1" noChangeShapeType="1" noTextEdit="1"/>
              </p:cNvSpPr>
              <p:nvPr/>
            </p:nvSpPr>
            <p:spPr>
              <a:xfrm>
                <a:off x="2240689" y="4027213"/>
                <a:ext cx="4662623" cy="797719"/>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601043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57</a:t>
            </a:fld>
            <a:endParaRPr lang="en-US" dirty="0"/>
          </a:p>
        </p:txBody>
      </p:sp>
      <p:sp>
        <p:nvSpPr>
          <p:cNvPr id="68" name="Título 2">
            <a:extLst>
              <a:ext uri="{FF2B5EF4-FFF2-40B4-BE49-F238E27FC236}">
                <a16:creationId xmlns:a16="http://schemas.microsoft.com/office/drawing/2014/main" id="{999268AD-06AC-439B-92B0-54FD2CB08117}"/>
              </a:ext>
            </a:extLst>
          </p:cNvPr>
          <p:cNvSpPr>
            <a:spLocks noGrp="1"/>
          </p:cNvSpPr>
          <p:nvPr>
            <p:ph type="title"/>
          </p:nvPr>
        </p:nvSpPr>
        <p:spPr>
          <a:xfrm>
            <a:off x="2123728" y="-20538"/>
            <a:ext cx="6563072" cy="576064"/>
          </a:xfrm>
        </p:spPr>
        <p:txBody>
          <a:bodyPr/>
          <a:lstStyle/>
          <a:p>
            <a:r>
              <a:rPr lang="en-GB" dirty="0"/>
              <a:t>Vulnerability Analysis</a:t>
            </a:r>
          </a:p>
        </p:txBody>
      </p:sp>
      <p:grpSp>
        <p:nvGrpSpPr>
          <p:cNvPr id="6" name="Grupo 5">
            <a:extLst>
              <a:ext uri="{FF2B5EF4-FFF2-40B4-BE49-F238E27FC236}">
                <a16:creationId xmlns:a16="http://schemas.microsoft.com/office/drawing/2014/main" id="{E569DE1A-D68A-264A-82C4-120910C5ECFA}"/>
              </a:ext>
            </a:extLst>
          </p:cNvPr>
          <p:cNvGrpSpPr/>
          <p:nvPr/>
        </p:nvGrpSpPr>
        <p:grpSpPr>
          <a:xfrm>
            <a:off x="7028888" y="1625122"/>
            <a:ext cx="1528914" cy="1528913"/>
            <a:chOff x="6722013" y="1835503"/>
            <a:chExt cx="585542" cy="585542"/>
          </a:xfrm>
        </p:grpSpPr>
        <p:sp>
          <p:nvSpPr>
            <p:cNvPr id="10" name="Google Shape;187;p21">
              <a:extLst>
                <a:ext uri="{FF2B5EF4-FFF2-40B4-BE49-F238E27FC236}">
                  <a16:creationId xmlns:a16="http://schemas.microsoft.com/office/drawing/2014/main" id="{53414787-AAC3-4159-A1C3-BC4BC5796053}"/>
                </a:ext>
              </a:extLst>
            </p:cNvPr>
            <p:cNvSpPr/>
            <p:nvPr/>
          </p:nvSpPr>
          <p:spPr>
            <a:xfrm>
              <a:off x="6722013" y="1835503"/>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1" name="Gráfico 10" descr="Flujo de trabajo">
              <a:extLst>
                <a:ext uri="{FF2B5EF4-FFF2-40B4-BE49-F238E27FC236}">
                  <a16:creationId xmlns:a16="http://schemas.microsoft.com/office/drawing/2014/main" id="{75C92BA1-DE39-4E16-98DD-B29127FE35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3513" y="1857003"/>
              <a:ext cx="542542" cy="542542"/>
            </a:xfrm>
            <a:prstGeom prst="rect">
              <a:avLst/>
            </a:prstGeom>
          </p:spPr>
        </p:pic>
      </p:grpSp>
      <p:sp>
        <p:nvSpPr>
          <p:cNvPr id="12" name="object 41">
            <a:extLst>
              <a:ext uri="{FF2B5EF4-FFF2-40B4-BE49-F238E27FC236}">
                <a16:creationId xmlns:a16="http://schemas.microsoft.com/office/drawing/2014/main" id="{3251BE82-BFE3-4150-A2D1-A7E6EC707E82}"/>
              </a:ext>
            </a:extLst>
          </p:cNvPr>
          <p:cNvSpPr txBox="1"/>
          <p:nvPr/>
        </p:nvSpPr>
        <p:spPr>
          <a:xfrm>
            <a:off x="7348599" y="1237515"/>
            <a:ext cx="889492"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Vulnerability Assessment</a:t>
            </a:r>
            <a:endParaRPr lang="en-GB" sz="1200" b="1" dirty="0">
              <a:latin typeface="TSTAR PRO" panose="02000806030000020004" pitchFamily="50" charset="0"/>
              <a:cs typeface="Trebuchet MS"/>
            </a:endParaRPr>
          </a:p>
        </p:txBody>
      </p:sp>
      <p:sp>
        <p:nvSpPr>
          <p:cNvPr id="19" name="object 41">
            <a:extLst>
              <a:ext uri="{FF2B5EF4-FFF2-40B4-BE49-F238E27FC236}">
                <a16:creationId xmlns:a16="http://schemas.microsoft.com/office/drawing/2014/main" id="{B5ED6932-BB0C-4768-9112-82BD8AE93D1B}"/>
              </a:ext>
            </a:extLst>
          </p:cNvPr>
          <p:cNvSpPr txBox="1"/>
          <p:nvPr/>
        </p:nvSpPr>
        <p:spPr>
          <a:xfrm>
            <a:off x="2900064" y="1243607"/>
            <a:ext cx="1092704"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Graph-Based Analysis</a:t>
            </a:r>
            <a:endParaRPr lang="en-GB" sz="1200" b="1" dirty="0">
              <a:latin typeface="TSTAR PRO" panose="02000806030000020004" pitchFamily="50" charset="0"/>
              <a:cs typeface="Trebuchet MS"/>
            </a:endParaRPr>
          </a:p>
        </p:txBody>
      </p:sp>
      <p:sp>
        <p:nvSpPr>
          <p:cNvPr id="24" name="object 41">
            <a:extLst>
              <a:ext uri="{FF2B5EF4-FFF2-40B4-BE49-F238E27FC236}">
                <a16:creationId xmlns:a16="http://schemas.microsoft.com/office/drawing/2014/main" id="{A6020728-A750-46EB-8B2B-A4933652D696}"/>
              </a:ext>
            </a:extLst>
          </p:cNvPr>
          <p:cNvSpPr txBox="1"/>
          <p:nvPr/>
        </p:nvSpPr>
        <p:spPr>
          <a:xfrm>
            <a:off x="868179" y="1243607"/>
            <a:ext cx="776841"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System Under Test (SUT)</a:t>
            </a:r>
            <a:endParaRPr lang="en-GB" sz="1200" b="1" dirty="0">
              <a:latin typeface="TSTAR PRO" panose="02000806030000020004" pitchFamily="50" charset="0"/>
              <a:cs typeface="Trebuchet MS"/>
            </a:endParaRPr>
          </a:p>
        </p:txBody>
      </p:sp>
      <p:sp>
        <p:nvSpPr>
          <p:cNvPr id="32" name="object 41">
            <a:extLst>
              <a:ext uri="{FF2B5EF4-FFF2-40B4-BE49-F238E27FC236}">
                <a16:creationId xmlns:a16="http://schemas.microsoft.com/office/drawing/2014/main" id="{28A871B9-77AF-4843-AFD3-8C4BDC27D92A}"/>
              </a:ext>
            </a:extLst>
          </p:cNvPr>
          <p:cNvSpPr txBox="1"/>
          <p:nvPr/>
        </p:nvSpPr>
        <p:spPr>
          <a:xfrm>
            <a:off x="5064832" y="1428273"/>
            <a:ext cx="1092704" cy="196849"/>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Metrics Analysis</a:t>
            </a:r>
            <a:endParaRPr lang="en-GB" sz="1200" b="1" dirty="0">
              <a:latin typeface="TSTAR PRO" panose="02000806030000020004" pitchFamily="50" charset="0"/>
              <a:cs typeface="Trebuchet MS"/>
            </a:endParaRPr>
          </a:p>
        </p:txBody>
      </p:sp>
      <p:grpSp>
        <p:nvGrpSpPr>
          <p:cNvPr id="4" name="Grupo 3">
            <a:extLst>
              <a:ext uri="{FF2B5EF4-FFF2-40B4-BE49-F238E27FC236}">
                <a16:creationId xmlns:a16="http://schemas.microsoft.com/office/drawing/2014/main" id="{1FEAAED2-7DD8-6D29-7C8B-FFDC1E95FD9D}"/>
              </a:ext>
            </a:extLst>
          </p:cNvPr>
          <p:cNvGrpSpPr/>
          <p:nvPr/>
        </p:nvGrpSpPr>
        <p:grpSpPr>
          <a:xfrm>
            <a:off x="4849973" y="1690907"/>
            <a:ext cx="1528914" cy="1528913"/>
            <a:chOff x="4039337" y="3075806"/>
            <a:chExt cx="585542" cy="585542"/>
          </a:xfrm>
        </p:grpSpPr>
        <p:sp>
          <p:nvSpPr>
            <p:cNvPr id="31" name="Google Shape;187;p21">
              <a:extLst>
                <a:ext uri="{FF2B5EF4-FFF2-40B4-BE49-F238E27FC236}">
                  <a16:creationId xmlns:a16="http://schemas.microsoft.com/office/drawing/2014/main" id="{85702136-B1DE-4CB0-81EA-0B763E9AD48C}"/>
                </a:ext>
              </a:extLst>
            </p:cNvPr>
            <p:cNvSpPr/>
            <p:nvPr/>
          </p:nvSpPr>
          <p:spPr>
            <a:xfrm>
              <a:off x="4039337" y="3075806"/>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34" name="Gráfico 33" descr="Regla">
              <a:extLst>
                <a:ext uri="{FF2B5EF4-FFF2-40B4-BE49-F238E27FC236}">
                  <a16:creationId xmlns:a16="http://schemas.microsoft.com/office/drawing/2014/main" id="{407D3901-5085-4597-BDF3-99DE5C6AD5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04211" y="3146524"/>
              <a:ext cx="444106" cy="444106"/>
            </a:xfrm>
            <a:prstGeom prst="rect">
              <a:avLst/>
            </a:prstGeom>
          </p:spPr>
        </p:pic>
      </p:grpSp>
      <p:grpSp>
        <p:nvGrpSpPr>
          <p:cNvPr id="8" name="Grupo 7">
            <a:extLst>
              <a:ext uri="{FF2B5EF4-FFF2-40B4-BE49-F238E27FC236}">
                <a16:creationId xmlns:a16="http://schemas.microsoft.com/office/drawing/2014/main" id="{0A2EF06B-45CA-0EC6-B474-5A4D225DBD4A}"/>
              </a:ext>
            </a:extLst>
          </p:cNvPr>
          <p:cNvGrpSpPr/>
          <p:nvPr/>
        </p:nvGrpSpPr>
        <p:grpSpPr>
          <a:xfrm>
            <a:off x="2671058" y="1690908"/>
            <a:ext cx="1528914" cy="1528914"/>
            <a:chOff x="2016942" y="1794232"/>
            <a:chExt cx="1528914" cy="1528914"/>
          </a:xfrm>
        </p:grpSpPr>
        <p:sp>
          <p:nvSpPr>
            <p:cNvPr id="18" name="Google Shape;187;p21">
              <a:extLst>
                <a:ext uri="{FF2B5EF4-FFF2-40B4-BE49-F238E27FC236}">
                  <a16:creationId xmlns:a16="http://schemas.microsoft.com/office/drawing/2014/main" id="{15D74E21-ABAE-4CCD-9ACD-115C1A3E58AB}"/>
                </a:ext>
              </a:extLst>
            </p:cNvPr>
            <p:cNvSpPr/>
            <p:nvPr/>
          </p:nvSpPr>
          <p:spPr>
            <a:xfrm>
              <a:off x="2016942" y="1794232"/>
              <a:ext cx="1528914" cy="1528914"/>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7" name="Gráfico 105" descr="Jerarquía">
              <a:extLst>
                <a:ext uri="{FF2B5EF4-FFF2-40B4-BE49-F238E27FC236}">
                  <a16:creationId xmlns:a16="http://schemas.microsoft.com/office/drawing/2014/main" id="{C80FFE47-4F5A-4395-ABB4-A275C719F6B1}"/>
                </a:ext>
              </a:extLst>
            </p:cNvPr>
            <p:cNvGrpSpPr/>
            <p:nvPr/>
          </p:nvGrpSpPr>
          <p:grpSpPr>
            <a:xfrm>
              <a:off x="2228692" y="2023102"/>
              <a:ext cx="1105414" cy="939602"/>
              <a:chOff x="5455479" y="3158599"/>
              <a:chExt cx="762000" cy="647700"/>
            </a:xfrm>
            <a:solidFill>
              <a:srgbClr val="000000"/>
            </a:solidFill>
          </p:grpSpPr>
          <p:sp>
            <p:nvSpPr>
              <p:cNvPr id="49" name="Forma libre: forma 48">
                <a:extLst>
                  <a:ext uri="{FF2B5EF4-FFF2-40B4-BE49-F238E27FC236}">
                    <a16:creationId xmlns:a16="http://schemas.microsoft.com/office/drawing/2014/main" id="{F4DD66FA-297F-450F-A50E-4700F800F190}"/>
                  </a:ext>
                </a:extLst>
              </p:cNvPr>
              <p:cNvSpPr/>
              <p:nvPr/>
            </p:nvSpPr>
            <p:spPr>
              <a:xfrm>
                <a:off x="574122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50" name="Forma libre: forma 49">
                <a:extLst>
                  <a:ext uri="{FF2B5EF4-FFF2-40B4-BE49-F238E27FC236}">
                    <a16:creationId xmlns:a16="http://schemas.microsoft.com/office/drawing/2014/main" id="{A6EEC395-B3C4-479E-A532-29BF3A0331FD}"/>
                  </a:ext>
                </a:extLst>
              </p:cNvPr>
              <p:cNvSpPr/>
              <p:nvPr/>
            </p:nvSpPr>
            <p:spPr>
              <a:xfrm>
                <a:off x="5741229" y="315859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51" name="Forma libre: forma 50">
                <a:extLst>
                  <a:ext uri="{FF2B5EF4-FFF2-40B4-BE49-F238E27FC236}">
                    <a16:creationId xmlns:a16="http://schemas.microsoft.com/office/drawing/2014/main" id="{FC6038F8-EDB0-49CB-A130-3B547FF2D031}"/>
                  </a:ext>
                </a:extLst>
              </p:cNvPr>
              <p:cNvSpPr/>
              <p:nvPr/>
            </p:nvSpPr>
            <p:spPr>
              <a:xfrm>
                <a:off x="545547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52" name="Forma libre: forma 51">
                <a:extLst>
                  <a:ext uri="{FF2B5EF4-FFF2-40B4-BE49-F238E27FC236}">
                    <a16:creationId xmlns:a16="http://schemas.microsoft.com/office/drawing/2014/main" id="{7C8AF633-651E-4AA3-A0F1-A77771099188}"/>
                  </a:ext>
                </a:extLst>
              </p:cNvPr>
              <p:cNvSpPr/>
              <p:nvPr/>
            </p:nvSpPr>
            <p:spPr>
              <a:xfrm>
                <a:off x="602697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53" name="Forma libre: forma 52">
                <a:extLst>
                  <a:ext uri="{FF2B5EF4-FFF2-40B4-BE49-F238E27FC236}">
                    <a16:creationId xmlns:a16="http://schemas.microsoft.com/office/drawing/2014/main" id="{4DE54ED7-416D-4BF1-AC9F-3814ED956264}"/>
                  </a:ext>
                </a:extLst>
              </p:cNvPr>
              <p:cNvSpPr/>
              <p:nvPr/>
            </p:nvSpPr>
            <p:spPr>
              <a:xfrm>
                <a:off x="5531679" y="3330049"/>
                <a:ext cx="609600" cy="304800"/>
              </a:xfrm>
              <a:custGeom>
                <a:avLst/>
                <a:gdLst>
                  <a:gd name="connsiteX0" fmla="*/ 323850 w 609600"/>
                  <a:gd name="connsiteY0" fmla="*/ 133350 h 304800"/>
                  <a:gd name="connsiteX1" fmla="*/ 323850 w 609600"/>
                  <a:gd name="connsiteY1" fmla="*/ 0 h 304800"/>
                  <a:gd name="connsiteX2" fmla="*/ 285750 w 609600"/>
                  <a:gd name="connsiteY2" fmla="*/ 0 h 304800"/>
                  <a:gd name="connsiteX3" fmla="*/ 285750 w 609600"/>
                  <a:gd name="connsiteY3" fmla="*/ 133350 h 304800"/>
                  <a:gd name="connsiteX4" fmla="*/ 0 w 609600"/>
                  <a:gd name="connsiteY4" fmla="*/ 133350 h 304800"/>
                  <a:gd name="connsiteX5" fmla="*/ 0 w 609600"/>
                  <a:gd name="connsiteY5" fmla="*/ 304800 h 304800"/>
                  <a:gd name="connsiteX6" fmla="*/ 38100 w 609600"/>
                  <a:gd name="connsiteY6" fmla="*/ 304800 h 304800"/>
                  <a:gd name="connsiteX7" fmla="*/ 38100 w 609600"/>
                  <a:gd name="connsiteY7" fmla="*/ 171450 h 304800"/>
                  <a:gd name="connsiteX8" fmla="*/ 285750 w 609600"/>
                  <a:gd name="connsiteY8" fmla="*/ 171450 h 304800"/>
                  <a:gd name="connsiteX9" fmla="*/ 285750 w 609600"/>
                  <a:gd name="connsiteY9" fmla="*/ 304800 h 304800"/>
                  <a:gd name="connsiteX10" fmla="*/ 323850 w 609600"/>
                  <a:gd name="connsiteY10" fmla="*/ 304800 h 304800"/>
                  <a:gd name="connsiteX11" fmla="*/ 323850 w 609600"/>
                  <a:gd name="connsiteY11" fmla="*/ 171450 h 304800"/>
                  <a:gd name="connsiteX12" fmla="*/ 571500 w 609600"/>
                  <a:gd name="connsiteY12" fmla="*/ 171450 h 304800"/>
                  <a:gd name="connsiteX13" fmla="*/ 571500 w 609600"/>
                  <a:gd name="connsiteY13" fmla="*/ 304800 h 304800"/>
                  <a:gd name="connsiteX14" fmla="*/ 609600 w 609600"/>
                  <a:gd name="connsiteY14" fmla="*/ 304800 h 304800"/>
                  <a:gd name="connsiteX15" fmla="*/ 609600 w 609600"/>
                  <a:gd name="connsiteY15" fmla="*/ 1333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 h="304800">
                    <a:moveTo>
                      <a:pt x="323850" y="133350"/>
                    </a:moveTo>
                    <a:lnTo>
                      <a:pt x="323850" y="0"/>
                    </a:lnTo>
                    <a:lnTo>
                      <a:pt x="285750" y="0"/>
                    </a:lnTo>
                    <a:lnTo>
                      <a:pt x="285750" y="133350"/>
                    </a:lnTo>
                    <a:lnTo>
                      <a:pt x="0" y="133350"/>
                    </a:lnTo>
                    <a:lnTo>
                      <a:pt x="0" y="304800"/>
                    </a:lnTo>
                    <a:lnTo>
                      <a:pt x="38100" y="304800"/>
                    </a:lnTo>
                    <a:lnTo>
                      <a:pt x="38100" y="171450"/>
                    </a:lnTo>
                    <a:lnTo>
                      <a:pt x="285750" y="171450"/>
                    </a:lnTo>
                    <a:lnTo>
                      <a:pt x="285750" y="304800"/>
                    </a:lnTo>
                    <a:lnTo>
                      <a:pt x="323850" y="304800"/>
                    </a:lnTo>
                    <a:lnTo>
                      <a:pt x="323850" y="171450"/>
                    </a:lnTo>
                    <a:lnTo>
                      <a:pt x="571500" y="171450"/>
                    </a:lnTo>
                    <a:lnTo>
                      <a:pt x="571500" y="304800"/>
                    </a:lnTo>
                    <a:lnTo>
                      <a:pt x="609600" y="304800"/>
                    </a:lnTo>
                    <a:lnTo>
                      <a:pt x="609600" y="133350"/>
                    </a:lnTo>
                    <a:close/>
                  </a:path>
                </a:pathLst>
              </a:custGeom>
              <a:solidFill>
                <a:srgbClr val="000000"/>
              </a:solidFill>
              <a:ln w="9525" cap="flat">
                <a:noFill/>
                <a:prstDash val="solid"/>
                <a:miter/>
              </a:ln>
            </p:spPr>
            <p:txBody>
              <a:bodyPr rtlCol="0" anchor="ctr"/>
              <a:lstStyle/>
              <a:p>
                <a:endParaRPr lang="en-GB"/>
              </a:p>
            </p:txBody>
          </p:sp>
        </p:grpSp>
      </p:grpSp>
      <p:grpSp>
        <p:nvGrpSpPr>
          <p:cNvPr id="2" name="Grupo 1">
            <a:extLst>
              <a:ext uri="{FF2B5EF4-FFF2-40B4-BE49-F238E27FC236}">
                <a16:creationId xmlns:a16="http://schemas.microsoft.com/office/drawing/2014/main" id="{8FB7261B-187A-4814-D3CE-9698CD29B05C}"/>
              </a:ext>
            </a:extLst>
          </p:cNvPr>
          <p:cNvGrpSpPr/>
          <p:nvPr/>
        </p:nvGrpSpPr>
        <p:grpSpPr>
          <a:xfrm>
            <a:off x="492143" y="1690908"/>
            <a:ext cx="1528914" cy="1528914"/>
            <a:chOff x="863751" y="3392583"/>
            <a:chExt cx="585542" cy="585542"/>
          </a:xfrm>
        </p:grpSpPr>
        <p:sp>
          <p:nvSpPr>
            <p:cNvPr id="22" name="Google Shape;187;p21">
              <a:extLst>
                <a:ext uri="{FF2B5EF4-FFF2-40B4-BE49-F238E27FC236}">
                  <a16:creationId xmlns:a16="http://schemas.microsoft.com/office/drawing/2014/main" id="{B0290ABE-7AA6-4FC3-A721-8873D241E7F3}"/>
                </a:ext>
              </a:extLst>
            </p:cNvPr>
            <p:cNvSpPr/>
            <p:nvPr/>
          </p:nvSpPr>
          <p:spPr>
            <a:xfrm>
              <a:off x="863751" y="3392583"/>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54" name="Gráfico 53" descr="Procesador con relleno sólido">
              <a:extLst>
                <a:ext uri="{FF2B5EF4-FFF2-40B4-BE49-F238E27FC236}">
                  <a16:creationId xmlns:a16="http://schemas.microsoft.com/office/drawing/2014/main" id="{00E23177-DE41-4721-9AD1-E969BFADF9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8834" y="3444789"/>
              <a:ext cx="481130" cy="481130"/>
            </a:xfrm>
            <a:prstGeom prst="rect">
              <a:avLst/>
            </a:prstGeom>
          </p:spPr>
        </p:pic>
      </p:grpSp>
      <p:sp>
        <p:nvSpPr>
          <p:cNvPr id="44" name="Flecha: a la derecha 43">
            <a:extLst>
              <a:ext uri="{FF2B5EF4-FFF2-40B4-BE49-F238E27FC236}">
                <a16:creationId xmlns:a16="http://schemas.microsoft.com/office/drawing/2014/main" id="{6CB693C2-F074-CFA0-F770-66277CBEB123}"/>
              </a:ext>
            </a:extLst>
          </p:cNvPr>
          <p:cNvSpPr/>
          <p:nvPr/>
        </p:nvSpPr>
        <p:spPr>
          <a:xfrm>
            <a:off x="2115263" y="2233969"/>
            <a:ext cx="483838" cy="4689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lecha: a la derecha 44">
            <a:extLst>
              <a:ext uri="{FF2B5EF4-FFF2-40B4-BE49-F238E27FC236}">
                <a16:creationId xmlns:a16="http://schemas.microsoft.com/office/drawing/2014/main" id="{FEF58713-C3F0-9CA4-6B73-0665B36D447E}"/>
              </a:ext>
            </a:extLst>
          </p:cNvPr>
          <p:cNvSpPr/>
          <p:nvPr/>
        </p:nvSpPr>
        <p:spPr>
          <a:xfrm>
            <a:off x="4283961" y="2225552"/>
            <a:ext cx="483838" cy="4689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lecha: a la derecha 45">
            <a:extLst>
              <a:ext uri="{FF2B5EF4-FFF2-40B4-BE49-F238E27FC236}">
                <a16:creationId xmlns:a16="http://schemas.microsoft.com/office/drawing/2014/main" id="{349F4286-3229-2B74-DE2B-FA762F021967}"/>
              </a:ext>
            </a:extLst>
          </p:cNvPr>
          <p:cNvSpPr/>
          <p:nvPr/>
        </p:nvSpPr>
        <p:spPr>
          <a:xfrm>
            <a:off x="6478170" y="2220906"/>
            <a:ext cx="483838" cy="4689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5 Rectángulo">
            <a:extLst>
              <a:ext uri="{FF2B5EF4-FFF2-40B4-BE49-F238E27FC236}">
                <a16:creationId xmlns:a16="http://schemas.microsoft.com/office/drawing/2014/main" id="{E9BBAD11-D759-41FB-8742-85615A34AEB3}"/>
              </a:ext>
            </a:extLst>
          </p:cNvPr>
          <p:cNvSpPr/>
          <p:nvPr/>
        </p:nvSpPr>
        <p:spPr>
          <a:xfrm>
            <a:off x="7194985" y="4013070"/>
            <a:ext cx="1362817" cy="430887"/>
          </a:xfrm>
          <a:prstGeom prst="rect">
            <a:avLst/>
          </a:prstGeom>
        </p:spPr>
        <p:txBody>
          <a:bodyPr wrap="square">
            <a:noAutofit/>
          </a:bodyPr>
          <a:lstStyle/>
          <a:p>
            <a:pPr algn="ctr"/>
            <a:r>
              <a:rPr lang="en-GB" sz="1100" dirty="0">
                <a:latin typeface="TSTAR PRO" panose="02000806030000020004" pitchFamily="50" charset="0"/>
              </a:rPr>
              <a:t>Track the evolution over </a:t>
            </a:r>
            <a:r>
              <a:rPr lang="en-GB" sz="1100" b="1" dirty="0">
                <a:highlight>
                  <a:srgbClr val="25EE32"/>
                </a:highlight>
                <a:latin typeface="TSTAR PRO" panose="02000806030000020004" pitchFamily="50" charset="0"/>
              </a:rPr>
              <a:t>time</a:t>
            </a:r>
            <a:endParaRPr lang="en-GB" sz="1100" dirty="0">
              <a:latin typeface="TSTAR PRO" panose="02000806030000020004" pitchFamily="50" charset="0"/>
            </a:endParaRPr>
          </a:p>
        </p:txBody>
      </p:sp>
      <p:sp>
        <p:nvSpPr>
          <p:cNvPr id="30" name="CuadroTexto 29">
            <a:extLst>
              <a:ext uri="{FF2B5EF4-FFF2-40B4-BE49-F238E27FC236}">
                <a16:creationId xmlns:a16="http://schemas.microsoft.com/office/drawing/2014/main" id="{D33964B6-1582-7729-F933-973AD47E9BD3}"/>
              </a:ext>
            </a:extLst>
          </p:cNvPr>
          <p:cNvSpPr txBox="1"/>
          <p:nvPr/>
        </p:nvSpPr>
        <p:spPr>
          <a:xfrm>
            <a:off x="492143" y="4013069"/>
            <a:ext cx="939029" cy="430887"/>
          </a:xfrm>
          <a:prstGeom prst="rect">
            <a:avLst/>
          </a:prstGeom>
          <a:noFill/>
        </p:spPr>
        <p:txBody>
          <a:bodyPr wrap="square">
            <a:spAutoFit/>
          </a:bodyPr>
          <a:lstStyle/>
          <a:p>
            <a:pPr algn="ctr"/>
            <a:r>
              <a:rPr lang="en-GB" sz="1100" dirty="0">
                <a:latin typeface="TSTAR PRO" panose="02000806030000020004" pitchFamily="50" charset="0"/>
              </a:rPr>
              <a:t>Identifying </a:t>
            </a:r>
            <a:r>
              <a:rPr lang="en-GB" sz="1100" b="1" dirty="0">
                <a:highlight>
                  <a:srgbClr val="25EE32"/>
                </a:highlight>
                <a:latin typeface="TSTAR PRO" panose="02000806030000020004" pitchFamily="50" charset="0"/>
              </a:rPr>
              <a:t>root causes</a:t>
            </a:r>
          </a:p>
        </p:txBody>
      </p:sp>
      <p:sp>
        <p:nvSpPr>
          <p:cNvPr id="33" name="CuadroTexto 32">
            <a:extLst>
              <a:ext uri="{FF2B5EF4-FFF2-40B4-BE49-F238E27FC236}">
                <a16:creationId xmlns:a16="http://schemas.microsoft.com/office/drawing/2014/main" id="{97A56D54-96E6-D32D-7FBF-DAE2E83A0EE9}"/>
              </a:ext>
            </a:extLst>
          </p:cNvPr>
          <p:cNvSpPr txBox="1"/>
          <p:nvPr/>
        </p:nvSpPr>
        <p:spPr>
          <a:xfrm>
            <a:off x="1711766" y="4013071"/>
            <a:ext cx="1116371" cy="430887"/>
          </a:xfrm>
          <a:prstGeom prst="rect">
            <a:avLst/>
          </a:prstGeom>
          <a:noFill/>
        </p:spPr>
        <p:txBody>
          <a:bodyPr wrap="square">
            <a:spAutoFit/>
          </a:bodyPr>
          <a:lstStyle/>
          <a:p>
            <a:pPr algn="ctr"/>
            <a:r>
              <a:rPr lang="en-GB" sz="1100" dirty="0">
                <a:latin typeface="TSTAR PRO" panose="02000806030000020004" pitchFamily="50" charset="0"/>
              </a:rPr>
              <a:t>Extracting new </a:t>
            </a:r>
            <a:r>
              <a:rPr lang="en-GB" sz="1100" b="1" dirty="0">
                <a:highlight>
                  <a:srgbClr val="25EE32"/>
                </a:highlight>
                <a:latin typeface="TSTAR PRO" panose="02000806030000020004" pitchFamily="50" charset="0"/>
              </a:rPr>
              <a:t>requirements</a:t>
            </a:r>
          </a:p>
        </p:txBody>
      </p:sp>
      <p:sp>
        <p:nvSpPr>
          <p:cNvPr id="35" name="CuadroTexto 34">
            <a:extLst>
              <a:ext uri="{FF2B5EF4-FFF2-40B4-BE49-F238E27FC236}">
                <a16:creationId xmlns:a16="http://schemas.microsoft.com/office/drawing/2014/main" id="{BF6D3B2A-0D59-996D-E7FD-315760DE9609}"/>
              </a:ext>
            </a:extLst>
          </p:cNvPr>
          <p:cNvSpPr txBox="1"/>
          <p:nvPr/>
        </p:nvSpPr>
        <p:spPr>
          <a:xfrm>
            <a:off x="3108731" y="4013071"/>
            <a:ext cx="1074325" cy="430887"/>
          </a:xfrm>
          <a:prstGeom prst="rect">
            <a:avLst/>
          </a:prstGeom>
          <a:noFill/>
        </p:spPr>
        <p:txBody>
          <a:bodyPr wrap="square">
            <a:spAutoFit/>
          </a:bodyPr>
          <a:lstStyle/>
          <a:p>
            <a:pPr algn="ctr"/>
            <a:r>
              <a:rPr lang="en-GB" sz="1100" dirty="0">
                <a:latin typeface="TSTAR PRO" panose="02000806030000020004" pitchFamily="50" charset="0"/>
              </a:rPr>
              <a:t>Extracting new </a:t>
            </a:r>
            <a:r>
              <a:rPr lang="en-GB" sz="1100" b="1" dirty="0">
                <a:highlight>
                  <a:srgbClr val="25EE32"/>
                </a:highlight>
                <a:latin typeface="TSTAR PRO" panose="02000806030000020004" pitchFamily="50" charset="0"/>
              </a:rPr>
              <a:t>test cases </a:t>
            </a:r>
          </a:p>
        </p:txBody>
      </p:sp>
      <p:sp>
        <p:nvSpPr>
          <p:cNvPr id="36" name="CuadroTexto 35">
            <a:extLst>
              <a:ext uri="{FF2B5EF4-FFF2-40B4-BE49-F238E27FC236}">
                <a16:creationId xmlns:a16="http://schemas.microsoft.com/office/drawing/2014/main" id="{A6E4B868-3EF8-4C4B-8DD2-C9E9DF0E13F2}"/>
              </a:ext>
            </a:extLst>
          </p:cNvPr>
          <p:cNvSpPr txBox="1"/>
          <p:nvPr/>
        </p:nvSpPr>
        <p:spPr>
          <a:xfrm>
            <a:off x="4463650" y="4013071"/>
            <a:ext cx="776842" cy="430887"/>
          </a:xfrm>
          <a:prstGeom prst="rect">
            <a:avLst/>
          </a:prstGeom>
          <a:noFill/>
        </p:spPr>
        <p:txBody>
          <a:bodyPr wrap="square">
            <a:spAutoFit/>
          </a:bodyPr>
          <a:lstStyle/>
          <a:p>
            <a:pPr algn="ctr"/>
            <a:r>
              <a:rPr lang="en-GB" sz="1100" dirty="0">
                <a:latin typeface="TSTAR PRO" panose="02000806030000020004" pitchFamily="50" charset="0"/>
              </a:rPr>
              <a:t>Proposing </a:t>
            </a:r>
            <a:r>
              <a:rPr lang="en-GB" sz="1100" b="1" dirty="0">
                <a:highlight>
                  <a:srgbClr val="25EE32"/>
                </a:highlight>
                <a:latin typeface="TSTAR PRO" panose="02000806030000020004" pitchFamily="50" charset="0"/>
              </a:rPr>
              <a:t>training</a:t>
            </a:r>
          </a:p>
        </p:txBody>
      </p:sp>
      <p:sp>
        <p:nvSpPr>
          <p:cNvPr id="38" name="CuadroTexto 37">
            <a:extLst>
              <a:ext uri="{FF2B5EF4-FFF2-40B4-BE49-F238E27FC236}">
                <a16:creationId xmlns:a16="http://schemas.microsoft.com/office/drawing/2014/main" id="{2E7D306A-E07C-5FCD-4B4A-4FE7AD4DF779}"/>
              </a:ext>
            </a:extLst>
          </p:cNvPr>
          <p:cNvSpPr txBox="1"/>
          <p:nvPr/>
        </p:nvSpPr>
        <p:spPr>
          <a:xfrm>
            <a:off x="5521086" y="4013070"/>
            <a:ext cx="1393304" cy="430887"/>
          </a:xfrm>
          <a:prstGeom prst="rect">
            <a:avLst/>
          </a:prstGeom>
          <a:noFill/>
        </p:spPr>
        <p:txBody>
          <a:bodyPr wrap="square">
            <a:spAutoFit/>
          </a:bodyPr>
          <a:lstStyle/>
          <a:p>
            <a:pPr algn="ctr"/>
            <a:r>
              <a:rPr lang="en-GB" sz="1100" dirty="0">
                <a:latin typeface="TSTAR PRO" panose="02000806030000020004" pitchFamily="50" charset="0"/>
              </a:rPr>
              <a:t>Helping in </a:t>
            </a:r>
            <a:r>
              <a:rPr lang="en-GB" sz="1100" b="1" dirty="0">
                <a:highlight>
                  <a:srgbClr val="25EE32"/>
                </a:highlight>
                <a:latin typeface="TSTAR PRO" panose="02000806030000020004" pitchFamily="50" charset="0"/>
              </a:rPr>
              <a:t>patching</a:t>
            </a:r>
            <a:r>
              <a:rPr lang="en-GB" sz="1100" dirty="0">
                <a:latin typeface="TSTAR PRO" panose="02000806030000020004" pitchFamily="50" charset="0"/>
              </a:rPr>
              <a:t> prioritization tasks</a:t>
            </a:r>
          </a:p>
        </p:txBody>
      </p:sp>
    </p:spTree>
    <p:extLst>
      <p:ext uri="{BB962C8B-B14F-4D97-AF65-F5344CB8AC3E}">
        <p14:creationId xmlns:p14="http://schemas.microsoft.com/office/powerpoint/2010/main" val="71908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3" grpId="0"/>
      <p:bldP spid="35" grpId="0"/>
      <p:bldP spid="36" grpId="0"/>
      <p:bldP spid="38" grpId="0"/>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Elipse 4">
            <a:extLst>
              <a:ext uri="{FF2B5EF4-FFF2-40B4-BE49-F238E27FC236}">
                <a16:creationId xmlns:a16="http://schemas.microsoft.com/office/drawing/2014/main" id="{F88ED2BD-2B74-7B97-3874-EECB61F23D70}"/>
              </a:ext>
            </a:extLst>
          </p:cNvPr>
          <p:cNvSpPr/>
          <p:nvPr/>
        </p:nvSpPr>
        <p:spPr>
          <a:xfrm>
            <a:off x="2830835" y="817204"/>
            <a:ext cx="5506435" cy="3600400"/>
          </a:xfrm>
          <a:prstGeom prst="ellipse">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lipse 3">
            <a:extLst>
              <a:ext uri="{FF2B5EF4-FFF2-40B4-BE49-F238E27FC236}">
                <a16:creationId xmlns:a16="http://schemas.microsoft.com/office/drawing/2014/main" id="{5F847B54-23D6-1D5E-E8A3-71A9FAD15252}"/>
              </a:ext>
            </a:extLst>
          </p:cNvPr>
          <p:cNvSpPr/>
          <p:nvPr/>
        </p:nvSpPr>
        <p:spPr>
          <a:xfrm>
            <a:off x="395535" y="915566"/>
            <a:ext cx="5686829" cy="3456384"/>
          </a:xfrm>
          <a:prstGeom prst="ellipse">
            <a:avLst/>
          </a:prstGeom>
          <a:solidFill>
            <a:schemeClr val="accent6">
              <a:lumMod val="75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58</a:t>
            </a:fld>
            <a:endParaRPr lang="en-US" dirty="0"/>
          </a:p>
        </p:txBody>
      </p:sp>
      <p:sp>
        <p:nvSpPr>
          <p:cNvPr id="68" name="Título 2">
            <a:extLst>
              <a:ext uri="{FF2B5EF4-FFF2-40B4-BE49-F238E27FC236}">
                <a16:creationId xmlns:a16="http://schemas.microsoft.com/office/drawing/2014/main" id="{999268AD-06AC-439B-92B0-54FD2CB08117}"/>
              </a:ext>
            </a:extLst>
          </p:cNvPr>
          <p:cNvSpPr>
            <a:spLocks noGrp="1"/>
          </p:cNvSpPr>
          <p:nvPr>
            <p:ph type="title"/>
          </p:nvPr>
        </p:nvSpPr>
        <p:spPr>
          <a:xfrm>
            <a:off x="2123728" y="-20538"/>
            <a:ext cx="6563072" cy="576064"/>
          </a:xfrm>
        </p:spPr>
        <p:txBody>
          <a:bodyPr/>
          <a:lstStyle/>
          <a:p>
            <a:r>
              <a:rPr lang="en-GB" dirty="0"/>
              <a:t>Security Metrics</a:t>
            </a:r>
          </a:p>
        </p:txBody>
      </p:sp>
      <p:grpSp>
        <p:nvGrpSpPr>
          <p:cNvPr id="2" name="Grupo 1">
            <a:extLst>
              <a:ext uri="{FF2B5EF4-FFF2-40B4-BE49-F238E27FC236}">
                <a16:creationId xmlns:a16="http://schemas.microsoft.com/office/drawing/2014/main" id="{1F57F859-F2E0-08FF-9349-7F2235FC3E3E}"/>
              </a:ext>
            </a:extLst>
          </p:cNvPr>
          <p:cNvGrpSpPr/>
          <p:nvPr/>
        </p:nvGrpSpPr>
        <p:grpSpPr>
          <a:xfrm>
            <a:off x="6228395" y="1655342"/>
            <a:ext cx="1997956" cy="1832816"/>
            <a:chOff x="3187030" y="1362783"/>
            <a:chExt cx="2932224" cy="2689863"/>
          </a:xfrm>
        </p:grpSpPr>
        <p:sp>
          <p:nvSpPr>
            <p:cNvPr id="63" name="Pentágono 62">
              <a:extLst>
                <a:ext uri="{FF2B5EF4-FFF2-40B4-BE49-F238E27FC236}">
                  <a16:creationId xmlns:a16="http://schemas.microsoft.com/office/drawing/2014/main" id="{B33BA9A9-A0B6-4C6E-4F64-2F7B073164F8}"/>
                </a:ext>
              </a:extLst>
            </p:cNvPr>
            <p:cNvSpPr/>
            <p:nvPr/>
          </p:nvSpPr>
          <p:spPr>
            <a:xfrm>
              <a:off x="3491880" y="1563638"/>
              <a:ext cx="2370236" cy="2257368"/>
            </a:xfrm>
            <a:prstGeom prst="pent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5" name="Grupo 64">
              <a:extLst>
                <a:ext uri="{FF2B5EF4-FFF2-40B4-BE49-F238E27FC236}">
                  <a16:creationId xmlns:a16="http://schemas.microsoft.com/office/drawing/2014/main" id="{0F5DFD69-92AE-F031-983D-EFC9F5CC6D5F}"/>
                </a:ext>
              </a:extLst>
            </p:cNvPr>
            <p:cNvGrpSpPr/>
            <p:nvPr/>
          </p:nvGrpSpPr>
          <p:grpSpPr>
            <a:xfrm>
              <a:off x="3187030" y="2073545"/>
              <a:ext cx="585542" cy="585542"/>
              <a:chOff x="4293913" y="627534"/>
              <a:chExt cx="585542" cy="585542"/>
            </a:xfrm>
          </p:grpSpPr>
          <p:sp>
            <p:nvSpPr>
              <p:cNvPr id="77" name="Google Shape;187;p21">
                <a:extLst>
                  <a:ext uri="{FF2B5EF4-FFF2-40B4-BE49-F238E27FC236}">
                    <a16:creationId xmlns:a16="http://schemas.microsoft.com/office/drawing/2014/main" id="{0DD5F617-DC08-3EDD-4E02-E7AEBD631166}"/>
                  </a:ext>
                </a:extLst>
              </p:cNvPr>
              <p:cNvSpPr/>
              <p:nvPr/>
            </p:nvSpPr>
            <p:spPr>
              <a:xfrm>
                <a:off x="4293913" y="627534"/>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78" name="Gráfico 77" descr="Flujo de trabajo">
                <a:extLst>
                  <a:ext uri="{FF2B5EF4-FFF2-40B4-BE49-F238E27FC236}">
                    <a16:creationId xmlns:a16="http://schemas.microsoft.com/office/drawing/2014/main" id="{7B123843-9C9A-E3B8-C474-2AA8EE8E845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15413" y="649034"/>
                <a:ext cx="542542" cy="542542"/>
              </a:xfrm>
              <a:prstGeom prst="rect">
                <a:avLst/>
              </a:prstGeom>
            </p:spPr>
          </p:pic>
        </p:grpSp>
        <p:sp>
          <p:nvSpPr>
            <p:cNvPr id="80" name="Google Shape;187;p21">
              <a:extLst>
                <a:ext uri="{FF2B5EF4-FFF2-40B4-BE49-F238E27FC236}">
                  <a16:creationId xmlns:a16="http://schemas.microsoft.com/office/drawing/2014/main" id="{A4390AEC-7C69-89ED-DCC3-6797EFB51A63}"/>
                </a:ext>
              </a:extLst>
            </p:cNvPr>
            <p:cNvSpPr/>
            <p:nvPr/>
          </p:nvSpPr>
          <p:spPr>
            <a:xfrm>
              <a:off x="5533712" y="2189175"/>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87;p21">
              <a:extLst>
                <a:ext uri="{FF2B5EF4-FFF2-40B4-BE49-F238E27FC236}">
                  <a16:creationId xmlns:a16="http://schemas.microsoft.com/office/drawing/2014/main" id="{DB3A9C84-A426-8042-EA1B-BD69196ECCE1}"/>
                </a:ext>
              </a:extLst>
            </p:cNvPr>
            <p:cNvSpPr/>
            <p:nvPr/>
          </p:nvSpPr>
          <p:spPr>
            <a:xfrm>
              <a:off x="3668197" y="3441291"/>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0" name="Grupo 89">
              <a:extLst>
                <a:ext uri="{FF2B5EF4-FFF2-40B4-BE49-F238E27FC236}">
                  <a16:creationId xmlns:a16="http://schemas.microsoft.com/office/drawing/2014/main" id="{3D664CE3-9D44-1FF9-2211-10A44E3288D9}"/>
                </a:ext>
              </a:extLst>
            </p:cNvPr>
            <p:cNvGrpSpPr/>
            <p:nvPr/>
          </p:nvGrpSpPr>
          <p:grpSpPr>
            <a:xfrm>
              <a:off x="5188865" y="3467104"/>
              <a:ext cx="585542" cy="585542"/>
              <a:chOff x="2405150" y="3329353"/>
              <a:chExt cx="585542" cy="585542"/>
            </a:xfrm>
          </p:grpSpPr>
          <p:sp>
            <p:nvSpPr>
              <p:cNvPr id="114" name="Google Shape;187;p21">
                <a:extLst>
                  <a:ext uri="{FF2B5EF4-FFF2-40B4-BE49-F238E27FC236}">
                    <a16:creationId xmlns:a16="http://schemas.microsoft.com/office/drawing/2014/main" id="{4FD4D048-DEB7-CEFE-B427-A9CFB66AF547}"/>
                  </a:ext>
                </a:extLst>
              </p:cNvPr>
              <p:cNvSpPr/>
              <p:nvPr/>
            </p:nvSpPr>
            <p:spPr>
              <a:xfrm>
                <a:off x="2405150" y="3329353"/>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16" name="Gráfico 115" descr="Regla">
                <a:extLst>
                  <a:ext uri="{FF2B5EF4-FFF2-40B4-BE49-F238E27FC236}">
                    <a16:creationId xmlns:a16="http://schemas.microsoft.com/office/drawing/2014/main" id="{222394EF-5F28-22CA-2818-ED732AA4AF9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70024" y="3400071"/>
                <a:ext cx="444106" cy="444106"/>
              </a:xfrm>
              <a:prstGeom prst="rect">
                <a:avLst/>
              </a:prstGeom>
            </p:spPr>
          </p:pic>
        </p:grpSp>
        <p:grpSp>
          <p:nvGrpSpPr>
            <p:cNvPr id="117" name="Grupo 116">
              <a:extLst>
                <a:ext uri="{FF2B5EF4-FFF2-40B4-BE49-F238E27FC236}">
                  <a16:creationId xmlns:a16="http://schemas.microsoft.com/office/drawing/2014/main" id="{3487F37F-F13D-080C-018F-D576B4D60937}"/>
                </a:ext>
              </a:extLst>
            </p:cNvPr>
            <p:cNvGrpSpPr/>
            <p:nvPr/>
          </p:nvGrpSpPr>
          <p:grpSpPr>
            <a:xfrm>
              <a:off x="4403192" y="1362783"/>
              <a:ext cx="585542" cy="585542"/>
              <a:chOff x="2402282" y="483518"/>
              <a:chExt cx="585542" cy="585542"/>
            </a:xfrm>
          </p:grpSpPr>
          <p:sp>
            <p:nvSpPr>
              <p:cNvPr id="118" name="Google Shape;187;p21">
                <a:extLst>
                  <a:ext uri="{FF2B5EF4-FFF2-40B4-BE49-F238E27FC236}">
                    <a16:creationId xmlns:a16="http://schemas.microsoft.com/office/drawing/2014/main" id="{C257DA3B-8176-E7CB-F18E-E6733EFBA542}"/>
                  </a:ext>
                </a:extLst>
              </p:cNvPr>
              <p:cNvSpPr/>
              <p:nvPr/>
            </p:nvSpPr>
            <p:spPr>
              <a:xfrm>
                <a:off x="2402282" y="483518"/>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19" name="Gráfico 118" descr="Documento">
                <a:extLst>
                  <a:ext uri="{FF2B5EF4-FFF2-40B4-BE49-F238E27FC236}">
                    <a16:creationId xmlns:a16="http://schemas.microsoft.com/office/drawing/2014/main" id="{1B7936E1-7419-70B8-D84A-30C919F3631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49890" y="536969"/>
                <a:ext cx="478640" cy="478640"/>
              </a:xfrm>
              <a:prstGeom prst="rect">
                <a:avLst/>
              </a:prstGeom>
            </p:spPr>
          </p:pic>
        </p:grpSp>
        <p:grpSp>
          <p:nvGrpSpPr>
            <p:cNvPr id="121" name="Grupo 120">
              <a:extLst>
                <a:ext uri="{FF2B5EF4-FFF2-40B4-BE49-F238E27FC236}">
                  <a16:creationId xmlns:a16="http://schemas.microsoft.com/office/drawing/2014/main" id="{21FB2CE9-8B7C-2D03-ED1B-A401045EE854}"/>
                </a:ext>
              </a:extLst>
            </p:cNvPr>
            <p:cNvGrpSpPr/>
            <p:nvPr/>
          </p:nvGrpSpPr>
          <p:grpSpPr>
            <a:xfrm>
              <a:off x="3849147" y="2400603"/>
              <a:ext cx="1689795" cy="1191000"/>
              <a:chOff x="9426565" y="748998"/>
              <a:chExt cx="1689795" cy="1191000"/>
            </a:xfrm>
          </p:grpSpPr>
          <p:sp>
            <p:nvSpPr>
              <p:cNvPr id="122" name="object 41">
                <a:extLst>
                  <a:ext uri="{FF2B5EF4-FFF2-40B4-BE49-F238E27FC236}">
                    <a16:creationId xmlns:a16="http://schemas.microsoft.com/office/drawing/2014/main" id="{58B67C09-4247-4AEF-9C1D-51A97E8CFEC5}"/>
                  </a:ext>
                </a:extLst>
              </p:cNvPr>
              <p:cNvSpPr txBox="1"/>
              <p:nvPr/>
            </p:nvSpPr>
            <p:spPr>
              <a:xfrm>
                <a:off x="9426565" y="1402667"/>
                <a:ext cx="1689795" cy="537331"/>
              </a:xfrm>
              <a:prstGeom prst="rect">
                <a:avLst/>
              </a:prstGeom>
            </p:spPr>
            <p:txBody>
              <a:bodyPr vert="horz" wrap="square" lIns="0" tIns="12065" rIns="0" bIns="0" rtlCol="0">
                <a:spAutoFit/>
              </a:bodyPr>
              <a:lstStyle/>
              <a:p>
                <a:pPr marL="12700" algn="ctr">
                  <a:lnSpc>
                    <a:spcPct val="100000"/>
                  </a:lnSpc>
                  <a:spcBef>
                    <a:spcPts val="95"/>
                  </a:spcBef>
                </a:pPr>
                <a:r>
                  <a:rPr lang="es-ES" sz="1100" b="1" dirty="0">
                    <a:latin typeface="Trebuchet MS"/>
                    <a:cs typeface="Trebuchet MS"/>
                  </a:rPr>
                  <a:t>VULNERABILITY </a:t>
                </a:r>
                <a:r>
                  <a:rPr lang="es-ES" sz="1200" b="1" dirty="0">
                    <a:latin typeface="Trebuchet MS"/>
                    <a:cs typeface="Trebuchet MS"/>
                  </a:rPr>
                  <a:t>ANALYSIS</a:t>
                </a:r>
                <a:endParaRPr lang="es-ES" sz="1100" b="1" dirty="0">
                  <a:latin typeface="Trebuchet MS"/>
                  <a:cs typeface="Trebuchet MS"/>
                </a:endParaRPr>
              </a:p>
            </p:txBody>
          </p:sp>
          <p:sp>
            <p:nvSpPr>
              <p:cNvPr id="123" name="Google Shape;187;p21">
                <a:extLst>
                  <a:ext uri="{FF2B5EF4-FFF2-40B4-BE49-F238E27FC236}">
                    <a16:creationId xmlns:a16="http://schemas.microsoft.com/office/drawing/2014/main" id="{7705C18F-9F9D-D030-BA94-B896D397927A}"/>
                  </a:ext>
                </a:extLst>
              </p:cNvPr>
              <p:cNvSpPr/>
              <p:nvPr/>
            </p:nvSpPr>
            <p:spPr>
              <a:xfrm>
                <a:off x="9965436" y="748998"/>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24" name="Gráfico 123" descr="Libros">
                <a:extLst>
                  <a:ext uri="{FF2B5EF4-FFF2-40B4-BE49-F238E27FC236}">
                    <a16:creationId xmlns:a16="http://schemas.microsoft.com/office/drawing/2014/main" id="{E4E4FB2A-D3BE-8599-B260-3E8240D0982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72600" y="765387"/>
                <a:ext cx="560558" cy="560558"/>
              </a:xfrm>
              <a:prstGeom prst="rect">
                <a:avLst/>
              </a:prstGeom>
            </p:spPr>
          </p:pic>
        </p:grpSp>
        <p:grpSp>
          <p:nvGrpSpPr>
            <p:cNvPr id="125" name="Gráfico 105" descr="Jerarquía">
              <a:extLst>
                <a:ext uri="{FF2B5EF4-FFF2-40B4-BE49-F238E27FC236}">
                  <a16:creationId xmlns:a16="http://schemas.microsoft.com/office/drawing/2014/main" id="{106ABBAC-450E-F77E-A6F6-5F84419F89E7}"/>
                </a:ext>
              </a:extLst>
            </p:cNvPr>
            <p:cNvGrpSpPr/>
            <p:nvPr/>
          </p:nvGrpSpPr>
          <p:grpSpPr>
            <a:xfrm>
              <a:off x="5598201" y="2245329"/>
              <a:ext cx="456382" cy="387924"/>
              <a:chOff x="5455479" y="3158599"/>
              <a:chExt cx="762000" cy="647700"/>
            </a:xfrm>
            <a:solidFill>
              <a:srgbClr val="000000"/>
            </a:solidFill>
          </p:grpSpPr>
          <p:sp>
            <p:nvSpPr>
              <p:cNvPr id="126" name="Forma libre: forma 125">
                <a:extLst>
                  <a:ext uri="{FF2B5EF4-FFF2-40B4-BE49-F238E27FC236}">
                    <a16:creationId xmlns:a16="http://schemas.microsoft.com/office/drawing/2014/main" id="{C5D89EA5-2174-47C3-8BF8-1AA6B9FBE41E}"/>
                  </a:ext>
                </a:extLst>
              </p:cNvPr>
              <p:cNvSpPr/>
              <p:nvPr/>
            </p:nvSpPr>
            <p:spPr>
              <a:xfrm>
                <a:off x="574122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127" name="Forma libre: forma 126">
                <a:extLst>
                  <a:ext uri="{FF2B5EF4-FFF2-40B4-BE49-F238E27FC236}">
                    <a16:creationId xmlns:a16="http://schemas.microsoft.com/office/drawing/2014/main" id="{864B18CD-B82A-BCFB-95F0-89D8696610FD}"/>
                  </a:ext>
                </a:extLst>
              </p:cNvPr>
              <p:cNvSpPr/>
              <p:nvPr/>
            </p:nvSpPr>
            <p:spPr>
              <a:xfrm>
                <a:off x="5741229" y="315859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128" name="Forma libre: forma 127">
                <a:extLst>
                  <a:ext uri="{FF2B5EF4-FFF2-40B4-BE49-F238E27FC236}">
                    <a16:creationId xmlns:a16="http://schemas.microsoft.com/office/drawing/2014/main" id="{FFB79F96-86E2-EDCA-EF45-A1C885C8C68F}"/>
                  </a:ext>
                </a:extLst>
              </p:cNvPr>
              <p:cNvSpPr/>
              <p:nvPr/>
            </p:nvSpPr>
            <p:spPr>
              <a:xfrm>
                <a:off x="545547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129" name="Forma libre: forma 128">
                <a:extLst>
                  <a:ext uri="{FF2B5EF4-FFF2-40B4-BE49-F238E27FC236}">
                    <a16:creationId xmlns:a16="http://schemas.microsoft.com/office/drawing/2014/main" id="{88F411C9-7098-1D5C-33D8-FE95D38706EA}"/>
                  </a:ext>
                </a:extLst>
              </p:cNvPr>
              <p:cNvSpPr/>
              <p:nvPr/>
            </p:nvSpPr>
            <p:spPr>
              <a:xfrm>
                <a:off x="602697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130" name="Forma libre: forma 129">
                <a:extLst>
                  <a:ext uri="{FF2B5EF4-FFF2-40B4-BE49-F238E27FC236}">
                    <a16:creationId xmlns:a16="http://schemas.microsoft.com/office/drawing/2014/main" id="{C10C0A56-57CA-62D9-0701-DD8290AB7C04}"/>
                  </a:ext>
                </a:extLst>
              </p:cNvPr>
              <p:cNvSpPr/>
              <p:nvPr/>
            </p:nvSpPr>
            <p:spPr>
              <a:xfrm>
                <a:off x="5531679" y="3330049"/>
                <a:ext cx="609600" cy="304800"/>
              </a:xfrm>
              <a:custGeom>
                <a:avLst/>
                <a:gdLst>
                  <a:gd name="connsiteX0" fmla="*/ 323850 w 609600"/>
                  <a:gd name="connsiteY0" fmla="*/ 133350 h 304800"/>
                  <a:gd name="connsiteX1" fmla="*/ 323850 w 609600"/>
                  <a:gd name="connsiteY1" fmla="*/ 0 h 304800"/>
                  <a:gd name="connsiteX2" fmla="*/ 285750 w 609600"/>
                  <a:gd name="connsiteY2" fmla="*/ 0 h 304800"/>
                  <a:gd name="connsiteX3" fmla="*/ 285750 w 609600"/>
                  <a:gd name="connsiteY3" fmla="*/ 133350 h 304800"/>
                  <a:gd name="connsiteX4" fmla="*/ 0 w 609600"/>
                  <a:gd name="connsiteY4" fmla="*/ 133350 h 304800"/>
                  <a:gd name="connsiteX5" fmla="*/ 0 w 609600"/>
                  <a:gd name="connsiteY5" fmla="*/ 304800 h 304800"/>
                  <a:gd name="connsiteX6" fmla="*/ 38100 w 609600"/>
                  <a:gd name="connsiteY6" fmla="*/ 304800 h 304800"/>
                  <a:gd name="connsiteX7" fmla="*/ 38100 w 609600"/>
                  <a:gd name="connsiteY7" fmla="*/ 171450 h 304800"/>
                  <a:gd name="connsiteX8" fmla="*/ 285750 w 609600"/>
                  <a:gd name="connsiteY8" fmla="*/ 171450 h 304800"/>
                  <a:gd name="connsiteX9" fmla="*/ 285750 w 609600"/>
                  <a:gd name="connsiteY9" fmla="*/ 304800 h 304800"/>
                  <a:gd name="connsiteX10" fmla="*/ 323850 w 609600"/>
                  <a:gd name="connsiteY10" fmla="*/ 304800 h 304800"/>
                  <a:gd name="connsiteX11" fmla="*/ 323850 w 609600"/>
                  <a:gd name="connsiteY11" fmla="*/ 171450 h 304800"/>
                  <a:gd name="connsiteX12" fmla="*/ 571500 w 609600"/>
                  <a:gd name="connsiteY12" fmla="*/ 171450 h 304800"/>
                  <a:gd name="connsiteX13" fmla="*/ 571500 w 609600"/>
                  <a:gd name="connsiteY13" fmla="*/ 304800 h 304800"/>
                  <a:gd name="connsiteX14" fmla="*/ 609600 w 609600"/>
                  <a:gd name="connsiteY14" fmla="*/ 304800 h 304800"/>
                  <a:gd name="connsiteX15" fmla="*/ 609600 w 609600"/>
                  <a:gd name="connsiteY15" fmla="*/ 1333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 h="304800">
                    <a:moveTo>
                      <a:pt x="323850" y="133350"/>
                    </a:moveTo>
                    <a:lnTo>
                      <a:pt x="323850" y="0"/>
                    </a:lnTo>
                    <a:lnTo>
                      <a:pt x="285750" y="0"/>
                    </a:lnTo>
                    <a:lnTo>
                      <a:pt x="285750" y="133350"/>
                    </a:lnTo>
                    <a:lnTo>
                      <a:pt x="0" y="133350"/>
                    </a:lnTo>
                    <a:lnTo>
                      <a:pt x="0" y="304800"/>
                    </a:lnTo>
                    <a:lnTo>
                      <a:pt x="38100" y="304800"/>
                    </a:lnTo>
                    <a:lnTo>
                      <a:pt x="38100" y="171450"/>
                    </a:lnTo>
                    <a:lnTo>
                      <a:pt x="285750" y="171450"/>
                    </a:lnTo>
                    <a:lnTo>
                      <a:pt x="285750" y="304800"/>
                    </a:lnTo>
                    <a:lnTo>
                      <a:pt x="323850" y="304800"/>
                    </a:lnTo>
                    <a:lnTo>
                      <a:pt x="323850" y="171450"/>
                    </a:lnTo>
                    <a:lnTo>
                      <a:pt x="571500" y="171450"/>
                    </a:lnTo>
                    <a:lnTo>
                      <a:pt x="571500" y="304800"/>
                    </a:lnTo>
                    <a:lnTo>
                      <a:pt x="609600" y="304800"/>
                    </a:lnTo>
                    <a:lnTo>
                      <a:pt x="609600" y="133350"/>
                    </a:lnTo>
                    <a:close/>
                  </a:path>
                </a:pathLst>
              </a:custGeom>
              <a:solidFill>
                <a:srgbClr val="000000"/>
              </a:solidFill>
              <a:ln w="9525" cap="flat">
                <a:noFill/>
                <a:prstDash val="solid"/>
                <a:miter/>
              </a:ln>
            </p:spPr>
            <p:txBody>
              <a:bodyPr rtlCol="0" anchor="ctr"/>
              <a:lstStyle/>
              <a:p>
                <a:endParaRPr lang="en-GB"/>
              </a:p>
            </p:txBody>
          </p:sp>
        </p:grpSp>
        <p:pic>
          <p:nvPicPr>
            <p:cNvPr id="131" name="Gráfico 130" descr="Procesador con relleno sólido">
              <a:extLst>
                <a:ext uri="{FF2B5EF4-FFF2-40B4-BE49-F238E27FC236}">
                  <a16:creationId xmlns:a16="http://schemas.microsoft.com/office/drawing/2014/main" id="{E68E7DE5-2FD4-70AE-0A49-1FD9199272F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23280" y="3493497"/>
              <a:ext cx="481130" cy="481130"/>
            </a:xfrm>
            <a:prstGeom prst="rect">
              <a:avLst/>
            </a:prstGeom>
          </p:spPr>
        </p:pic>
      </p:grpSp>
      <p:grpSp>
        <p:nvGrpSpPr>
          <p:cNvPr id="132" name="Grupo 131">
            <a:extLst>
              <a:ext uri="{FF2B5EF4-FFF2-40B4-BE49-F238E27FC236}">
                <a16:creationId xmlns:a16="http://schemas.microsoft.com/office/drawing/2014/main" id="{7E1C193B-FFC7-CF27-DED6-ADA48ED2581D}"/>
              </a:ext>
            </a:extLst>
          </p:cNvPr>
          <p:cNvGrpSpPr/>
          <p:nvPr/>
        </p:nvGrpSpPr>
        <p:grpSpPr>
          <a:xfrm>
            <a:off x="3418106" y="1668057"/>
            <a:ext cx="1829084" cy="1851284"/>
            <a:chOff x="5810502" y="1417721"/>
            <a:chExt cx="2355175" cy="2383762"/>
          </a:xfrm>
        </p:grpSpPr>
        <p:sp>
          <p:nvSpPr>
            <p:cNvPr id="133" name="Rectángulo 132">
              <a:extLst>
                <a:ext uri="{FF2B5EF4-FFF2-40B4-BE49-F238E27FC236}">
                  <a16:creationId xmlns:a16="http://schemas.microsoft.com/office/drawing/2014/main" id="{FDA1086E-D95C-77A6-4741-93D6A419E612}"/>
                </a:ext>
              </a:extLst>
            </p:cNvPr>
            <p:cNvSpPr/>
            <p:nvPr/>
          </p:nvSpPr>
          <p:spPr>
            <a:xfrm>
              <a:off x="6067518" y="1681823"/>
              <a:ext cx="1841854" cy="1841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 name="Grupo 133">
              <a:extLst>
                <a:ext uri="{FF2B5EF4-FFF2-40B4-BE49-F238E27FC236}">
                  <a16:creationId xmlns:a16="http://schemas.microsoft.com/office/drawing/2014/main" id="{24485DE2-1E10-1392-C8F3-952DD45D4543}"/>
                </a:ext>
              </a:extLst>
            </p:cNvPr>
            <p:cNvGrpSpPr/>
            <p:nvPr/>
          </p:nvGrpSpPr>
          <p:grpSpPr>
            <a:xfrm>
              <a:off x="5810502" y="1417721"/>
              <a:ext cx="585542" cy="585542"/>
              <a:chOff x="4293913" y="627534"/>
              <a:chExt cx="585542" cy="585542"/>
            </a:xfrm>
          </p:grpSpPr>
          <p:sp>
            <p:nvSpPr>
              <p:cNvPr id="150" name="Google Shape;187;p21">
                <a:extLst>
                  <a:ext uri="{FF2B5EF4-FFF2-40B4-BE49-F238E27FC236}">
                    <a16:creationId xmlns:a16="http://schemas.microsoft.com/office/drawing/2014/main" id="{6F574E9E-4525-4D49-47FB-3B32EDE48E7D}"/>
                  </a:ext>
                </a:extLst>
              </p:cNvPr>
              <p:cNvSpPr/>
              <p:nvPr/>
            </p:nvSpPr>
            <p:spPr>
              <a:xfrm>
                <a:off x="4293913" y="627534"/>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51" name="Gráfico 150" descr="Flujo de trabajo">
                <a:extLst>
                  <a:ext uri="{FF2B5EF4-FFF2-40B4-BE49-F238E27FC236}">
                    <a16:creationId xmlns:a16="http://schemas.microsoft.com/office/drawing/2014/main" id="{6F8D9077-DA4D-4B87-9970-06C653AC6E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15413" y="649034"/>
                <a:ext cx="542542" cy="542542"/>
              </a:xfrm>
              <a:prstGeom prst="rect">
                <a:avLst/>
              </a:prstGeom>
            </p:spPr>
          </p:pic>
        </p:grpSp>
        <p:sp>
          <p:nvSpPr>
            <p:cNvPr id="135" name="Google Shape;187;p21">
              <a:extLst>
                <a:ext uri="{FF2B5EF4-FFF2-40B4-BE49-F238E27FC236}">
                  <a16:creationId xmlns:a16="http://schemas.microsoft.com/office/drawing/2014/main" id="{6FC7C70F-B190-9E1B-2910-E80E5B1B665E}"/>
                </a:ext>
              </a:extLst>
            </p:cNvPr>
            <p:cNvSpPr/>
            <p:nvPr/>
          </p:nvSpPr>
          <p:spPr>
            <a:xfrm>
              <a:off x="7571857" y="1460376"/>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87;p21">
              <a:extLst>
                <a:ext uri="{FF2B5EF4-FFF2-40B4-BE49-F238E27FC236}">
                  <a16:creationId xmlns:a16="http://schemas.microsoft.com/office/drawing/2014/main" id="{02639B6C-DB50-267E-27E1-38FB31C12A08}"/>
                </a:ext>
              </a:extLst>
            </p:cNvPr>
            <p:cNvSpPr/>
            <p:nvPr/>
          </p:nvSpPr>
          <p:spPr>
            <a:xfrm>
              <a:off x="5823202" y="3215941"/>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37" name="Grupo 136">
              <a:extLst>
                <a:ext uri="{FF2B5EF4-FFF2-40B4-BE49-F238E27FC236}">
                  <a16:creationId xmlns:a16="http://schemas.microsoft.com/office/drawing/2014/main" id="{F505619C-0DE7-1658-0771-8D768AD13A1B}"/>
                </a:ext>
              </a:extLst>
            </p:cNvPr>
            <p:cNvGrpSpPr/>
            <p:nvPr/>
          </p:nvGrpSpPr>
          <p:grpSpPr>
            <a:xfrm>
              <a:off x="6262393" y="2158927"/>
              <a:ext cx="1402102" cy="1075499"/>
              <a:chOff x="9517230" y="748998"/>
              <a:chExt cx="1402102" cy="1075499"/>
            </a:xfrm>
          </p:grpSpPr>
          <p:sp>
            <p:nvSpPr>
              <p:cNvPr id="147" name="object 41">
                <a:extLst>
                  <a:ext uri="{FF2B5EF4-FFF2-40B4-BE49-F238E27FC236}">
                    <a16:creationId xmlns:a16="http://schemas.microsoft.com/office/drawing/2014/main" id="{C5C3C09B-ECD1-CEC5-7AE9-EFAFF10C1E96}"/>
                  </a:ext>
                </a:extLst>
              </p:cNvPr>
              <p:cNvSpPr txBox="1"/>
              <p:nvPr/>
            </p:nvSpPr>
            <p:spPr>
              <a:xfrm>
                <a:off x="9517230" y="1333249"/>
                <a:ext cx="1402102" cy="491248"/>
              </a:xfrm>
              <a:prstGeom prst="rect">
                <a:avLst/>
              </a:prstGeom>
            </p:spPr>
            <p:txBody>
              <a:bodyPr vert="horz" wrap="square" lIns="0" tIns="12065" rIns="0" bIns="0" rtlCol="0">
                <a:spAutoFit/>
              </a:bodyPr>
              <a:lstStyle/>
              <a:p>
                <a:pPr marL="12700" algn="ctr">
                  <a:lnSpc>
                    <a:spcPct val="100000"/>
                  </a:lnSpc>
                  <a:spcBef>
                    <a:spcPts val="95"/>
                  </a:spcBef>
                </a:pPr>
                <a:r>
                  <a:rPr lang="es-ES" sz="1200" b="1" dirty="0">
                    <a:latin typeface="Trebuchet MS"/>
                    <a:cs typeface="Trebuchet MS"/>
                  </a:rPr>
                  <a:t>METRIC AGGREGATION</a:t>
                </a:r>
              </a:p>
            </p:txBody>
          </p:sp>
          <p:sp>
            <p:nvSpPr>
              <p:cNvPr id="148" name="Google Shape;187;p21">
                <a:extLst>
                  <a:ext uri="{FF2B5EF4-FFF2-40B4-BE49-F238E27FC236}">
                    <a16:creationId xmlns:a16="http://schemas.microsoft.com/office/drawing/2014/main" id="{6DE597E7-442C-B3E1-67A0-F2D893BF69EA}"/>
                  </a:ext>
                </a:extLst>
              </p:cNvPr>
              <p:cNvSpPr/>
              <p:nvPr/>
            </p:nvSpPr>
            <p:spPr>
              <a:xfrm>
                <a:off x="9965436" y="748998"/>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49" name="Gráfico 148" descr="Libros">
                <a:extLst>
                  <a:ext uri="{FF2B5EF4-FFF2-40B4-BE49-F238E27FC236}">
                    <a16:creationId xmlns:a16="http://schemas.microsoft.com/office/drawing/2014/main" id="{AD9BF8E4-0F15-E42C-75C0-37B3211C381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72600" y="765387"/>
                <a:ext cx="560558" cy="560558"/>
              </a:xfrm>
              <a:prstGeom prst="rect">
                <a:avLst/>
              </a:prstGeom>
            </p:spPr>
          </p:pic>
        </p:grpSp>
        <p:grpSp>
          <p:nvGrpSpPr>
            <p:cNvPr id="138" name="Gráfico 105" descr="Jerarquía">
              <a:extLst>
                <a:ext uri="{FF2B5EF4-FFF2-40B4-BE49-F238E27FC236}">
                  <a16:creationId xmlns:a16="http://schemas.microsoft.com/office/drawing/2014/main" id="{76A23F96-714C-5B44-BFA0-37028863E9DD}"/>
                </a:ext>
              </a:extLst>
            </p:cNvPr>
            <p:cNvGrpSpPr/>
            <p:nvPr/>
          </p:nvGrpSpPr>
          <p:grpSpPr>
            <a:xfrm>
              <a:off x="7636346" y="1516530"/>
              <a:ext cx="456382" cy="387924"/>
              <a:chOff x="5455479" y="3158599"/>
              <a:chExt cx="762000" cy="647700"/>
            </a:xfrm>
            <a:solidFill>
              <a:srgbClr val="000000"/>
            </a:solidFill>
          </p:grpSpPr>
          <p:sp>
            <p:nvSpPr>
              <p:cNvPr id="142" name="Forma libre: forma 141">
                <a:extLst>
                  <a:ext uri="{FF2B5EF4-FFF2-40B4-BE49-F238E27FC236}">
                    <a16:creationId xmlns:a16="http://schemas.microsoft.com/office/drawing/2014/main" id="{278C9146-DADC-C8F7-2AAD-E6AB4C563EF0}"/>
                  </a:ext>
                </a:extLst>
              </p:cNvPr>
              <p:cNvSpPr/>
              <p:nvPr/>
            </p:nvSpPr>
            <p:spPr>
              <a:xfrm>
                <a:off x="574122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143" name="Forma libre: forma 142">
                <a:extLst>
                  <a:ext uri="{FF2B5EF4-FFF2-40B4-BE49-F238E27FC236}">
                    <a16:creationId xmlns:a16="http://schemas.microsoft.com/office/drawing/2014/main" id="{D0014327-DD04-4A75-03F5-82C8171A5A8E}"/>
                  </a:ext>
                </a:extLst>
              </p:cNvPr>
              <p:cNvSpPr/>
              <p:nvPr/>
            </p:nvSpPr>
            <p:spPr>
              <a:xfrm>
                <a:off x="5741229" y="315859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144" name="Forma libre: forma 143">
                <a:extLst>
                  <a:ext uri="{FF2B5EF4-FFF2-40B4-BE49-F238E27FC236}">
                    <a16:creationId xmlns:a16="http://schemas.microsoft.com/office/drawing/2014/main" id="{933470FD-BF38-EA7B-7107-14C294A87413}"/>
                  </a:ext>
                </a:extLst>
              </p:cNvPr>
              <p:cNvSpPr/>
              <p:nvPr/>
            </p:nvSpPr>
            <p:spPr>
              <a:xfrm>
                <a:off x="545547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145" name="Forma libre: forma 144">
                <a:extLst>
                  <a:ext uri="{FF2B5EF4-FFF2-40B4-BE49-F238E27FC236}">
                    <a16:creationId xmlns:a16="http://schemas.microsoft.com/office/drawing/2014/main" id="{D9AFCA78-BAAE-09DD-14E4-A8531A6FDF59}"/>
                  </a:ext>
                </a:extLst>
              </p:cNvPr>
              <p:cNvSpPr/>
              <p:nvPr/>
            </p:nvSpPr>
            <p:spPr>
              <a:xfrm>
                <a:off x="602697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146" name="Forma libre: forma 145">
                <a:extLst>
                  <a:ext uri="{FF2B5EF4-FFF2-40B4-BE49-F238E27FC236}">
                    <a16:creationId xmlns:a16="http://schemas.microsoft.com/office/drawing/2014/main" id="{D2F9D66C-4208-ED28-0D5F-5DB4BBDE3B6E}"/>
                  </a:ext>
                </a:extLst>
              </p:cNvPr>
              <p:cNvSpPr/>
              <p:nvPr/>
            </p:nvSpPr>
            <p:spPr>
              <a:xfrm>
                <a:off x="5531679" y="3330049"/>
                <a:ext cx="609600" cy="304800"/>
              </a:xfrm>
              <a:custGeom>
                <a:avLst/>
                <a:gdLst>
                  <a:gd name="connsiteX0" fmla="*/ 323850 w 609600"/>
                  <a:gd name="connsiteY0" fmla="*/ 133350 h 304800"/>
                  <a:gd name="connsiteX1" fmla="*/ 323850 w 609600"/>
                  <a:gd name="connsiteY1" fmla="*/ 0 h 304800"/>
                  <a:gd name="connsiteX2" fmla="*/ 285750 w 609600"/>
                  <a:gd name="connsiteY2" fmla="*/ 0 h 304800"/>
                  <a:gd name="connsiteX3" fmla="*/ 285750 w 609600"/>
                  <a:gd name="connsiteY3" fmla="*/ 133350 h 304800"/>
                  <a:gd name="connsiteX4" fmla="*/ 0 w 609600"/>
                  <a:gd name="connsiteY4" fmla="*/ 133350 h 304800"/>
                  <a:gd name="connsiteX5" fmla="*/ 0 w 609600"/>
                  <a:gd name="connsiteY5" fmla="*/ 304800 h 304800"/>
                  <a:gd name="connsiteX6" fmla="*/ 38100 w 609600"/>
                  <a:gd name="connsiteY6" fmla="*/ 304800 h 304800"/>
                  <a:gd name="connsiteX7" fmla="*/ 38100 w 609600"/>
                  <a:gd name="connsiteY7" fmla="*/ 171450 h 304800"/>
                  <a:gd name="connsiteX8" fmla="*/ 285750 w 609600"/>
                  <a:gd name="connsiteY8" fmla="*/ 171450 h 304800"/>
                  <a:gd name="connsiteX9" fmla="*/ 285750 w 609600"/>
                  <a:gd name="connsiteY9" fmla="*/ 304800 h 304800"/>
                  <a:gd name="connsiteX10" fmla="*/ 323850 w 609600"/>
                  <a:gd name="connsiteY10" fmla="*/ 304800 h 304800"/>
                  <a:gd name="connsiteX11" fmla="*/ 323850 w 609600"/>
                  <a:gd name="connsiteY11" fmla="*/ 171450 h 304800"/>
                  <a:gd name="connsiteX12" fmla="*/ 571500 w 609600"/>
                  <a:gd name="connsiteY12" fmla="*/ 171450 h 304800"/>
                  <a:gd name="connsiteX13" fmla="*/ 571500 w 609600"/>
                  <a:gd name="connsiteY13" fmla="*/ 304800 h 304800"/>
                  <a:gd name="connsiteX14" fmla="*/ 609600 w 609600"/>
                  <a:gd name="connsiteY14" fmla="*/ 304800 h 304800"/>
                  <a:gd name="connsiteX15" fmla="*/ 609600 w 609600"/>
                  <a:gd name="connsiteY15" fmla="*/ 1333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 h="304800">
                    <a:moveTo>
                      <a:pt x="323850" y="133350"/>
                    </a:moveTo>
                    <a:lnTo>
                      <a:pt x="323850" y="0"/>
                    </a:lnTo>
                    <a:lnTo>
                      <a:pt x="285750" y="0"/>
                    </a:lnTo>
                    <a:lnTo>
                      <a:pt x="285750" y="133350"/>
                    </a:lnTo>
                    <a:lnTo>
                      <a:pt x="0" y="133350"/>
                    </a:lnTo>
                    <a:lnTo>
                      <a:pt x="0" y="304800"/>
                    </a:lnTo>
                    <a:lnTo>
                      <a:pt x="38100" y="304800"/>
                    </a:lnTo>
                    <a:lnTo>
                      <a:pt x="38100" y="171450"/>
                    </a:lnTo>
                    <a:lnTo>
                      <a:pt x="285750" y="171450"/>
                    </a:lnTo>
                    <a:lnTo>
                      <a:pt x="285750" y="304800"/>
                    </a:lnTo>
                    <a:lnTo>
                      <a:pt x="323850" y="304800"/>
                    </a:lnTo>
                    <a:lnTo>
                      <a:pt x="323850" y="171450"/>
                    </a:lnTo>
                    <a:lnTo>
                      <a:pt x="571500" y="171450"/>
                    </a:lnTo>
                    <a:lnTo>
                      <a:pt x="571500" y="304800"/>
                    </a:lnTo>
                    <a:lnTo>
                      <a:pt x="609600" y="304800"/>
                    </a:lnTo>
                    <a:lnTo>
                      <a:pt x="609600" y="133350"/>
                    </a:lnTo>
                    <a:close/>
                  </a:path>
                </a:pathLst>
              </a:custGeom>
              <a:solidFill>
                <a:srgbClr val="000000"/>
              </a:solidFill>
              <a:ln w="9525" cap="flat">
                <a:noFill/>
                <a:prstDash val="solid"/>
                <a:miter/>
              </a:ln>
            </p:spPr>
            <p:txBody>
              <a:bodyPr rtlCol="0" anchor="ctr"/>
              <a:lstStyle/>
              <a:p>
                <a:endParaRPr lang="en-GB"/>
              </a:p>
            </p:txBody>
          </p:sp>
        </p:grpSp>
        <p:pic>
          <p:nvPicPr>
            <p:cNvPr id="139" name="Gráfico 138" descr="Procesador con relleno sólido">
              <a:extLst>
                <a:ext uri="{FF2B5EF4-FFF2-40B4-BE49-F238E27FC236}">
                  <a16:creationId xmlns:a16="http://schemas.microsoft.com/office/drawing/2014/main" id="{F09906EE-591F-177C-BC94-7C9099796AF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878285" y="3268147"/>
              <a:ext cx="481130" cy="481130"/>
            </a:xfrm>
            <a:prstGeom prst="rect">
              <a:avLst/>
            </a:prstGeom>
          </p:spPr>
        </p:pic>
        <p:sp>
          <p:nvSpPr>
            <p:cNvPr id="140" name="Google Shape;187;p21">
              <a:extLst>
                <a:ext uri="{FF2B5EF4-FFF2-40B4-BE49-F238E27FC236}">
                  <a16:creationId xmlns:a16="http://schemas.microsoft.com/office/drawing/2014/main" id="{BC51E59A-C0FB-79E6-87C0-05FFD3B79CBA}"/>
                </a:ext>
              </a:extLst>
            </p:cNvPr>
            <p:cNvSpPr/>
            <p:nvPr/>
          </p:nvSpPr>
          <p:spPr>
            <a:xfrm>
              <a:off x="7580135" y="3177513"/>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41" name="Gráfico 140" descr="Matemáticas con relleno sólido">
              <a:extLst>
                <a:ext uri="{FF2B5EF4-FFF2-40B4-BE49-F238E27FC236}">
                  <a16:creationId xmlns:a16="http://schemas.microsoft.com/office/drawing/2014/main" id="{B05C45BE-8764-201E-6094-AF48E1DB44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651577" y="3240999"/>
              <a:ext cx="458572" cy="458570"/>
            </a:xfrm>
            <a:prstGeom prst="rect">
              <a:avLst/>
            </a:prstGeom>
          </p:spPr>
        </p:pic>
      </p:grpSp>
      <p:grpSp>
        <p:nvGrpSpPr>
          <p:cNvPr id="152" name="Grupo 151">
            <a:extLst>
              <a:ext uri="{FF2B5EF4-FFF2-40B4-BE49-F238E27FC236}">
                <a16:creationId xmlns:a16="http://schemas.microsoft.com/office/drawing/2014/main" id="{7370552A-EF27-EABA-2438-D54469628EDA}"/>
              </a:ext>
            </a:extLst>
          </p:cNvPr>
          <p:cNvGrpSpPr/>
          <p:nvPr/>
        </p:nvGrpSpPr>
        <p:grpSpPr>
          <a:xfrm>
            <a:off x="471116" y="1597726"/>
            <a:ext cx="2185742" cy="1975034"/>
            <a:chOff x="1056854" y="1330981"/>
            <a:chExt cx="3057606" cy="2762851"/>
          </a:xfrm>
        </p:grpSpPr>
        <p:sp>
          <p:nvSpPr>
            <p:cNvPr id="153" name="Hexágono 152">
              <a:extLst>
                <a:ext uri="{FF2B5EF4-FFF2-40B4-BE49-F238E27FC236}">
                  <a16:creationId xmlns:a16="http://schemas.microsoft.com/office/drawing/2014/main" id="{2E028749-74A8-B455-12F2-8817FC7062F6}"/>
                </a:ext>
              </a:extLst>
            </p:cNvPr>
            <p:cNvSpPr/>
            <p:nvPr/>
          </p:nvSpPr>
          <p:spPr>
            <a:xfrm>
              <a:off x="1331640" y="1635646"/>
              <a:ext cx="2508802" cy="2162760"/>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4" name="Grupo 153">
              <a:extLst>
                <a:ext uri="{FF2B5EF4-FFF2-40B4-BE49-F238E27FC236}">
                  <a16:creationId xmlns:a16="http://schemas.microsoft.com/office/drawing/2014/main" id="{967AA652-77EE-D1D3-F4F3-FAB6828185D5}"/>
                </a:ext>
              </a:extLst>
            </p:cNvPr>
            <p:cNvGrpSpPr/>
            <p:nvPr/>
          </p:nvGrpSpPr>
          <p:grpSpPr>
            <a:xfrm>
              <a:off x="1993385" y="2299350"/>
              <a:ext cx="1185310" cy="1138222"/>
              <a:chOff x="9660223" y="748998"/>
              <a:chExt cx="1185310" cy="1138222"/>
            </a:xfrm>
          </p:grpSpPr>
          <p:sp>
            <p:nvSpPr>
              <p:cNvPr id="178" name="object 41">
                <a:extLst>
                  <a:ext uri="{FF2B5EF4-FFF2-40B4-BE49-F238E27FC236}">
                    <a16:creationId xmlns:a16="http://schemas.microsoft.com/office/drawing/2014/main" id="{96662F34-3BC7-17A1-B502-EC17924B936D}"/>
                  </a:ext>
                </a:extLst>
              </p:cNvPr>
              <p:cNvSpPr txBox="1"/>
              <p:nvPr/>
            </p:nvSpPr>
            <p:spPr>
              <a:xfrm>
                <a:off x="9660223" y="1353523"/>
                <a:ext cx="1185310" cy="533697"/>
              </a:xfrm>
              <a:prstGeom prst="rect">
                <a:avLst/>
              </a:prstGeom>
            </p:spPr>
            <p:txBody>
              <a:bodyPr vert="horz" wrap="square" lIns="0" tIns="12065" rIns="0" bIns="0" rtlCol="0">
                <a:spAutoFit/>
              </a:bodyPr>
              <a:lstStyle/>
              <a:p>
                <a:pPr marL="12700" algn="ctr">
                  <a:lnSpc>
                    <a:spcPct val="100000"/>
                  </a:lnSpc>
                  <a:spcBef>
                    <a:spcPts val="95"/>
                  </a:spcBef>
                </a:pPr>
                <a:r>
                  <a:rPr lang="es-ES" sz="1200" b="1" dirty="0">
                    <a:latin typeface="Trebuchet MS"/>
                    <a:cs typeface="Trebuchet MS"/>
                  </a:rPr>
                  <a:t>METRIC ANALYSIS</a:t>
                </a:r>
              </a:p>
            </p:txBody>
          </p:sp>
          <p:sp>
            <p:nvSpPr>
              <p:cNvPr id="179" name="Google Shape;187;p21">
                <a:extLst>
                  <a:ext uri="{FF2B5EF4-FFF2-40B4-BE49-F238E27FC236}">
                    <a16:creationId xmlns:a16="http://schemas.microsoft.com/office/drawing/2014/main" id="{D945C152-DF81-9694-EB56-B2F7993FE393}"/>
                  </a:ext>
                </a:extLst>
              </p:cNvPr>
              <p:cNvSpPr/>
              <p:nvPr/>
            </p:nvSpPr>
            <p:spPr>
              <a:xfrm>
                <a:off x="9965436" y="748998"/>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80" name="Gráfico 179" descr="Libros">
                <a:extLst>
                  <a:ext uri="{FF2B5EF4-FFF2-40B4-BE49-F238E27FC236}">
                    <a16:creationId xmlns:a16="http://schemas.microsoft.com/office/drawing/2014/main" id="{18F971CA-9074-0E24-8113-DE1FA76971B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72600" y="765387"/>
                <a:ext cx="560558" cy="560558"/>
              </a:xfrm>
              <a:prstGeom prst="rect">
                <a:avLst/>
              </a:prstGeom>
            </p:spPr>
          </p:pic>
        </p:grpSp>
        <p:grpSp>
          <p:nvGrpSpPr>
            <p:cNvPr id="155" name="Grupo 154">
              <a:extLst>
                <a:ext uri="{FF2B5EF4-FFF2-40B4-BE49-F238E27FC236}">
                  <a16:creationId xmlns:a16="http://schemas.microsoft.com/office/drawing/2014/main" id="{54EDD9EC-6731-D0B4-0D8D-AE33D9514C33}"/>
                </a:ext>
              </a:extLst>
            </p:cNvPr>
            <p:cNvGrpSpPr/>
            <p:nvPr/>
          </p:nvGrpSpPr>
          <p:grpSpPr>
            <a:xfrm>
              <a:off x="2974450" y="3508290"/>
              <a:ext cx="585542" cy="585542"/>
              <a:chOff x="2402282" y="2430552"/>
              <a:chExt cx="585542" cy="585542"/>
            </a:xfrm>
          </p:grpSpPr>
          <p:sp>
            <p:nvSpPr>
              <p:cNvPr id="176" name="Google Shape;187;p21">
                <a:extLst>
                  <a:ext uri="{FF2B5EF4-FFF2-40B4-BE49-F238E27FC236}">
                    <a16:creationId xmlns:a16="http://schemas.microsoft.com/office/drawing/2014/main" id="{B3ADEBF3-54A2-D42E-CE3A-8BEB6FE50158}"/>
                  </a:ext>
                </a:extLst>
              </p:cNvPr>
              <p:cNvSpPr/>
              <p:nvPr/>
            </p:nvSpPr>
            <p:spPr>
              <a:xfrm>
                <a:off x="2402282" y="2430552"/>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77" name="Gráfico 176" descr="Marca de verificación">
                <a:extLst>
                  <a:ext uri="{FF2B5EF4-FFF2-40B4-BE49-F238E27FC236}">
                    <a16:creationId xmlns:a16="http://schemas.microsoft.com/office/drawing/2014/main" id="{32635C83-BD7C-BD02-E45F-3E36FD5A2CFE}"/>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471650" y="2549714"/>
                <a:ext cx="446806" cy="446806"/>
              </a:xfrm>
              <a:prstGeom prst="rect">
                <a:avLst/>
              </a:prstGeom>
            </p:spPr>
          </p:pic>
        </p:grpSp>
        <p:grpSp>
          <p:nvGrpSpPr>
            <p:cNvPr id="156" name="Grupo 155">
              <a:extLst>
                <a:ext uri="{FF2B5EF4-FFF2-40B4-BE49-F238E27FC236}">
                  <a16:creationId xmlns:a16="http://schemas.microsoft.com/office/drawing/2014/main" id="{3FB9C016-5DF7-1D5C-787B-552026D7AE44}"/>
                </a:ext>
              </a:extLst>
            </p:cNvPr>
            <p:cNvGrpSpPr/>
            <p:nvPr/>
          </p:nvGrpSpPr>
          <p:grpSpPr>
            <a:xfrm>
              <a:off x="3528918" y="2384900"/>
              <a:ext cx="585542" cy="586049"/>
              <a:chOff x="2402282" y="1380662"/>
              <a:chExt cx="585542" cy="586049"/>
            </a:xfrm>
          </p:grpSpPr>
          <p:sp>
            <p:nvSpPr>
              <p:cNvPr id="174" name="Google Shape;187;p21">
                <a:extLst>
                  <a:ext uri="{FF2B5EF4-FFF2-40B4-BE49-F238E27FC236}">
                    <a16:creationId xmlns:a16="http://schemas.microsoft.com/office/drawing/2014/main" id="{534F4A09-B6C6-16A4-AD39-9020626F5566}"/>
                  </a:ext>
                </a:extLst>
              </p:cNvPr>
              <p:cNvSpPr/>
              <p:nvPr/>
            </p:nvSpPr>
            <p:spPr>
              <a:xfrm>
                <a:off x="2402282" y="1381169"/>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75" name="Gráfico 174" descr="Portapapeles con todas las cruces">
                <a:extLst>
                  <a:ext uri="{FF2B5EF4-FFF2-40B4-BE49-F238E27FC236}">
                    <a16:creationId xmlns:a16="http://schemas.microsoft.com/office/drawing/2014/main" id="{DBE6CBBA-CB12-D6EA-5D0D-E1E19D4777D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413706" y="1380662"/>
                <a:ext cx="562695" cy="562695"/>
              </a:xfrm>
              <a:prstGeom prst="rect">
                <a:avLst/>
              </a:prstGeom>
            </p:spPr>
          </p:pic>
        </p:grpSp>
        <p:grpSp>
          <p:nvGrpSpPr>
            <p:cNvPr id="157" name="Grupo 156">
              <a:extLst>
                <a:ext uri="{FF2B5EF4-FFF2-40B4-BE49-F238E27FC236}">
                  <a16:creationId xmlns:a16="http://schemas.microsoft.com/office/drawing/2014/main" id="{DA502C7E-ACB3-18C7-897C-4EC6EF9ED533}"/>
                </a:ext>
              </a:extLst>
            </p:cNvPr>
            <p:cNvGrpSpPr/>
            <p:nvPr/>
          </p:nvGrpSpPr>
          <p:grpSpPr>
            <a:xfrm>
              <a:off x="1056854" y="2419957"/>
              <a:ext cx="585542" cy="585542"/>
              <a:chOff x="2413706" y="4189435"/>
              <a:chExt cx="585542" cy="585542"/>
            </a:xfrm>
          </p:grpSpPr>
          <p:sp>
            <p:nvSpPr>
              <p:cNvPr id="167" name="Google Shape;187;p21">
                <a:extLst>
                  <a:ext uri="{FF2B5EF4-FFF2-40B4-BE49-F238E27FC236}">
                    <a16:creationId xmlns:a16="http://schemas.microsoft.com/office/drawing/2014/main" id="{2B7B951C-B54F-5AEC-5D5F-FF7E485A0522}"/>
                  </a:ext>
                </a:extLst>
              </p:cNvPr>
              <p:cNvSpPr/>
              <p:nvPr/>
            </p:nvSpPr>
            <p:spPr>
              <a:xfrm>
                <a:off x="2413706" y="4189435"/>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8" name="Gráfico 105" descr="Jerarquía">
                <a:extLst>
                  <a:ext uri="{FF2B5EF4-FFF2-40B4-BE49-F238E27FC236}">
                    <a16:creationId xmlns:a16="http://schemas.microsoft.com/office/drawing/2014/main" id="{192DB5D2-47C5-6BE3-7712-B7191091A225}"/>
                  </a:ext>
                </a:extLst>
              </p:cNvPr>
              <p:cNvGrpSpPr/>
              <p:nvPr/>
            </p:nvGrpSpPr>
            <p:grpSpPr>
              <a:xfrm>
                <a:off x="2472443" y="4222724"/>
                <a:ext cx="456382" cy="387924"/>
                <a:chOff x="5455479" y="3158599"/>
                <a:chExt cx="762000" cy="647700"/>
              </a:xfrm>
              <a:solidFill>
                <a:srgbClr val="000000"/>
              </a:solidFill>
            </p:grpSpPr>
            <p:sp>
              <p:nvSpPr>
                <p:cNvPr id="169" name="Forma libre: forma 168">
                  <a:extLst>
                    <a:ext uri="{FF2B5EF4-FFF2-40B4-BE49-F238E27FC236}">
                      <a16:creationId xmlns:a16="http://schemas.microsoft.com/office/drawing/2014/main" id="{FFE4B726-C29A-5C1C-9012-D496C8716E8D}"/>
                    </a:ext>
                  </a:extLst>
                </p:cNvPr>
                <p:cNvSpPr/>
                <p:nvPr/>
              </p:nvSpPr>
              <p:spPr>
                <a:xfrm>
                  <a:off x="574122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170" name="Forma libre: forma 169">
                  <a:extLst>
                    <a:ext uri="{FF2B5EF4-FFF2-40B4-BE49-F238E27FC236}">
                      <a16:creationId xmlns:a16="http://schemas.microsoft.com/office/drawing/2014/main" id="{FCBBFF8C-7BBF-9B8E-0659-FE53E0CAE9A6}"/>
                    </a:ext>
                  </a:extLst>
                </p:cNvPr>
                <p:cNvSpPr/>
                <p:nvPr/>
              </p:nvSpPr>
              <p:spPr>
                <a:xfrm>
                  <a:off x="5741229" y="315859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171" name="Forma libre: forma 170">
                  <a:extLst>
                    <a:ext uri="{FF2B5EF4-FFF2-40B4-BE49-F238E27FC236}">
                      <a16:creationId xmlns:a16="http://schemas.microsoft.com/office/drawing/2014/main" id="{84919679-916E-4D43-A843-6D7E4FC50465}"/>
                    </a:ext>
                  </a:extLst>
                </p:cNvPr>
                <p:cNvSpPr/>
                <p:nvPr/>
              </p:nvSpPr>
              <p:spPr>
                <a:xfrm>
                  <a:off x="545547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172" name="Forma libre: forma 171">
                  <a:extLst>
                    <a:ext uri="{FF2B5EF4-FFF2-40B4-BE49-F238E27FC236}">
                      <a16:creationId xmlns:a16="http://schemas.microsoft.com/office/drawing/2014/main" id="{7195F1EC-4CB8-E1D0-C198-5F6F67B3AC4C}"/>
                    </a:ext>
                  </a:extLst>
                </p:cNvPr>
                <p:cNvSpPr/>
                <p:nvPr/>
              </p:nvSpPr>
              <p:spPr>
                <a:xfrm>
                  <a:off x="602697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173" name="Forma libre: forma 172">
                  <a:extLst>
                    <a:ext uri="{FF2B5EF4-FFF2-40B4-BE49-F238E27FC236}">
                      <a16:creationId xmlns:a16="http://schemas.microsoft.com/office/drawing/2014/main" id="{C2EDB6C3-24FF-6CE3-B254-323B1D83A799}"/>
                    </a:ext>
                  </a:extLst>
                </p:cNvPr>
                <p:cNvSpPr/>
                <p:nvPr/>
              </p:nvSpPr>
              <p:spPr>
                <a:xfrm>
                  <a:off x="5531679" y="3330049"/>
                  <a:ext cx="609600" cy="304800"/>
                </a:xfrm>
                <a:custGeom>
                  <a:avLst/>
                  <a:gdLst>
                    <a:gd name="connsiteX0" fmla="*/ 323850 w 609600"/>
                    <a:gd name="connsiteY0" fmla="*/ 133350 h 304800"/>
                    <a:gd name="connsiteX1" fmla="*/ 323850 w 609600"/>
                    <a:gd name="connsiteY1" fmla="*/ 0 h 304800"/>
                    <a:gd name="connsiteX2" fmla="*/ 285750 w 609600"/>
                    <a:gd name="connsiteY2" fmla="*/ 0 h 304800"/>
                    <a:gd name="connsiteX3" fmla="*/ 285750 w 609600"/>
                    <a:gd name="connsiteY3" fmla="*/ 133350 h 304800"/>
                    <a:gd name="connsiteX4" fmla="*/ 0 w 609600"/>
                    <a:gd name="connsiteY4" fmla="*/ 133350 h 304800"/>
                    <a:gd name="connsiteX5" fmla="*/ 0 w 609600"/>
                    <a:gd name="connsiteY5" fmla="*/ 304800 h 304800"/>
                    <a:gd name="connsiteX6" fmla="*/ 38100 w 609600"/>
                    <a:gd name="connsiteY6" fmla="*/ 304800 h 304800"/>
                    <a:gd name="connsiteX7" fmla="*/ 38100 w 609600"/>
                    <a:gd name="connsiteY7" fmla="*/ 171450 h 304800"/>
                    <a:gd name="connsiteX8" fmla="*/ 285750 w 609600"/>
                    <a:gd name="connsiteY8" fmla="*/ 171450 h 304800"/>
                    <a:gd name="connsiteX9" fmla="*/ 285750 w 609600"/>
                    <a:gd name="connsiteY9" fmla="*/ 304800 h 304800"/>
                    <a:gd name="connsiteX10" fmla="*/ 323850 w 609600"/>
                    <a:gd name="connsiteY10" fmla="*/ 304800 h 304800"/>
                    <a:gd name="connsiteX11" fmla="*/ 323850 w 609600"/>
                    <a:gd name="connsiteY11" fmla="*/ 171450 h 304800"/>
                    <a:gd name="connsiteX12" fmla="*/ 571500 w 609600"/>
                    <a:gd name="connsiteY12" fmla="*/ 171450 h 304800"/>
                    <a:gd name="connsiteX13" fmla="*/ 571500 w 609600"/>
                    <a:gd name="connsiteY13" fmla="*/ 304800 h 304800"/>
                    <a:gd name="connsiteX14" fmla="*/ 609600 w 609600"/>
                    <a:gd name="connsiteY14" fmla="*/ 304800 h 304800"/>
                    <a:gd name="connsiteX15" fmla="*/ 609600 w 609600"/>
                    <a:gd name="connsiteY15" fmla="*/ 1333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 h="304800">
                      <a:moveTo>
                        <a:pt x="323850" y="133350"/>
                      </a:moveTo>
                      <a:lnTo>
                        <a:pt x="323850" y="0"/>
                      </a:lnTo>
                      <a:lnTo>
                        <a:pt x="285750" y="0"/>
                      </a:lnTo>
                      <a:lnTo>
                        <a:pt x="285750" y="133350"/>
                      </a:lnTo>
                      <a:lnTo>
                        <a:pt x="0" y="133350"/>
                      </a:lnTo>
                      <a:lnTo>
                        <a:pt x="0" y="304800"/>
                      </a:lnTo>
                      <a:lnTo>
                        <a:pt x="38100" y="304800"/>
                      </a:lnTo>
                      <a:lnTo>
                        <a:pt x="38100" y="171450"/>
                      </a:lnTo>
                      <a:lnTo>
                        <a:pt x="285750" y="171450"/>
                      </a:lnTo>
                      <a:lnTo>
                        <a:pt x="285750" y="304800"/>
                      </a:lnTo>
                      <a:lnTo>
                        <a:pt x="323850" y="304800"/>
                      </a:lnTo>
                      <a:lnTo>
                        <a:pt x="323850" y="171450"/>
                      </a:lnTo>
                      <a:lnTo>
                        <a:pt x="571500" y="171450"/>
                      </a:lnTo>
                      <a:lnTo>
                        <a:pt x="571500" y="304800"/>
                      </a:lnTo>
                      <a:lnTo>
                        <a:pt x="609600" y="304800"/>
                      </a:lnTo>
                      <a:lnTo>
                        <a:pt x="609600" y="133350"/>
                      </a:lnTo>
                      <a:close/>
                    </a:path>
                  </a:pathLst>
                </a:custGeom>
                <a:solidFill>
                  <a:srgbClr val="000000"/>
                </a:solidFill>
                <a:ln w="9525" cap="flat">
                  <a:noFill/>
                  <a:prstDash val="solid"/>
                  <a:miter/>
                </a:ln>
              </p:spPr>
              <p:txBody>
                <a:bodyPr rtlCol="0" anchor="ctr"/>
                <a:lstStyle/>
                <a:p>
                  <a:endParaRPr lang="en-GB"/>
                </a:p>
              </p:txBody>
            </p:sp>
          </p:grpSp>
        </p:grpSp>
        <p:grpSp>
          <p:nvGrpSpPr>
            <p:cNvPr id="158" name="Grupo 157">
              <a:extLst>
                <a:ext uri="{FF2B5EF4-FFF2-40B4-BE49-F238E27FC236}">
                  <a16:creationId xmlns:a16="http://schemas.microsoft.com/office/drawing/2014/main" id="{49D41C9B-61B1-6E83-DE0C-A40D71649E9C}"/>
                </a:ext>
              </a:extLst>
            </p:cNvPr>
            <p:cNvGrpSpPr/>
            <p:nvPr/>
          </p:nvGrpSpPr>
          <p:grpSpPr>
            <a:xfrm>
              <a:off x="1591065" y="3489263"/>
              <a:ext cx="585542" cy="585542"/>
              <a:chOff x="2405150" y="3329353"/>
              <a:chExt cx="585542" cy="585542"/>
            </a:xfrm>
          </p:grpSpPr>
          <p:sp>
            <p:nvSpPr>
              <p:cNvPr id="165" name="Google Shape;187;p21">
                <a:extLst>
                  <a:ext uri="{FF2B5EF4-FFF2-40B4-BE49-F238E27FC236}">
                    <a16:creationId xmlns:a16="http://schemas.microsoft.com/office/drawing/2014/main" id="{EC454C6B-F463-A9BA-57B1-EF02ACD76527}"/>
                  </a:ext>
                </a:extLst>
              </p:cNvPr>
              <p:cNvSpPr/>
              <p:nvPr/>
            </p:nvSpPr>
            <p:spPr>
              <a:xfrm>
                <a:off x="2405150" y="3329353"/>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66" name="Gráfico 165" descr="Regla">
                <a:extLst>
                  <a:ext uri="{FF2B5EF4-FFF2-40B4-BE49-F238E27FC236}">
                    <a16:creationId xmlns:a16="http://schemas.microsoft.com/office/drawing/2014/main" id="{0EDB4BDE-3DE4-995F-0B08-90010D63494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70024" y="3400071"/>
                <a:ext cx="444106" cy="444106"/>
              </a:xfrm>
              <a:prstGeom prst="rect">
                <a:avLst/>
              </a:prstGeom>
            </p:spPr>
          </p:pic>
        </p:grpSp>
        <p:grpSp>
          <p:nvGrpSpPr>
            <p:cNvPr id="159" name="Grupo 158">
              <a:extLst>
                <a:ext uri="{FF2B5EF4-FFF2-40B4-BE49-F238E27FC236}">
                  <a16:creationId xmlns:a16="http://schemas.microsoft.com/office/drawing/2014/main" id="{4AF2FF35-F3B2-6F31-BD27-204DD89111C5}"/>
                </a:ext>
              </a:extLst>
            </p:cNvPr>
            <p:cNvGrpSpPr/>
            <p:nvPr/>
          </p:nvGrpSpPr>
          <p:grpSpPr>
            <a:xfrm>
              <a:off x="2960154" y="1330981"/>
              <a:ext cx="585542" cy="585542"/>
              <a:chOff x="2402282" y="483518"/>
              <a:chExt cx="585542" cy="585542"/>
            </a:xfrm>
          </p:grpSpPr>
          <p:sp>
            <p:nvSpPr>
              <p:cNvPr id="163" name="Google Shape;187;p21">
                <a:extLst>
                  <a:ext uri="{FF2B5EF4-FFF2-40B4-BE49-F238E27FC236}">
                    <a16:creationId xmlns:a16="http://schemas.microsoft.com/office/drawing/2014/main" id="{0CDA5786-4343-53BC-7097-4D61F23FDC3F}"/>
                  </a:ext>
                </a:extLst>
              </p:cNvPr>
              <p:cNvSpPr/>
              <p:nvPr/>
            </p:nvSpPr>
            <p:spPr>
              <a:xfrm>
                <a:off x="2402282" y="483518"/>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64" name="Gráfico 163" descr="Documento">
                <a:extLst>
                  <a:ext uri="{FF2B5EF4-FFF2-40B4-BE49-F238E27FC236}">
                    <a16:creationId xmlns:a16="http://schemas.microsoft.com/office/drawing/2014/main" id="{B002425A-63BC-15DF-C7FC-77C60F1974A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49890" y="536969"/>
                <a:ext cx="478640" cy="478640"/>
              </a:xfrm>
              <a:prstGeom prst="rect">
                <a:avLst/>
              </a:prstGeom>
            </p:spPr>
          </p:pic>
        </p:grpSp>
        <p:grpSp>
          <p:nvGrpSpPr>
            <p:cNvPr id="160" name="Grupo 159">
              <a:extLst>
                <a:ext uri="{FF2B5EF4-FFF2-40B4-BE49-F238E27FC236}">
                  <a16:creationId xmlns:a16="http://schemas.microsoft.com/office/drawing/2014/main" id="{102740AB-13FD-0ABA-F985-44801BB1BDFB}"/>
                </a:ext>
              </a:extLst>
            </p:cNvPr>
            <p:cNvGrpSpPr/>
            <p:nvPr/>
          </p:nvGrpSpPr>
          <p:grpSpPr>
            <a:xfrm>
              <a:off x="1582227" y="1363378"/>
              <a:ext cx="585542" cy="585542"/>
              <a:chOff x="4293913" y="627534"/>
              <a:chExt cx="585542" cy="585542"/>
            </a:xfrm>
          </p:grpSpPr>
          <p:sp>
            <p:nvSpPr>
              <p:cNvPr id="161" name="Google Shape;187;p21">
                <a:extLst>
                  <a:ext uri="{FF2B5EF4-FFF2-40B4-BE49-F238E27FC236}">
                    <a16:creationId xmlns:a16="http://schemas.microsoft.com/office/drawing/2014/main" id="{EA1BE0E6-1D17-96ED-5258-C5EBEAA0922C}"/>
                  </a:ext>
                </a:extLst>
              </p:cNvPr>
              <p:cNvSpPr/>
              <p:nvPr/>
            </p:nvSpPr>
            <p:spPr>
              <a:xfrm>
                <a:off x="4293913" y="627534"/>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62" name="Gráfico 161" descr="Flujo de trabajo">
                <a:extLst>
                  <a:ext uri="{FF2B5EF4-FFF2-40B4-BE49-F238E27FC236}">
                    <a16:creationId xmlns:a16="http://schemas.microsoft.com/office/drawing/2014/main" id="{5386CE98-69B1-915D-90BA-BF39C6A9DD5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15413" y="649034"/>
                <a:ext cx="542542" cy="542542"/>
              </a:xfrm>
              <a:prstGeom prst="rect">
                <a:avLst/>
              </a:prstGeom>
            </p:spPr>
          </p:pic>
        </p:grpSp>
      </p:grpSp>
    </p:spTree>
    <p:extLst>
      <p:ext uri="{BB962C8B-B14F-4D97-AF65-F5344CB8AC3E}">
        <p14:creationId xmlns:p14="http://schemas.microsoft.com/office/powerpoint/2010/main" val="53893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59</a:t>
            </a:fld>
            <a:endParaRPr lang="en-US" dirty="0"/>
          </a:p>
        </p:txBody>
      </p:sp>
      <p:sp>
        <p:nvSpPr>
          <p:cNvPr id="68" name="Título 2">
            <a:extLst>
              <a:ext uri="{FF2B5EF4-FFF2-40B4-BE49-F238E27FC236}">
                <a16:creationId xmlns:a16="http://schemas.microsoft.com/office/drawing/2014/main" id="{999268AD-06AC-439B-92B0-54FD2CB08117}"/>
              </a:ext>
            </a:extLst>
          </p:cNvPr>
          <p:cNvSpPr>
            <a:spLocks noGrp="1"/>
          </p:cNvSpPr>
          <p:nvPr>
            <p:ph type="title"/>
          </p:nvPr>
        </p:nvSpPr>
        <p:spPr>
          <a:xfrm>
            <a:off x="2123728" y="-20538"/>
            <a:ext cx="6563072" cy="576064"/>
          </a:xfrm>
        </p:spPr>
        <p:txBody>
          <a:bodyPr/>
          <a:lstStyle/>
          <a:p>
            <a:r>
              <a:rPr lang="en-GB" dirty="0"/>
              <a:t>Security Metrics</a:t>
            </a:r>
          </a:p>
        </p:txBody>
      </p:sp>
      <p:sp>
        <p:nvSpPr>
          <p:cNvPr id="37" name="Hexágono 36">
            <a:extLst>
              <a:ext uri="{FF2B5EF4-FFF2-40B4-BE49-F238E27FC236}">
                <a16:creationId xmlns:a16="http://schemas.microsoft.com/office/drawing/2014/main" id="{29667D15-D471-4CD6-8887-B044EDBF1A30}"/>
              </a:ext>
            </a:extLst>
          </p:cNvPr>
          <p:cNvSpPr/>
          <p:nvPr/>
        </p:nvSpPr>
        <p:spPr>
          <a:xfrm>
            <a:off x="3419872" y="1569059"/>
            <a:ext cx="2508802" cy="2162760"/>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upo 37">
            <a:extLst>
              <a:ext uri="{FF2B5EF4-FFF2-40B4-BE49-F238E27FC236}">
                <a16:creationId xmlns:a16="http://schemas.microsoft.com/office/drawing/2014/main" id="{13FA8B46-1C46-4BF9-84A3-2DE959000E46}"/>
              </a:ext>
            </a:extLst>
          </p:cNvPr>
          <p:cNvGrpSpPr/>
          <p:nvPr/>
        </p:nvGrpSpPr>
        <p:grpSpPr>
          <a:xfrm>
            <a:off x="4081618" y="2232763"/>
            <a:ext cx="1185310" cy="835351"/>
            <a:chOff x="9660224" y="748998"/>
            <a:chExt cx="1185310" cy="835351"/>
          </a:xfrm>
        </p:grpSpPr>
        <p:sp>
          <p:nvSpPr>
            <p:cNvPr id="40" name="object 41">
              <a:extLst>
                <a:ext uri="{FF2B5EF4-FFF2-40B4-BE49-F238E27FC236}">
                  <a16:creationId xmlns:a16="http://schemas.microsoft.com/office/drawing/2014/main" id="{55ABD676-FF60-4C72-9FB9-F8BD4A9A472B}"/>
                </a:ext>
              </a:extLst>
            </p:cNvPr>
            <p:cNvSpPr txBox="1"/>
            <p:nvPr/>
          </p:nvSpPr>
          <p:spPr>
            <a:xfrm>
              <a:off x="9660224" y="1325945"/>
              <a:ext cx="1185310" cy="258404"/>
            </a:xfrm>
            <a:prstGeom prst="rect">
              <a:avLst/>
            </a:prstGeom>
          </p:spPr>
          <p:txBody>
            <a:bodyPr vert="horz" wrap="square" lIns="0" tIns="12065" rIns="0" bIns="0" rtlCol="0">
              <a:spAutoFit/>
            </a:bodyPr>
            <a:lstStyle/>
            <a:p>
              <a:pPr marL="12700" algn="ctr">
                <a:lnSpc>
                  <a:spcPct val="100000"/>
                </a:lnSpc>
                <a:spcBef>
                  <a:spcPts val="95"/>
                </a:spcBef>
              </a:pPr>
              <a:r>
                <a:rPr lang="es-ES" sz="1600" b="1" dirty="0">
                  <a:latin typeface="Trebuchet MS"/>
                  <a:cs typeface="Trebuchet MS"/>
                </a:rPr>
                <a:t>CONTENT</a:t>
              </a:r>
            </a:p>
          </p:txBody>
        </p:sp>
        <p:sp>
          <p:nvSpPr>
            <p:cNvPr id="41" name="Google Shape;187;p21">
              <a:extLst>
                <a:ext uri="{FF2B5EF4-FFF2-40B4-BE49-F238E27FC236}">
                  <a16:creationId xmlns:a16="http://schemas.microsoft.com/office/drawing/2014/main" id="{36680F5C-7FA9-44BB-9015-EFA908277760}"/>
                </a:ext>
              </a:extLst>
            </p:cNvPr>
            <p:cNvSpPr/>
            <p:nvPr/>
          </p:nvSpPr>
          <p:spPr>
            <a:xfrm>
              <a:off x="9965436" y="748998"/>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2" name="Gráfico 41" descr="Libros">
              <a:extLst>
                <a:ext uri="{FF2B5EF4-FFF2-40B4-BE49-F238E27FC236}">
                  <a16:creationId xmlns:a16="http://schemas.microsoft.com/office/drawing/2014/main" id="{1682D035-0F66-4156-B8D9-079C9BE2B6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72600" y="765387"/>
              <a:ext cx="560558" cy="560558"/>
            </a:xfrm>
            <a:prstGeom prst="rect">
              <a:avLst/>
            </a:prstGeom>
          </p:spPr>
        </p:pic>
      </p:grpSp>
      <p:grpSp>
        <p:nvGrpSpPr>
          <p:cNvPr id="43" name="Grupo 42">
            <a:extLst>
              <a:ext uri="{FF2B5EF4-FFF2-40B4-BE49-F238E27FC236}">
                <a16:creationId xmlns:a16="http://schemas.microsoft.com/office/drawing/2014/main" id="{B1494B4C-D832-43FE-BA11-33BBC43012DB}"/>
              </a:ext>
            </a:extLst>
          </p:cNvPr>
          <p:cNvGrpSpPr/>
          <p:nvPr/>
        </p:nvGrpSpPr>
        <p:grpSpPr>
          <a:xfrm>
            <a:off x="4666848" y="3441703"/>
            <a:ext cx="1393124" cy="806180"/>
            <a:chOff x="2006448" y="2430552"/>
            <a:chExt cx="1393124" cy="806180"/>
          </a:xfrm>
        </p:grpSpPr>
        <p:sp>
          <p:nvSpPr>
            <p:cNvPr id="44" name="object 41">
              <a:extLst>
                <a:ext uri="{FF2B5EF4-FFF2-40B4-BE49-F238E27FC236}">
                  <a16:creationId xmlns:a16="http://schemas.microsoft.com/office/drawing/2014/main" id="{E76177BD-10BF-457A-AAE0-F7E51F5BA849}"/>
                </a:ext>
              </a:extLst>
            </p:cNvPr>
            <p:cNvSpPr txBox="1"/>
            <p:nvPr/>
          </p:nvSpPr>
          <p:spPr>
            <a:xfrm>
              <a:off x="2006448" y="3039883"/>
              <a:ext cx="1393124" cy="196849"/>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Properties of Metrics</a:t>
              </a:r>
              <a:endParaRPr lang="en-GB" sz="1200" b="1" dirty="0">
                <a:latin typeface="TSTAR PRO" panose="02000806030000020004" pitchFamily="50" charset="0"/>
                <a:cs typeface="Trebuchet MS"/>
              </a:endParaRPr>
            </a:p>
          </p:txBody>
        </p:sp>
        <p:sp>
          <p:nvSpPr>
            <p:cNvPr id="45" name="Google Shape;187;p21">
              <a:extLst>
                <a:ext uri="{FF2B5EF4-FFF2-40B4-BE49-F238E27FC236}">
                  <a16:creationId xmlns:a16="http://schemas.microsoft.com/office/drawing/2014/main" id="{D5579251-A930-441F-A01E-6386FAC3EC76}"/>
                </a:ext>
              </a:extLst>
            </p:cNvPr>
            <p:cNvSpPr/>
            <p:nvPr/>
          </p:nvSpPr>
          <p:spPr>
            <a:xfrm>
              <a:off x="2402282" y="2430552"/>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7" name="Gráfico 46" descr="Marca de verificación">
              <a:extLst>
                <a:ext uri="{FF2B5EF4-FFF2-40B4-BE49-F238E27FC236}">
                  <a16:creationId xmlns:a16="http://schemas.microsoft.com/office/drawing/2014/main" id="{A1F8AC9C-CDE3-48E9-A8E3-B13262EFE7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71650" y="2549714"/>
              <a:ext cx="446806" cy="446806"/>
            </a:xfrm>
            <a:prstGeom prst="rect">
              <a:avLst/>
            </a:prstGeom>
          </p:spPr>
        </p:pic>
      </p:grpSp>
      <p:grpSp>
        <p:nvGrpSpPr>
          <p:cNvPr id="49" name="Grupo 48">
            <a:extLst>
              <a:ext uri="{FF2B5EF4-FFF2-40B4-BE49-F238E27FC236}">
                <a16:creationId xmlns:a16="http://schemas.microsoft.com/office/drawing/2014/main" id="{4C903802-6DB5-469A-8B9A-F3BADB028917}"/>
              </a:ext>
            </a:extLst>
          </p:cNvPr>
          <p:cNvGrpSpPr/>
          <p:nvPr/>
        </p:nvGrpSpPr>
        <p:grpSpPr>
          <a:xfrm>
            <a:off x="5617150" y="2318313"/>
            <a:ext cx="1733491" cy="586049"/>
            <a:chOff x="2402282" y="1380662"/>
            <a:chExt cx="1733491" cy="586049"/>
          </a:xfrm>
        </p:grpSpPr>
        <p:sp>
          <p:nvSpPr>
            <p:cNvPr id="50" name="Google Shape;187;p21">
              <a:extLst>
                <a:ext uri="{FF2B5EF4-FFF2-40B4-BE49-F238E27FC236}">
                  <a16:creationId xmlns:a16="http://schemas.microsoft.com/office/drawing/2014/main" id="{5FA006BA-10C2-4C0B-AEFE-1FB572048DF1}"/>
                </a:ext>
              </a:extLst>
            </p:cNvPr>
            <p:cNvSpPr/>
            <p:nvPr/>
          </p:nvSpPr>
          <p:spPr>
            <a:xfrm>
              <a:off x="2402282" y="1381169"/>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object 41">
              <a:extLst>
                <a:ext uri="{FF2B5EF4-FFF2-40B4-BE49-F238E27FC236}">
                  <a16:creationId xmlns:a16="http://schemas.microsoft.com/office/drawing/2014/main" id="{34738BBF-90E2-4897-8D69-4A06E8CF1392}"/>
                </a:ext>
              </a:extLst>
            </p:cNvPr>
            <p:cNvSpPr txBox="1"/>
            <p:nvPr/>
          </p:nvSpPr>
          <p:spPr>
            <a:xfrm>
              <a:off x="3043069" y="1483182"/>
              <a:ext cx="1092704" cy="381515"/>
            </a:xfrm>
            <a:prstGeom prst="rect">
              <a:avLst/>
            </a:prstGeom>
          </p:spPr>
          <p:txBody>
            <a:bodyPr vert="horz" wrap="square" lIns="0" tIns="12065" rIns="0" bIns="0" rtlCol="0">
              <a:spAutoFit/>
            </a:bodyPr>
            <a:lstStyle/>
            <a:p>
              <a:pPr marL="12700">
                <a:lnSpc>
                  <a:spcPct val="100000"/>
                </a:lnSpc>
                <a:spcBef>
                  <a:spcPts val="95"/>
                </a:spcBef>
              </a:pPr>
              <a:r>
                <a:rPr lang="en-GB" sz="1200" b="1" spc="-80" dirty="0">
                  <a:latin typeface="TSTAR PRO" panose="02000806030000020004" pitchFamily="50" charset="0"/>
                  <a:cs typeface="Trebuchet MS"/>
                </a:rPr>
                <a:t>Current Issues of Security Metrics</a:t>
              </a:r>
              <a:endParaRPr lang="en-GB" sz="1200" b="1" dirty="0">
                <a:latin typeface="TSTAR PRO" panose="02000806030000020004" pitchFamily="50" charset="0"/>
                <a:cs typeface="Trebuchet MS"/>
              </a:endParaRPr>
            </a:p>
          </p:txBody>
        </p:sp>
        <p:pic>
          <p:nvPicPr>
            <p:cNvPr id="53" name="Gráfico 52" descr="Portapapeles con todas las cruces">
              <a:extLst>
                <a:ext uri="{FF2B5EF4-FFF2-40B4-BE49-F238E27FC236}">
                  <a16:creationId xmlns:a16="http://schemas.microsoft.com/office/drawing/2014/main" id="{88BF856F-E7AD-4921-BAAD-7F653212C6D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13706" y="1380662"/>
              <a:ext cx="562695" cy="562695"/>
            </a:xfrm>
            <a:prstGeom prst="rect">
              <a:avLst/>
            </a:prstGeom>
          </p:spPr>
        </p:pic>
      </p:grpSp>
      <p:grpSp>
        <p:nvGrpSpPr>
          <p:cNvPr id="55" name="Grupo 54">
            <a:extLst>
              <a:ext uri="{FF2B5EF4-FFF2-40B4-BE49-F238E27FC236}">
                <a16:creationId xmlns:a16="http://schemas.microsoft.com/office/drawing/2014/main" id="{8BF2C28D-ACBD-4A3F-A068-140203AA456C}"/>
              </a:ext>
            </a:extLst>
          </p:cNvPr>
          <p:cNvGrpSpPr/>
          <p:nvPr/>
        </p:nvGrpSpPr>
        <p:grpSpPr>
          <a:xfrm>
            <a:off x="2172597" y="2353370"/>
            <a:ext cx="1558031" cy="585542"/>
            <a:chOff x="1441217" y="4189435"/>
            <a:chExt cx="1558031" cy="585542"/>
          </a:xfrm>
        </p:grpSpPr>
        <p:sp>
          <p:nvSpPr>
            <p:cNvPr id="59" name="Google Shape;187;p21">
              <a:extLst>
                <a:ext uri="{FF2B5EF4-FFF2-40B4-BE49-F238E27FC236}">
                  <a16:creationId xmlns:a16="http://schemas.microsoft.com/office/drawing/2014/main" id="{B89885A6-15D8-4B69-A771-464CE4315A9D}"/>
                </a:ext>
              </a:extLst>
            </p:cNvPr>
            <p:cNvSpPr/>
            <p:nvPr/>
          </p:nvSpPr>
          <p:spPr>
            <a:xfrm>
              <a:off x="2413706" y="4189435"/>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1" name="Gráfico 105" descr="Jerarquía">
              <a:extLst>
                <a:ext uri="{FF2B5EF4-FFF2-40B4-BE49-F238E27FC236}">
                  <a16:creationId xmlns:a16="http://schemas.microsoft.com/office/drawing/2014/main" id="{B8191033-6051-4AEC-94D7-62A6BB595F5B}"/>
                </a:ext>
              </a:extLst>
            </p:cNvPr>
            <p:cNvGrpSpPr/>
            <p:nvPr/>
          </p:nvGrpSpPr>
          <p:grpSpPr>
            <a:xfrm>
              <a:off x="2472443" y="4222724"/>
              <a:ext cx="456382" cy="387924"/>
              <a:chOff x="5455479" y="3158599"/>
              <a:chExt cx="762000" cy="647700"/>
            </a:xfrm>
            <a:solidFill>
              <a:srgbClr val="000000"/>
            </a:solidFill>
          </p:grpSpPr>
          <p:sp>
            <p:nvSpPr>
              <p:cNvPr id="64" name="Forma libre: forma 63">
                <a:extLst>
                  <a:ext uri="{FF2B5EF4-FFF2-40B4-BE49-F238E27FC236}">
                    <a16:creationId xmlns:a16="http://schemas.microsoft.com/office/drawing/2014/main" id="{DF995AED-A780-4606-9F44-D283B0A0D59B}"/>
                  </a:ext>
                </a:extLst>
              </p:cNvPr>
              <p:cNvSpPr/>
              <p:nvPr/>
            </p:nvSpPr>
            <p:spPr>
              <a:xfrm>
                <a:off x="574122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66" name="Forma libre: forma 65">
                <a:extLst>
                  <a:ext uri="{FF2B5EF4-FFF2-40B4-BE49-F238E27FC236}">
                    <a16:creationId xmlns:a16="http://schemas.microsoft.com/office/drawing/2014/main" id="{31671FBE-01CD-4EE4-A74D-7869D9DF40E7}"/>
                  </a:ext>
                </a:extLst>
              </p:cNvPr>
              <p:cNvSpPr/>
              <p:nvPr/>
            </p:nvSpPr>
            <p:spPr>
              <a:xfrm>
                <a:off x="5741229" y="315859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67" name="Forma libre: forma 66">
                <a:extLst>
                  <a:ext uri="{FF2B5EF4-FFF2-40B4-BE49-F238E27FC236}">
                    <a16:creationId xmlns:a16="http://schemas.microsoft.com/office/drawing/2014/main" id="{D475525D-C056-4589-9FF6-9960B5856657}"/>
                  </a:ext>
                </a:extLst>
              </p:cNvPr>
              <p:cNvSpPr/>
              <p:nvPr/>
            </p:nvSpPr>
            <p:spPr>
              <a:xfrm>
                <a:off x="545547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69" name="Forma libre: forma 68">
                <a:extLst>
                  <a:ext uri="{FF2B5EF4-FFF2-40B4-BE49-F238E27FC236}">
                    <a16:creationId xmlns:a16="http://schemas.microsoft.com/office/drawing/2014/main" id="{DE6402DD-665E-4412-9414-5BA6A7A67839}"/>
                  </a:ext>
                </a:extLst>
              </p:cNvPr>
              <p:cNvSpPr/>
              <p:nvPr/>
            </p:nvSpPr>
            <p:spPr>
              <a:xfrm>
                <a:off x="602697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70" name="Forma libre: forma 69">
                <a:extLst>
                  <a:ext uri="{FF2B5EF4-FFF2-40B4-BE49-F238E27FC236}">
                    <a16:creationId xmlns:a16="http://schemas.microsoft.com/office/drawing/2014/main" id="{C3E487FC-7C37-4CBC-87D2-BC6707595099}"/>
                  </a:ext>
                </a:extLst>
              </p:cNvPr>
              <p:cNvSpPr/>
              <p:nvPr/>
            </p:nvSpPr>
            <p:spPr>
              <a:xfrm>
                <a:off x="5531679" y="3330049"/>
                <a:ext cx="609600" cy="304800"/>
              </a:xfrm>
              <a:custGeom>
                <a:avLst/>
                <a:gdLst>
                  <a:gd name="connsiteX0" fmla="*/ 323850 w 609600"/>
                  <a:gd name="connsiteY0" fmla="*/ 133350 h 304800"/>
                  <a:gd name="connsiteX1" fmla="*/ 323850 w 609600"/>
                  <a:gd name="connsiteY1" fmla="*/ 0 h 304800"/>
                  <a:gd name="connsiteX2" fmla="*/ 285750 w 609600"/>
                  <a:gd name="connsiteY2" fmla="*/ 0 h 304800"/>
                  <a:gd name="connsiteX3" fmla="*/ 285750 w 609600"/>
                  <a:gd name="connsiteY3" fmla="*/ 133350 h 304800"/>
                  <a:gd name="connsiteX4" fmla="*/ 0 w 609600"/>
                  <a:gd name="connsiteY4" fmla="*/ 133350 h 304800"/>
                  <a:gd name="connsiteX5" fmla="*/ 0 w 609600"/>
                  <a:gd name="connsiteY5" fmla="*/ 304800 h 304800"/>
                  <a:gd name="connsiteX6" fmla="*/ 38100 w 609600"/>
                  <a:gd name="connsiteY6" fmla="*/ 304800 h 304800"/>
                  <a:gd name="connsiteX7" fmla="*/ 38100 w 609600"/>
                  <a:gd name="connsiteY7" fmla="*/ 171450 h 304800"/>
                  <a:gd name="connsiteX8" fmla="*/ 285750 w 609600"/>
                  <a:gd name="connsiteY8" fmla="*/ 171450 h 304800"/>
                  <a:gd name="connsiteX9" fmla="*/ 285750 w 609600"/>
                  <a:gd name="connsiteY9" fmla="*/ 304800 h 304800"/>
                  <a:gd name="connsiteX10" fmla="*/ 323850 w 609600"/>
                  <a:gd name="connsiteY10" fmla="*/ 304800 h 304800"/>
                  <a:gd name="connsiteX11" fmla="*/ 323850 w 609600"/>
                  <a:gd name="connsiteY11" fmla="*/ 171450 h 304800"/>
                  <a:gd name="connsiteX12" fmla="*/ 571500 w 609600"/>
                  <a:gd name="connsiteY12" fmla="*/ 171450 h 304800"/>
                  <a:gd name="connsiteX13" fmla="*/ 571500 w 609600"/>
                  <a:gd name="connsiteY13" fmla="*/ 304800 h 304800"/>
                  <a:gd name="connsiteX14" fmla="*/ 609600 w 609600"/>
                  <a:gd name="connsiteY14" fmla="*/ 304800 h 304800"/>
                  <a:gd name="connsiteX15" fmla="*/ 609600 w 609600"/>
                  <a:gd name="connsiteY15" fmla="*/ 1333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 h="304800">
                    <a:moveTo>
                      <a:pt x="323850" y="133350"/>
                    </a:moveTo>
                    <a:lnTo>
                      <a:pt x="323850" y="0"/>
                    </a:lnTo>
                    <a:lnTo>
                      <a:pt x="285750" y="0"/>
                    </a:lnTo>
                    <a:lnTo>
                      <a:pt x="285750" y="133350"/>
                    </a:lnTo>
                    <a:lnTo>
                      <a:pt x="0" y="133350"/>
                    </a:lnTo>
                    <a:lnTo>
                      <a:pt x="0" y="304800"/>
                    </a:lnTo>
                    <a:lnTo>
                      <a:pt x="38100" y="304800"/>
                    </a:lnTo>
                    <a:lnTo>
                      <a:pt x="38100" y="171450"/>
                    </a:lnTo>
                    <a:lnTo>
                      <a:pt x="285750" y="171450"/>
                    </a:lnTo>
                    <a:lnTo>
                      <a:pt x="285750" y="304800"/>
                    </a:lnTo>
                    <a:lnTo>
                      <a:pt x="323850" y="304800"/>
                    </a:lnTo>
                    <a:lnTo>
                      <a:pt x="323850" y="171450"/>
                    </a:lnTo>
                    <a:lnTo>
                      <a:pt x="571500" y="171450"/>
                    </a:lnTo>
                    <a:lnTo>
                      <a:pt x="571500" y="304800"/>
                    </a:lnTo>
                    <a:lnTo>
                      <a:pt x="609600" y="304800"/>
                    </a:lnTo>
                    <a:lnTo>
                      <a:pt x="609600" y="133350"/>
                    </a:lnTo>
                    <a:close/>
                  </a:path>
                </a:pathLst>
              </a:custGeom>
              <a:solidFill>
                <a:srgbClr val="000000"/>
              </a:solidFill>
              <a:ln w="9525" cap="flat">
                <a:noFill/>
                <a:prstDash val="solid"/>
                <a:miter/>
              </a:ln>
            </p:spPr>
            <p:txBody>
              <a:bodyPr rtlCol="0" anchor="ctr"/>
              <a:lstStyle/>
              <a:p>
                <a:endParaRPr lang="en-GB"/>
              </a:p>
            </p:txBody>
          </p:sp>
        </p:grpSp>
        <p:sp>
          <p:nvSpPr>
            <p:cNvPr id="62" name="object 41">
              <a:extLst>
                <a:ext uri="{FF2B5EF4-FFF2-40B4-BE49-F238E27FC236}">
                  <a16:creationId xmlns:a16="http://schemas.microsoft.com/office/drawing/2014/main" id="{8AD6EA65-AEED-478C-AAE7-2921CD102263}"/>
                </a:ext>
              </a:extLst>
            </p:cNvPr>
            <p:cNvSpPr txBox="1"/>
            <p:nvPr/>
          </p:nvSpPr>
          <p:spPr>
            <a:xfrm>
              <a:off x="1441217" y="4291448"/>
              <a:ext cx="920302" cy="381515"/>
            </a:xfrm>
            <a:prstGeom prst="rect">
              <a:avLst/>
            </a:prstGeom>
          </p:spPr>
          <p:txBody>
            <a:bodyPr vert="horz" wrap="square" lIns="0" tIns="12065" rIns="0" bIns="0" rtlCol="0">
              <a:spAutoFit/>
            </a:bodyPr>
            <a:lstStyle/>
            <a:p>
              <a:pPr marL="12700" algn="r">
                <a:lnSpc>
                  <a:spcPct val="100000"/>
                </a:lnSpc>
                <a:spcBef>
                  <a:spcPts val="95"/>
                </a:spcBef>
              </a:pPr>
              <a:r>
                <a:rPr lang="en-GB" sz="1200" b="1" spc="-80" dirty="0">
                  <a:latin typeface="TSTAR PRO" panose="02000806030000020004" pitchFamily="50" charset="0"/>
                  <a:cs typeface="Trebuchet MS"/>
                </a:rPr>
                <a:t>Taxonomies for Metrics</a:t>
              </a:r>
              <a:endParaRPr lang="en-GB" sz="1200" b="1" dirty="0">
                <a:latin typeface="TSTAR PRO" panose="02000806030000020004" pitchFamily="50" charset="0"/>
                <a:cs typeface="Trebuchet MS"/>
              </a:endParaRPr>
            </a:p>
          </p:txBody>
        </p:sp>
      </p:grpSp>
      <p:grpSp>
        <p:nvGrpSpPr>
          <p:cNvPr id="71" name="Grupo 70">
            <a:extLst>
              <a:ext uri="{FF2B5EF4-FFF2-40B4-BE49-F238E27FC236}">
                <a16:creationId xmlns:a16="http://schemas.microsoft.com/office/drawing/2014/main" id="{211718A0-5290-4E4A-B7F5-1C8552284E94}"/>
              </a:ext>
            </a:extLst>
          </p:cNvPr>
          <p:cNvGrpSpPr/>
          <p:nvPr/>
        </p:nvGrpSpPr>
        <p:grpSpPr>
          <a:xfrm>
            <a:off x="3419872" y="3422676"/>
            <a:ext cx="1092704" cy="806180"/>
            <a:chOff x="2145725" y="3329353"/>
            <a:chExt cx="1092704" cy="806180"/>
          </a:xfrm>
        </p:grpSpPr>
        <p:sp>
          <p:nvSpPr>
            <p:cNvPr id="72" name="Google Shape;187;p21">
              <a:extLst>
                <a:ext uri="{FF2B5EF4-FFF2-40B4-BE49-F238E27FC236}">
                  <a16:creationId xmlns:a16="http://schemas.microsoft.com/office/drawing/2014/main" id="{6A177BE3-9EA7-4C70-8D68-C3C15C1E9528}"/>
                </a:ext>
              </a:extLst>
            </p:cNvPr>
            <p:cNvSpPr/>
            <p:nvPr/>
          </p:nvSpPr>
          <p:spPr>
            <a:xfrm>
              <a:off x="2405150" y="3329353"/>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object 41">
              <a:extLst>
                <a:ext uri="{FF2B5EF4-FFF2-40B4-BE49-F238E27FC236}">
                  <a16:creationId xmlns:a16="http://schemas.microsoft.com/office/drawing/2014/main" id="{2A8941D8-FCE4-4B5D-91E4-CDA9E971A3F9}"/>
                </a:ext>
              </a:extLst>
            </p:cNvPr>
            <p:cNvSpPr txBox="1"/>
            <p:nvPr/>
          </p:nvSpPr>
          <p:spPr>
            <a:xfrm>
              <a:off x="2145725" y="3938684"/>
              <a:ext cx="1092704" cy="196849"/>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Metrics Analysis</a:t>
              </a:r>
              <a:endParaRPr lang="en-GB" sz="1200" b="1" dirty="0">
                <a:latin typeface="TSTAR PRO" panose="02000806030000020004" pitchFamily="50" charset="0"/>
                <a:cs typeface="Trebuchet MS"/>
              </a:endParaRPr>
            </a:p>
          </p:txBody>
        </p:sp>
        <p:pic>
          <p:nvPicPr>
            <p:cNvPr id="74" name="Gráfico 73" descr="Regla">
              <a:extLst>
                <a:ext uri="{FF2B5EF4-FFF2-40B4-BE49-F238E27FC236}">
                  <a16:creationId xmlns:a16="http://schemas.microsoft.com/office/drawing/2014/main" id="{B1BC85BF-74CC-401E-9352-4F42FF2D6B6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70024" y="3400071"/>
              <a:ext cx="444106" cy="444106"/>
            </a:xfrm>
            <a:prstGeom prst="rect">
              <a:avLst/>
            </a:prstGeom>
          </p:spPr>
        </p:pic>
      </p:grpSp>
      <p:grpSp>
        <p:nvGrpSpPr>
          <p:cNvPr id="75" name="Grupo 74">
            <a:extLst>
              <a:ext uri="{FF2B5EF4-FFF2-40B4-BE49-F238E27FC236}">
                <a16:creationId xmlns:a16="http://schemas.microsoft.com/office/drawing/2014/main" id="{0B0CDA86-CCE0-4C09-9A59-1D4626660037}"/>
              </a:ext>
            </a:extLst>
          </p:cNvPr>
          <p:cNvGrpSpPr/>
          <p:nvPr/>
        </p:nvGrpSpPr>
        <p:grpSpPr>
          <a:xfrm>
            <a:off x="5048386" y="1264394"/>
            <a:ext cx="1612700" cy="585542"/>
            <a:chOff x="2402282" y="483518"/>
            <a:chExt cx="1612700" cy="585542"/>
          </a:xfrm>
        </p:grpSpPr>
        <p:sp>
          <p:nvSpPr>
            <p:cNvPr id="76" name="Google Shape;187;p21">
              <a:extLst>
                <a:ext uri="{FF2B5EF4-FFF2-40B4-BE49-F238E27FC236}">
                  <a16:creationId xmlns:a16="http://schemas.microsoft.com/office/drawing/2014/main" id="{1ECEE40C-3572-4440-ADFE-1451F8939C4B}"/>
                </a:ext>
              </a:extLst>
            </p:cNvPr>
            <p:cNvSpPr/>
            <p:nvPr/>
          </p:nvSpPr>
          <p:spPr>
            <a:xfrm>
              <a:off x="2402282" y="483518"/>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82" name="Gráfico 81" descr="Documento">
              <a:extLst>
                <a:ext uri="{FF2B5EF4-FFF2-40B4-BE49-F238E27FC236}">
                  <a16:creationId xmlns:a16="http://schemas.microsoft.com/office/drawing/2014/main" id="{3E91523F-78EB-49B1-930D-C2376914B95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449890" y="536969"/>
              <a:ext cx="478640" cy="478640"/>
            </a:xfrm>
            <a:prstGeom prst="rect">
              <a:avLst/>
            </a:prstGeom>
          </p:spPr>
        </p:pic>
        <p:sp>
          <p:nvSpPr>
            <p:cNvPr id="83" name="object 41">
              <a:extLst>
                <a:ext uri="{FF2B5EF4-FFF2-40B4-BE49-F238E27FC236}">
                  <a16:creationId xmlns:a16="http://schemas.microsoft.com/office/drawing/2014/main" id="{9E20AD2E-2429-45B2-93B1-7AC4F0CA1AD9}"/>
                </a:ext>
              </a:extLst>
            </p:cNvPr>
            <p:cNvSpPr txBox="1"/>
            <p:nvPr/>
          </p:nvSpPr>
          <p:spPr>
            <a:xfrm>
              <a:off x="3043562" y="581378"/>
              <a:ext cx="971420" cy="381515"/>
            </a:xfrm>
            <a:prstGeom prst="rect">
              <a:avLst/>
            </a:prstGeom>
          </p:spPr>
          <p:txBody>
            <a:bodyPr vert="horz" wrap="square" lIns="0" tIns="12065" rIns="0" bIns="0" rtlCol="0">
              <a:spAutoFit/>
            </a:bodyPr>
            <a:lstStyle/>
            <a:p>
              <a:pPr marL="12700">
                <a:lnSpc>
                  <a:spcPct val="100000"/>
                </a:lnSpc>
                <a:spcBef>
                  <a:spcPts val="95"/>
                </a:spcBef>
              </a:pPr>
              <a:r>
                <a:rPr lang="en-GB" sz="1200" b="1" spc="-80" dirty="0">
                  <a:latin typeface="TSTAR PRO" panose="02000806030000020004" pitchFamily="50" charset="0"/>
                  <a:cs typeface="Trebuchet MS"/>
                </a:rPr>
                <a:t>Metrics in the Standards</a:t>
              </a:r>
              <a:endParaRPr lang="en-GB" sz="1200" b="1" dirty="0">
                <a:latin typeface="TSTAR PRO" panose="02000806030000020004" pitchFamily="50" charset="0"/>
                <a:cs typeface="Trebuchet MS"/>
              </a:endParaRPr>
            </a:p>
          </p:txBody>
        </p:sp>
      </p:grpSp>
      <p:grpSp>
        <p:nvGrpSpPr>
          <p:cNvPr id="84" name="Grupo 83">
            <a:extLst>
              <a:ext uri="{FF2B5EF4-FFF2-40B4-BE49-F238E27FC236}">
                <a16:creationId xmlns:a16="http://schemas.microsoft.com/office/drawing/2014/main" id="{3FAC9787-0018-4A4A-AF63-632A99790514}"/>
              </a:ext>
            </a:extLst>
          </p:cNvPr>
          <p:cNvGrpSpPr/>
          <p:nvPr/>
        </p:nvGrpSpPr>
        <p:grpSpPr>
          <a:xfrm>
            <a:off x="2368153" y="1296791"/>
            <a:ext cx="1887848" cy="585542"/>
            <a:chOff x="2991607" y="627534"/>
            <a:chExt cx="1887848" cy="585542"/>
          </a:xfrm>
        </p:grpSpPr>
        <p:sp>
          <p:nvSpPr>
            <p:cNvPr id="85" name="Google Shape;187;p21">
              <a:extLst>
                <a:ext uri="{FF2B5EF4-FFF2-40B4-BE49-F238E27FC236}">
                  <a16:creationId xmlns:a16="http://schemas.microsoft.com/office/drawing/2014/main" id="{1698CB2A-02C4-4939-AD38-1C3B0FF93C81}"/>
                </a:ext>
              </a:extLst>
            </p:cNvPr>
            <p:cNvSpPr/>
            <p:nvPr/>
          </p:nvSpPr>
          <p:spPr>
            <a:xfrm>
              <a:off x="4293913" y="627534"/>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86" name="Gráfico 85" descr="Flujo de trabajo">
              <a:extLst>
                <a:ext uri="{FF2B5EF4-FFF2-40B4-BE49-F238E27FC236}">
                  <a16:creationId xmlns:a16="http://schemas.microsoft.com/office/drawing/2014/main" id="{98F1FF0E-1E45-4630-875A-916BA16603F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315413" y="649034"/>
              <a:ext cx="542542" cy="542542"/>
            </a:xfrm>
            <a:prstGeom prst="rect">
              <a:avLst/>
            </a:prstGeom>
          </p:spPr>
        </p:pic>
        <p:sp>
          <p:nvSpPr>
            <p:cNvPr id="87" name="object 41">
              <a:extLst>
                <a:ext uri="{FF2B5EF4-FFF2-40B4-BE49-F238E27FC236}">
                  <a16:creationId xmlns:a16="http://schemas.microsoft.com/office/drawing/2014/main" id="{A0C28826-360B-418F-B2AE-7A6917E3A225}"/>
                </a:ext>
              </a:extLst>
            </p:cNvPr>
            <p:cNvSpPr txBox="1"/>
            <p:nvPr/>
          </p:nvSpPr>
          <p:spPr>
            <a:xfrm>
              <a:off x="2991607" y="721337"/>
              <a:ext cx="1248519" cy="381515"/>
            </a:xfrm>
            <a:prstGeom prst="rect">
              <a:avLst/>
            </a:prstGeom>
          </p:spPr>
          <p:txBody>
            <a:bodyPr vert="horz" wrap="square" lIns="0" tIns="12065" rIns="0" bIns="0" rtlCol="0">
              <a:spAutoFit/>
            </a:bodyPr>
            <a:lstStyle/>
            <a:p>
              <a:pPr marL="12700" algn="r">
                <a:lnSpc>
                  <a:spcPct val="100000"/>
                </a:lnSpc>
                <a:spcBef>
                  <a:spcPts val="95"/>
                </a:spcBef>
              </a:pPr>
              <a:r>
                <a:rPr lang="en-GB" sz="1200" b="1" spc="-80" dirty="0">
                  <a:latin typeface="TSTAR PRO" panose="02000806030000020004" pitchFamily="50" charset="0"/>
                  <a:cs typeface="Trebuchet MS"/>
                </a:rPr>
                <a:t>Security Evaluation Methodologies</a:t>
              </a:r>
              <a:endParaRPr lang="en-GB" sz="1200" b="1" dirty="0">
                <a:latin typeface="TSTAR PRO" panose="02000806030000020004" pitchFamily="50" charset="0"/>
                <a:cs typeface="Trebuchet MS"/>
              </a:endParaRPr>
            </a:p>
          </p:txBody>
        </p:sp>
      </p:grpSp>
    </p:spTree>
    <p:extLst>
      <p:ext uri="{BB962C8B-B14F-4D97-AF65-F5344CB8AC3E}">
        <p14:creationId xmlns:p14="http://schemas.microsoft.com/office/powerpoint/2010/main" val="2684523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0D095CDF-6302-4D6F-9439-66D04FA29D03}"/>
              </a:ext>
            </a:extLst>
          </p:cNvPr>
          <p:cNvSpPr>
            <a:spLocks noGrp="1"/>
          </p:cNvSpPr>
          <p:nvPr>
            <p:ph type="title"/>
          </p:nvPr>
        </p:nvSpPr>
        <p:spPr/>
        <p:txBody>
          <a:bodyPr/>
          <a:lstStyle/>
          <a:p>
            <a:r>
              <a:rPr lang="en-GB" dirty="0"/>
              <a:t>Introduction</a:t>
            </a:r>
          </a:p>
        </p:txBody>
      </p:sp>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6</a:t>
            </a:fld>
            <a:endParaRPr lang="en-US" dirty="0"/>
          </a:p>
        </p:txBody>
      </p:sp>
      <p:grpSp>
        <p:nvGrpSpPr>
          <p:cNvPr id="19" name="Grupo 18">
            <a:extLst>
              <a:ext uri="{FF2B5EF4-FFF2-40B4-BE49-F238E27FC236}">
                <a16:creationId xmlns:a16="http://schemas.microsoft.com/office/drawing/2014/main" id="{87EF0F0B-5401-4399-8689-11D4978D523C}"/>
              </a:ext>
            </a:extLst>
          </p:cNvPr>
          <p:cNvGrpSpPr/>
          <p:nvPr/>
        </p:nvGrpSpPr>
        <p:grpSpPr>
          <a:xfrm>
            <a:off x="499666" y="1591738"/>
            <a:ext cx="1922766" cy="1980230"/>
            <a:chOff x="7195266" y="1244116"/>
            <a:chExt cx="1624972" cy="1673536"/>
          </a:xfrm>
        </p:grpSpPr>
        <p:sp>
          <p:nvSpPr>
            <p:cNvPr id="4" name="Elipse 3">
              <a:extLst>
                <a:ext uri="{FF2B5EF4-FFF2-40B4-BE49-F238E27FC236}">
                  <a16:creationId xmlns:a16="http://schemas.microsoft.com/office/drawing/2014/main" id="{6E7CA261-3DCE-404C-9D0D-54ACCB25CF0B}"/>
                </a:ext>
              </a:extLst>
            </p:cNvPr>
            <p:cNvSpPr/>
            <p:nvPr/>
          </p:nvSpPr>
          <p:spPr>
            <a:xfrm>
              <a:off x="7195266" y="1292680"/>
              <a:ext cx="1624972" cy="162497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 name="Grupo 5">
              <a:extLst>
                <a:ext uri="{FF2B5EF4-FFF2-40B4-BE49-F238E27FC236}">
                  <a16:creationId xmlns:a16="http://schemas.microsoft.com/office/drawing/2014/main" id="{DDA8527C-4F21-458F-A653-F0E8543713FF}"/>
                </a:ext>
              </a:extLst>
            </p:cNvPr>
            <p:cNvGrpSpPr/>
            <p:nvPr/>
          </p:nvGrpSpPr>
          <p:grpSpPr>
            <a:xfrm>
              <a:off x="7374934" y="1472348"/>
              <a:ext cx="1265636" cy="1265636"/>
              <a:chOff x="3939182" y="3470135"/>
              <a:chExt cx="1265636" cy="1265636"/>
            </a:xfrm>
          </p:grpSpPr>
          <p:sp>
            <p:nvSpPr>
              <p:cNvPr id="24" name="Google Shape;187;p21"/>
              <p:cNvSpPr/>
              <p:nvPr/>
            </p:nvSpPr>
            <p:spPr>
              <a:xfrm>
                <a:off x="4027885" y="3566107"/>
                <a:ext cx="1082008" cy="1082008"/>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Gráfico 4">
                <a:extLst>
                  <a:ext uri="{FF2B5EF4-FFF2-40B4-BE49-F238E27FC236}">
                    <a16:creationId xmlns:a16="http://schemas.microsoft.com/office/drawing/2014/main" id="{7C5C3908-5808-425B-96E4-6D377FA9A32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39182" y="3470135"/>
                <a:ext cx="1265636" cy="1265636"/>
              </a:xfrm>
              <a:prstGeom prst="rect">
                <a:avLst/>
              </a:prstGeom>
            </p:spPr>
          </p:pic>
        </p:grpSp>
        <p:sp>
          <p:nvSpPr>
            <p:cNvPr id="65" name="Rectángulo 64">
              <a:extLst>
                <a:ext uri="{FF2B5EF4-FFF2-40B4-BE49-F238E27FC236}">
                  <a16:creationId xmlns:a16="http://schemas.microsoft.com/office/drawing/2014/main" id="{C42A0D3B-9DDD-4E0B-AF7D-2065EBAF1F21}"/>
                </a:ext>
              </a:extLst>
            </p:cNvPr>
            <p:cNvSpPr/>
            <p:nvPr/>
          </p:nvSpPr>
          <p:spPr>
            <a:xfrm>
              <a:off x="7287832" y="1244116"/>
              <a:ext cx="1440000" cy="1581048"/>
            </a:xfrm>
            <a:prstGeom prst="rect">
              <a:avLst/>
            </a:prstGeom>
            <a:noFill/>
          </p:spPr>
          <p:txBody>
            <a:bodyPr wrap="none" lIns="91440" tIns="45720" rIns="91440" bIns="45720">
              <a:prstTxWarp prst="textArchDown">
                <a:avLst>
                  <a:gd name="adj" fmla="val 2069366"/>
                </a:avLst>
              </a:prstTxWarp>
              <a:spAutoFit/>
            </a:bodyPr>
            <a:lstStyle/>
            <a:p>
              <a:pPr algn="ctr"/>
              <a:r>
                <a:rPr lang="es-ES" sz="1400" b="1" dirty="0">
                  <a:ln w="0"/>
                  <a:latin typeface="Trebuchet MS" panose="020B0603020202020204" pitchFamily="34" charset="0"/>
                </a:rPr>
                <a:t>EMBEDDED SYSTEMS</a:t>
              </a:r>
              <a:endParaRPr lang="es-ES" sz="1400" b="1" cap="none" spc="0" dirty="0">
                <a:ln w="0"/>
                <a:solidFill>
                  <a:schemeClr val="tx1"/>
                </a:solidFill>
                <a:latin typeface="Trebuchet MS" panose="020B0603020202020204" pitchFamily="34" charset="0"/>
              </a:endParaRPr>
            </a:p>
          </p:txBody>
        </p:sp>
      </p:grpSp>
      <p:sp>
        <p:nvSpPr>
          <p:cNvPr id="2" name="Flecha: a la derecha 1">
            <a:extLst>
              <a:ext uri="{FF2B5EF4-FFF2-40B4-BE49-F238E27FC236}">
                <a16:creationId xmlns:a16="http://schemas.microsoft.com/office/drawing/2014/main" id="{C97C0D93-5EFB-4B83-B18F-75755C515094}"/>
              </a:ext>
            </a:extLst>
          </p:cNvPr>
          <p:cNvSpPr/>
          <p:nvPr/>
        </p:nvSpPr>
        <p:spPr>
          <a:xfrm>
            <a:off x="5976009" y="2347396"/>
            <a:ext cx="483838" cy="4689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upo 6">
            <a:extLst>
              <a:ext uri="{FF2B5EF4-FFF2-40B4-BE49-F238E27FC236}">
                <a16:creationId xmlns:a16="http://schemas.microsoft.com/office/drawing/2014/main" id="{6D4BACEE-0CEB-AC26-3D94-37513F16092D}"/>
              </a:ext>
            </a:extLst>
          </p:cNvPr>
          <p:cNvGrpSpPr/>
          <p:nvPr/>
        </p:nvGrpSpPr>
        <p:grpSpPr>
          <a:xfrm>
            <a:off x="3709228" y="1649202"/>
            <a:ext cx="1865302" cy="1865302"/>
            <a:chOff x="3998051" y="1887967"/>
            <a:chExt cx="1387772" cy="1387772"/>
          </a:xfrm>
        </p:grpSpPr>
        <p:sp>
          <p:nvSpPr>
            <p:cNvPr id="58" name="Google Shape;187;p21">
              <a:extLst>
                <a:ext uri="{FF2B5EF4-FFF2-40B4-BE49-F238E27FC236}">
                  <a16:creationId xmlns:a16="http://schemas.microsoft.com/office/drawing/2014/main" id="{97DB3D2A-6AAC-4737-8AA6-7228702BD8AB}"/>
                </a:ext>
              </a:extLst>
            </p:cNvPr>
            <p:cNvSpPr/>
            <p:nvPr/>
          </p:nvSpPr>
          <p:spPr>
            <a:xfrm>
              <a:off x="3998051" y="1887967"/>
              <a:ext cx="1387772" cy="138777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2" name="Gráfico 19" descr="Bloquear">
              <a:extLst>
                <a:ext uri="{FF2B5EF4-FFF2-40B4-BE49-F238E27FC236}">
                  <a16:creationId xmlns:a16="http://schemas.microsoft.com/office/drawing/2014/main" id="{EBEF271C-F44A-4BED-9C3B-9C26B5D697B6}"/>
                </a:ext>
              </a:extLst>
            </p:cNvPr>
            <p:cNvSpPr/>
            <p:nvPr/>
          </p:nvSpPr>
          <p:spPr>
            <a:xfrm>
              <a:off x="4277445" y="2041533"/>
              <a:ext cx="828984" cy="1080640"/>
            </a:xfrm>
            <a:custGeom>
              <a:avLst/>
              <a:gdLst>
                <a:gd name="connsiteX0" fmla="*/ 285750 w 533400"/>
                <a:gd name="connsiteY0" fmla="*/ 549593 h 695325"/>
                <a:gd name="connsiteX1" fmla="*/ 285750 w 533400"/>
                <a:gd name="connsiteY1" fmla="*/ 600075 h 695325"/>
                <a:gd name="connsiteX2" fmla="*/ 247650 w 533400"/>
                <a:gd name="connsiteY2" fmla="*/ 600075 h 695325"/>
                <a:gd name="connsiteX3" fmla="*/ 247650 w 533400"/>
                <a:gd name="connsiteY3" fmla="*/ 549593 h 695325"/>
                <a:gd name="connsiteX4" fmla="*/ 209550 w 533400"/>
                <a:gd name="connsiteY4" fmla="*/ 495300 h 695325"/>
                <a:gd name="connsiteX5" fmla="*/ 266700 w 533400"/>
                <a:gd name="connsiteY5" fmla="*/ 438150 h 695325"/>
                <a:gd name="connsiteX6" fmla="*/ 323850 w 533400"/>
                <a:gd name="connsiteY6" fmla="*/ 495300 h 695325"/>
                <a:gd name="connsiteX7" fmla="*/ 285750 w 533400"/>
                <a:gd name="connsiteY7" fmla="*/ 549593 h 695325"/>
                <a:gd name="connsiteX8" fmla="*/ 123825 w 533400"/>
                <a:gd name="connsiteY8" fmla="*/ 200025 h 695325"/>
                <a:gd name="connsiteX9" fmla="*/ 266700 w 533400"/>
                <a:gd name="connsiteY9" fmla="*/ 57150 h 695325"/>
                <a:gd name="connsiteX10" fmla="*/ 409575 w 533400"/>
                <a:gd name="connsiteY10" fmla="*/ 200025 h 695325"/>
                <a:gd name="connsiteX11" fmla="*/ 409575 w 533400"/>
                <a:gd name="connsiteY11" fmla="*/ 305753 h 695325"/>
                <a:gd name="connsiteX12" fmla="*/ 266700 w 533400"/>
                <a:gd name="connsiteY12" fmla="*/ 295275 h 695325"/>
                <a:gd name="connsiteX13" fmla="*/ 123825 w 533400"/>
                <a:gd name="connsiteY13" fmla="*/ 305753 h 695325"/>
                <a:gd name="connsiteX14" fmla="*/ 123825 w 533400"/>
                <a:gd name="connsiteY14" fmla="*/ 200025 h 695325"/>
                <a:gd name="connsiteX15" fmla="*/ 466725 w 533400"/>
                <a:gd name="connsiteY15" fmla="*/ 309563 h 695325"/>
                <a:gd name="connsiteX16" fmla="*/ 466725 w 533400"/>
                <a:gd name="connsiteY16" fmla="*/ 200025 h 695325"/>
                <a:gd name="connsiteX17" fmla="*/ 266700 w 533400"/>
                <a:gd name="connsiteY17" fmla="*/ 0 h 695325"/>
                <a:gd name="connsiteX18" fmla="*/ 66675 w 533400"/>
                <a:gd name="connsiteY18" fmla="*/ 200025 h 695325"/>
                <a:gd name="connsiteX19" fmla="*/ 66675 w 533400"/>
                <a:gd name="connsiteY19" fmla="*/ 309563 h 695325"/>
                <a:gd name="connsiteX20" fmla="*/ 0 w 533400"/>
                <a:gd name="connsiteY20" fmla="*/ 314325 h 695325"/>
                <a:gd name="connsiteX21" fmla="*/ 0 w 533400"/>
                <a:gd name="connsiteY21" fmla="*/ 676275 h 695325"/>
                <a:gd name="connsiteX22" fmla="*/ 266700 w 533400"/>
                <a:gd name="connsiteY22" fmla="*/ 695325 h 695325"/>
                <a:gd name="connsiteX23" fmla="*/ 533400 w 533400"/>
                <a:gd name="connsiteY23" fmla="*/ 676275 h 695325"/>
                <a:gd name="connsiteX24" fmla="*/ 533400 w 533400"/>
                <a:gd name="connsiteY24" fmla="*/ 314325 h 695325"/>
                <a:gd name="connsiteX25" fmla="*/ 466725 w 533400"/>
                <a:gd name="connsiteY25" fmla="*/ 309563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3400" h="695325">
                  <a:moveTo>
                    <a:pt x="285750" y="549593"/>
                  </a:moveTo>
                  <a:lnTo>
                    <a:pt x="285750" y="600075"/>
                  </a:lnTo>
                  <a:lnTo>
                    <a:pt x="247650" y="600075"/>
                  </a:lnTo>
                  <a:lnTo>
                    <a:pt x="247650" y="549593"/>
                  </a:lnTo>
                  <a:cubicBezTo>
                    <a:pt x="225743" y="541973"/>
                    <a:pt x="209550" y="521017"/>
                    <a:pt x="209550" y="495300"/>
                  </a:cubicBezTo>
                  <a:cubicBezTo>
                    <a:pt x="209550" y="463868"/>
                    <a:pt x="235268" y="438150"/>
                    <a:pt x="266700" y="438150"/>
                  </a:cubicBezTo>
                  <a:cubicBezTo>
                    <a:pt x="298133" y="438150"/>
                    <a:pt x="323850" y="463868"/>
                    <a:pt x="323850" y="495300"/>
                  </a:cubicBezTo>
                  <a:cubicBezTo>
                    <a:pt x="323850" y="520065"/>
                    <a:pt x="307658" y="541020"/>
                    <a:pt x="285750" y="549593"/>
                  </a:cubicBezTo>
                  <a:close/>
                  <a:moveTo>
                    <a:pt x="123825" y="200025"/>
                  </a:moveTo>
                  <a:cubicBezTo>
                    <a:pt x="123825" y="120968"/>
                    <a:pt x="187643" y="57150"/>
                    <a:pt x="266700" y="57150"/>
                  </a:cubicBezTo>
                  <a:cubicBezTo>
                    <a:pt x="345758" y="57150"/>
                    <a:pt x="409575" y="120968"/>
                    <a:pt x="409575" y="200025"/>
                  </a:cubicBezTo>
                  <a:lnTo>
                    <a:pt x="409575" y="305753"/>
                  </a:lnTo>
                  <a:lnTo>
                    <a:pt x="266700" y="295275"/>
                  </a:lnTo>
                  <a:lnTo>
                    <a:pt x="123825" y="305753"/>
                  </a:lnTo>
                  <a:lnTo>
                    <a:pt x="123825" y="200025"/>
                  </a:lnTo>
                  <a:close/>
                  <a:moveTo>
                    <a:pt x="466725" y="309563"/>
                  </a:moveTo>
                  <a:lnTo>
                    <a:pt x="466725" y="200025"/>
                  </a:lnTo>
                  <a:cubicBezTo>
                    <a:pt x="466725" y="89535"/>
                    <a:pt x="377190" y="0"/>
                    <a:pt x="266700" y="0"/>
                  </a:cubicBezTo>
                  <a:cubicBezTo>
                    <a:pt x="156210" y="0"/>
                    <a:pt x="66675" y="89535"/>
                    <a:pt x="66675" y="200025"/>
                  </a:cubicBezTo>
                  <a:lnTo>
                    <a:pt x="66675" y="309563"/>
                  </a:lnTo>
                  <a:lnTo>
                    <a:pt x="0" y="314325"/>
                  </a:lnTo>
                  <a:lnTo>
                    <a:pt x="0" y="676275"/>
                  </a:lnTo>
                  <a:lnTo>
                    <a:pt x="266700" y="695325"/>
                  </a:lnTo>
                  <a:lnTo>
                    <a:pt x="533400" y="676275"/>
                  </a:lnTo>
                  <a:lnTo>
                    <a:pt x="533400" y="314325"/>
                  </a:lnTo>
                  <a:lnTo>
                    <a:pt x="466725" y="309563"/>
                  </a:lnTo>
                  <a:close/>
                </a:path>
              </a:pathLst>
            </a:custGeom>
            <a:solidFill>
              <a:srgbClr val="000000"/>
            </a:solidFill>
            <a:ln w="9525" cap="flat">
              <a:noFill/>
              <a:prstDash val="solid"/>
              <a:miter/>
            </a:ln>
          </p:spPr>
          <p:txBody>
            <a:bodyPr rtlCol="0" anchor="ctr"/>
            <a:lstStyle/>
            <a:p>
              <a:endParaRPr lang="en-GB"/>
            </a:p>
          </p:txBody>
        </p:sp>
      </p:grpSp>
      <p:sp>
        <p:nvSpPr>
          <p:cNvPr id="66" name="object 41">
            <a:extLst>
              <a:ext uri="{FF2B5EF4-FFF2-40B4-BE49-F238E27FC236}">
                <a16:creationId xmlns:a16="http://schemas.microsoft.com/office/drawing/2014/main" id="{0A00EF26-F1FF-4072-B84C-46FE744CA222}"/>
              </a:ext>
            </a:extLst>
          </p:cNvPr>
          <p:cNvSpPr txBox="1"/>
          <p:nvPr/>
        </p:nvSpPr>
        <p:spPr>
          <a:xfrm>
            <a:off x="3981468" y="3606016"/>
            <a:ext cx="1320822" cy="443070"/>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latin typeface="TSTAR PRO" panose="02000806030000020004" pitchFamily="50" charset="0"/>
                <a:cs typeface="Trebuchet MS"/>
              </a:rPr>
              <a:t>They must be protected</a:t>
            </a:r>
            <a:endParaRPr lang="en-GB" sz="1400" b="1" dirty="0">
              <a:latin typeface="TSTAR PRO" panose="02000806030000020004" pitchFamily="50" charset="0"/>
              <a:cs typeface="Trebuchet MS"/>
            </a:endParaRPr>
          </a:p>
        </p:txBody>
      </p:sp>
      <p:grpSp>
        <p:nvGrpSpPr>
          <p:cNvPr id="33" name="Grupo 32">
            <a:extLst>
              <a:ext uri="{FF2B5EF4-FFF2-40B4-BE49-F238E27FC236}">
                <a16:creationId xmlns:a16="http://schemas.microsoft.com/office/drawing/2014/main" id="{6E0D13CA-C416-4462-BFDE-69CC20F83998}"/>
              </a:ext>
            </a:extLst>
          </p:cNvPr>
          <p:cNvGrpSpPr/>
          <p:nvPr/>
        </p:nvGrpSpPr>
        <p:grpSpPr>
          <a:xfrm>
            <a:off x="6861324" y="1649202"/>
            <a:ext cx="1865302" cy="1865302"/>
            <a:chOff x="6934871" y="1515529"/>
            <a:chExt cx="689938" cy="689938"/>
          </a:xfrm>
        </p:grpSpPr>
        <p:sp>
          <p:nvSpPr>
            <p:cNvPr id="68" name="Google Shape;187;p21">
              <a:extLst>
                <a:ext uri="{FF2B5EF4-FFF2-40B4-BE49-F238E27FC236}">
                  <a16:creationId xmlns:a16="http://schemas.microsoft.com/office/drawing/2014/main" id="{34A4FF42-6D3B-49CD-A4F8-3D48A3B39997}"/>
                </a:ext>
              </a:extLst>
            </p:cNvPr>
            <p:cNvSpPr/>
            <p:nvPr/>
          </p:nvSpPr>
          <p:spPr>
            <a:xfrm>
              <a:off x="6934871" y="1515529"/>
              <a:ext cx="689938" cy="689938"/>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30" name="Forma libre: forma 29">
              <a:extLst>
                <a:ext uri="{FF2B5EF4-FFF2-40B4-BE49-F238E27FC236}">
                  <a16:creationId xmlns:a16="http://schemas.microsoft.com/office/drawing/2014/main" id="{72CE8749-3123-420F-B01F-88C968A75FB4}"/>
                </a:ext>
              </a:extLst>
            </p:cNvPr>
            <p:cNvSpPr/>
            <p:nvPr/>
          </p:nvSpPr>
          <p:spPr>
            <a:xfrm>
              <a:off x="7109099" y="1586381"/>
              <a:ext cx="341568" cy="402968"/>
            </a:xfrm>
            <a:custGeom>
              <a:avLst/>
              <a:gdLst>
                <a:gd name="connsiteX0" fmla="*/ 340429 w 341568"/>
                <a:gd name="connsiteY0" fmla="*/ 150957 h 402968"/>
                <a:gd name="connsiteX1" fmla="*/ 150940 w 341568"/>
                <a:gd name="connsiteY1" fmla="*/ 1174 h 402968"/>
                <a:gd name="connsiteX2" fmla="*/ 0 w 341568"/>
                <a:gd name="connsiteY2" fmla="*/ 170227 h 402968"/>
                <a:gd name="connsiteX3" fmla="*/ 80374 w 341568"/>
                <a:gd name="connsiteY3" fmla="*/ 170227 h 402968"/>
                <a:gd name="connsiteX4" fmla="*/ 170756 w 341568"/>
                <a:gd name="connsiteY4" fmla="*/ 79836 h 402968"/>
                <a:gd name="connsiteX5" fmla="*/ 261147 w 341568"/>
                <a:gd name="connsiteY5" fmla="*/ 170220 h 402968"/>
                <a:gd name="connsiteX6" fmla="*/ 218763 w 341568"/>
                <a:gd name="connsiteY6" fmla="*/ 246810 h 402968"/>
                <a:gd name="connsiteX7" fmla="*/ 130553 w 341568"/>
                <a:gd name="connsiteY7" fmla="*/ 402969 h 402968"/>
                <a:gd name="connsiteX8" fmla="*/ 210927 w 341568"/>
                <a:gd name="connsiteY8" fmla="*/ 402969 h 402968"/>
                <a:gd name="connsiteX9" fmla="*/ 261549 w 341568"/>
                <a:gd name="connsiteY9" fmla="*/ 314846 h 402968"/>
                <a:gd name="connsiteX10" fmla="*/ 340429 w 341568"/>
                <a:gd name="connsiteY10" fmla="*/ 150957 h 40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568" h="402968">
                  <a:moveTo>
                    <a:pt x="340429" y="150957"/>
                  </a:moveTo>
                  <a:cubicBezTo>
                    <a:pt x="329464" y="57270"/>
                    <a:pt x="244627" y="-9790"/>
                    <a:pt x="150940" y="1174"/>
                  </a:cubicBezTo>
                  <a:cubicBezTo>
                    <a:pt x="65102" y="11220"/>
                    <a:pt x="295" y="83803"/>
                    <a:pt x="0" y="170227"/>
                  </a:cubicBezTo>
                  <a:lnTo>
                    <a:pt x="80374" y="170227"/>
                  </a:lnTo>
                  <a:cubicBezTo>
                    <a:pt x="80372" y="120308"/>
                    <a:pt x="120838" y="79838"/>
                    <a:pt x="170756" y="79836"/>
                  </a:cubicBezTo>
                  <a:cubicBezTo>
                    <a:pt x="220676" y="79834"/>
                    <a:pt x="261145" y="120300"/>
                    <a:pt x="261147" y="170220"/>
                  </a:cubicBezTo>
                  <a:cubicBezTo>
                    <a:pt x="261148" y="201344"/>
                    <a:pt x="245136" y="230280"/>
                    <a:pt x="218763" y="246810"/>
                  </a:cubicBezTo>
                  <a:cubicBezTo>
                    <a:pt x="164338" y="280110"/>
                    <a:pt x="130979" y="339165"/>
                    <a:pt x="130553" y="402969"/>
                  </a:cubicBezTo>
                  <a:lnTo>
                    <a:pt x="210927" y="402969"/>
                  </a:lnTo>
                  <a:cubicBezTo>
                    <a:pt x="211439" y="366821"/>
                    <a:pt x="230581" y="333499"/>
                    <a:pt x="261549" y="314846"/>
                  </a:cubicBezTo>
                  <a:cubicBezTo>
                    <a:pt x="317302" y="280048"/>
                    <a:pt x="348013" y="216240"/>
                    <a:pt x="340429" y="150957"/>
                  </a:cubicBezTo>
                  <a:close/>
                </a:path>
              </a:pathLst>
            </a:custGeom>
            <a:solidFill>
              <a:srgbClr val="000000"/>
            </a:solidFill>
            <a:ln w="6648" cap="flat">
              <a:noFill/>
              <a:prstDash val="solid"/>
              <a:miter/>
            </a:ln>
          </p:spPr>
          <p:txBody>
            <a:bodyPr rtlCol="0" anchor="ctr"/>
            <a:lstStyle/>
            <a:p>
              <a:endParaRPr lang="en-GB"/>
            </a:p>
          </p:txBody>
        </p:sp>
        <p:sp>
          <p:nvSpPr>
            <p:cNvPr id="31" name="Forma libre: forma 30">
              <a:extLst>
                <a:ext uri="{FF2B5EF4-FFF2-40B4-BE49-F238E27FC236}">
                  <a16:creationId xmlns:a16="http://schemas.microsoft.com/office/drawing/2014/main" id="{023829BC-F9FA-4692-948B-57F2DE551D7B}"/>
                </a:ext>
              </a:extLst>
            </p:cNvPr>
            <p:cNvSpPr/>
            <p:nvPr/>
          </p:nvSpPr>
          <p:spPr>
            <a:xfrm>
              <a:off x="7231996" y="2036795"/>
              <a:ext cx="98237" cy="98312"/>
            </a:xfrm>
            <a:custGeom>
              <a:avLst/>
              <a:gdLst>
                <a:gd name="connsiteX0" fmla="*/ 83871 w 98237"/>
                <a:gd name="connsiteY0" fmla="*/ 14416 h 98312"/>
                <a:gd name="connsiteX1" fmla="*/ 83871 w 98237"/>
                <a:gd name="connsiteY1" fmla="*/ 14416 h 98312"/>
                <a:gd name="connsiteX2" fmla="*/ 14440 w 98237"/>
                <a:gd name="connsiteY2" fmla="*/ 14343 h 98312"/>
                <a:gd name="connsiteX3" fmla="*/ 14368 w 98237"/>
                <a:gd name="connsiteY3" fmla="*/ 14416 h 98312"/>
                <a:gd name="connsiteX4" fmla="*/ 3839 w 98237"/>
                <a:gd name="connsiteY4" fmla="*/ 30129 h 98312"/>
                <a:gd name="connsiteX5" fmla="*/ 1 w 98237"/>
                <a:gd name="connsiteY5" fmla="*/ 49291 h 98312"/>
                <a:gd name="connsiteX6" fmla="*/ 3852 w 98237"/>
                <a:gd name="connsiteY6" fmla="*/ 68366 h 98312"/>
                <a:gd name="connsiteX7" fmla="*/ 30081 w 98237"/>
                <a:gd name="connsiteY7" fmla="*/ 94454 h 98312"/>
                <a:gd name="connsiteX8" fmla="*/ 49236 w 98237"/>
                <a:gd name="connsiteY8" fmla="*/ 98312 h 98312"/>
                <a:gd name="connsiteX9" fmla="*/ 68312 w 98237"/>
                <a:gd name="connsiteY9" fmla="*/ 94461 h 98312"/>
                <a:gd name="connsiteX10" fmla="*/ 94379 w 98237"/>
                <a:gd name="connsiteY10" fmla="*/ 68387 h 98312"/>
                <a:gd name="connsiteX11" fmla="*/ 98237 w 98237"/>
                <a:gd name="connsiteY11" fmla="*/ 49311 h 98312"/>
                <a:gd name="connsiteX12" fmla="*/ 94393 w 98237"/>
                <a:gd name="connsiteY12" fmla="*/ 30149 h 98312"/>
                <a:gd name="connsiteX13" fmla="*/ 83871 w 98237"/>
                <a:gd name="connsiteY13" fmla="*/ 14416 h 9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8237" h="98312">
                  <a:moveTo>
                    <a:pt x="83871" y="14416"/>
                  </a:moveTo>
                  <a:lnTo>
                    <a:pt x="83871" y="14416"/>
                  </a:lnTo>
                  <a:cubicBezTo>
                    <a:pt x="64718" y="-4777"/>
                    <a:pt x="33633" y="-4810"/>
                    <a:pt x="14440" y="14343"/>
                  </a:cubicBezTo>
                  <a:cubicBezTo>
                    <a:pt x="14416" y="14368"/>
                    <a:pt x="14392" y="14392"/>
                    <a:pt x="14368" y="14416"/>
                  </a:cubicBezTo>
                  <a:cubicBezTo>
                    <a:pt x="9876" y="18924"/>
                    <a:pt x="6300" y="24260"/>
                    <a:pt x="3839" y="30129"/>
                  </a:cubicBezTo>
                  <a:cubicBezTo>
                    <a:pt x="1276" y="36191"/>
                    <a:pt x="-29" y="42710"/>
                    <a:pt x="1" y="49291"/>
                  </a:cubicBezTo>
                  <a:cubicBezTo>
                    <a:pt x="-36" y="55846"/>
                    <a:pt x="1275" y="62339"/>
                    <a:pt x="3852" y="68366"/>
                  </a:cubicBezTo>
                  <a:cubicBezTo>
                    <a:pt x="8861" y="80149"/>
                    <a:pt x="18272" y="89509"/>
                    <a:pt x="30081" y="94454"/>
                  </a:cubicBezTo>
                  <a:cubicBezTo>
                    <a:pt x="36141" y="97016"/>
                    <a:pt x="42656" y="98328"/>
                    <a:pt x="49236" y="98312"/>
                  </a:cubicBezTo>
                  <a:cubicBezTo>
                    <a:pt x="55791" y="98344"/>
                    <a:pt x="62283" y="97034"/>
                    <a:pt x="68312" y="94461"/>
                  </a:cubicBezTo>
                  <a:cubicBezTo>
                    <a:pt x="80037" y="89454"/>
                    <a:pt x="89375" y="80113"/>
                    <a:pt x="94379" y="68387"/>
                  </a:cubicBezTo>
                  <a:cubicBezTo>
                    <a:pt x="96955" y="62359"/>
                    <a:pt x="98268" y="55866"/>
                    <a:pt x="98237" y="49311"/>
                  </a:cubicBezTo>
                  <a:cubicBezTo>
                    <a:pt x="98262" y="42730"/>
                    <a:pt x="96954" y="36212"/>
                    <a:pt x="94393" y="30149"/>
                  </a:cubicBezTo>
                  <a:cubicBezTo>
                    <a:pt x="91933" y="24275"/>
                    <a:pt x="88360" y="18932"/>
                    <a:pt x="83871" y="14416"/>
                  </a:cubicBezTo>
                  <a:close/>
                </a:path>
              </a:pathLst>
            </a:custGeom>
            <a:solidFill>
              <a:srgbClr val="000000"/>
            </a:solidFill>
            <a:ln w="6648" cap="flat">
              <a:noFill/>
              <a:prstDash val="solid"/>
              <a:miter/>
            </a:ln>
          </p:spPr>
          <p:txBody>
            <a:bodyPr rtlCol="0" anchor="ctr"/>
            <a:lstStyle/>
            <a:p>
              <a:endParaRPr lang="en-GB"/>
            </a:p>
          </p:txBody>
        </p:sp>
      </p:grpSp>
      <p:sp>
        <p:nvSpPr>
          <p:cNvPr id="71" name="object 41">
            <a:extLst>
              <a:ext uri="{FF2B5EF4-FFF2-40B4-BE49-F238E27FC236}">
                <a16:creationId xmlns:a16="http://schemas.microsoft.com/office/drawing/2014/main" id="{DC02E15C-1910-4B3A-BFD0-CC5C98493B2D}"/>
              </a:ext>
            </a:extLst>
          </p:cNvPr>
          <p:cNvSpPr txBox="1"/>
          <p:nvPr/>
        </p:nvSpPr>
        <p:spPr>
          <a:xfrm>
            <a:off x="6942796" y="3560356"/>
            <a:ext cx="1701538" cy="443070"/>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latin typeface="TSTAR PRO" panose="02000806030000020004" pitchFamily="50" charset="0"/>
                <a:cs typeface="Trebuchet MS"/>
              </a:rPr>
              <a:t>How can we know if an ES is secure enough?</a:t>
            </a:r>
            <a:endParaRPr lang="en-GB" sz="1400" b="1" dirty="0">
              <a:latin typeface="TSTAR PRO" panose="02000806030000020004" pitchFamily="50" charset="0"/>
              <a:cs typeface="Trebuchet MS"/>
            </a:endParaRPr>
          </a:p>
        </p:txBody>
      </p:sp>
      <p:sp>
        <p:nvSpPr>
          <p:cNvPr id="34" name="Flecha: a la derecha 33">
            <a:extLst>
              <a:ext uri="{FF2B5EF4-FFF2-40B4-BE49-F238E27FC236}">
                <a16:creationId xmlns:a16="http://schemas.microsoft.com/office/drawing/2014/main" id="{6906F303-9CC4-25A6-6973-66350066F51B}"/>
              </a:ext>
            </a:extLst>
          </p:cNvPr>
          <p:cNvSpPr/>
          <p:nvPr/>
        </p:nvSpPr>
        <p:spPr>
          <a:xfrm>
            <a:off x="2823911" y="2347396"/>
            <a:ext cx="483838" cy="4689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71679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D0B713FD-0452-678B-1D35-30D2B8921B98}"/>
              </a:ext>
            </a:extLst>
          </p:cNvPr>
          <p:cNvSpPr/>
          <p:nvPr/>
        </p:nvSpPr>
        <p:spPr>
          <a:xfrm>
            <a:off x="3672409" y="1779662"/>
            <a:ext cx="1841854" cy="1841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60</a:t>
            </a:fld>
            <a:endParaRPr lang="en-US" dirty="0"/>
          </a:p>
        </p:txBody>
      </p:sp>
      <p:sp>
        <p:nvSpPr>
          <p:cNvPr id="68" name="Título 2">
            <a:extLst>
              <a:ext uri="{FF2B5EF4-FFF2-40B4-BE49-F238E27FC236}">
                <a16:creationId xmlns:a16="http://schemas.microsoft.com/office/drawing/2014/main" id="{999268AD-06AC-439B-92B0-54FD2CB08117}"/>
              </a:ext>
            </a:extLst>
          </p:cNvPr>
          <p:cNvSpPr>
            <a:spLocks noGrp="1"/>
          </p:cNvSpPr>
          <p:nvPr>
            <p:ph type="title"/>
          </p:nvPr>
        </p:nvSpPr>
        <p:spPr>
          <a:xfrm>
            <a:off x="2123728" y="-20538"/>
            <a:ext cx="6563072" cy="576064"/>
          </a:xfrm>
        </p:spPr>
        <p:txBody>
          <a:bodyPr/>
          <a:lstStyle/>
          <a:p>
            <a:r>
              <a:rPr lang="en-GB" dirty="0"/>
              <a:t>Metric Aggregation</a:t>
            </a:r>
          </a:p>
        </p:txBody>
      </p:sp>
      <p:grpSp>
        <p:nvGrpSpPr>
          <p:cNvPr id="9" name="Grupo 8">
            <a:extLst>
              <a:ext uri="{FF2B5EF4-FFF2-40B4-BE49-F238E27FC236}">
                <a16:creationId xmlns:a16="http://schemas.microsoft.com/office/drawing/2014/main" id="{9F334D2A-D619-407F-A07F-5EEEC7804C6C}"/>
              </a:ext>
            </a:extLst>
          </p:cNvPr>
          <p:cNvGrpSpPr/>
          <p:nvPr/>
        </p:nvGrpSpPr>
        <p:grpSpPr>
          <a:xfrm>
            <a:off x="2113087" y="1515560"/>
            <a:ext cx="1887848" cy="585542"/>
            <a:chOff x="2991607" y="627534"/>
            <a:chExt cx="1887848" cy="585542"/>
          </a:xfrm>
        </p:grpSpPr>
        <p:sp>
          <p:nvSpPr>
            <p:cNvPr id="10" name="Google Shape;187;p21">
              <a:extLst>
                <a:ext uri="{FF2B5EF4-FFF2-40B4-BE49-F238E27FC236}">
                  <a16:creationId xmlns:a16="http://schemas.microsoft.com/office/drawing/2014/main" id="{53414787-AAC3-4159-A1C3-BC4BC5796053}"/>
                </a:ext>
              </a:extLst>
            </p:cNvPr>
            <p:cNvSpPr/>
            <p:nvPr/>
          </p:nvSpPr>
          <p:spPr>
            <a:xfrm>
              <a:off x="4293913" y="627534"/>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1" name="Gráfico 10" descr="Flujo de trabajo">
              <a:extLst>
                <a:ext uri="{FF2B5EF4-FFF2-40B4-BE49-F238E27FC236}">
                  <a16:creationId xmlns:a16="http://schemas.microsoft.com/office/drawing/2014/main" id="{75C92BA1-DE39-4E16-98DD-B29127FE35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15413" y="649034"/>
              <a:ext cx="542542" cy="542542"/>
            </a:xfrm>
            <a:prstGeom prst="rect">
              <a:avLst/>
            </a:prstGeom>
          </p:spPr>
        </p:pic>
        <p:sp>
          <p:nvSpPr>
            <p:cNvPr id="12" name="object 41">
              <a:extLst>
                <a:ext uri="{FF2B5EF4-FFF2-40B4-BE49-F238E27FC236}">
                  <a16:creationId xmlns:a16="http://schemas.microsoft.com/office/drawing/2014/main" id="{3251BE82-BFE3-4150-A2D1-A7E6EC707E82}"/>
                </a:ext>
              </a:extLst>
            </p:cNvPr>
            <p:cNvSpPr txBox="1"/>
            <p:nvPr/>
          </p:nvSpPr>
          <p:spPr>
            <a:xfrm>
              <a:off x="2991607" y="721337"/>
              <a:ext cx="1248519" cy="381515"/>
            </a:xfrm>
            <a:prstGeom prst="rect">
              <a:avLst/>
            </a:prstGeom>
          </p:spPr>
          <p:txBody>
            <a:bodyPr vert="horz" wrap="square" lIns="0" tIns="12065" rIns="0" bIns="0" rtlCol="0">
              <a:spAutoFit/>
            </a:bodyPr>
            <a:lstStyle/>
            <a:p>
              <a:pPr marL="12700" algn="r">
                <a:lnSpc>
                  <a:spcPct val="100000"/>
                </a:lnSpc>
                <a:spcBef>
                  <a:spcPts val="95"/>
                </a:spcBef>
              </a:pPr>
              <a:r>
                <a:rPr lang="en-GB" sz="1200" b="1" spc="-80" dirty="0">
                  <a:latin typeface="TSTAR PRO" panose="02000806030000020004" pitchFamily="50" charset="0"/>
                  <a:cs typeface="Trebuchet MS"/>
                </a:rPr>
                <a:t>Vulnerability Assessment</a:t>
              </a:r>
              <a:endParaRPr lang="en-GB" sz="1200" b="1" dirty="0">
                <a:latin typeface="TSTAR PRO" panose="02000806030000020004" pitchFamily="50" charset="0"/>
                <a:cs typeface="Trebuchet MS"/>
              </a:endParaRPr>
            </a:p>
          </p:txBody>
        </p:sp>
      </p:grpSp>
      <p:sp>
        <p:nvSpPr>
          <p:cNvPr id="18" name="Google Shape;187;p21">
            <a:extLst>
              <a:ext uri="{FF2B5EF4-FFF2-40B4-BE49-F238E27FC236}">
                <a16:creationId xmlns:a16="http://schemas.microsoft.com/office/drawing/2014/main" id="{15D74E21-ABAE-4CCD-9ACD-115C1A3E58AB}"/>
              </a:ext>
            </a:extLst>
          </p:cNvPr>
          <p:cNvSpPr/>
          <p:nvPr/>
        </p:nvSpPr>
        <p:spPr>
          <a:xfrm>
            <a:off x="5176748" y="1558215"/>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object 41">
            <a:extLst>
              <a:ext uri="{FF2B5EF4-FFF2-40B4-BE49-F238E27FC236}">
                <a16:creationId xmlns:a16="http://schemas.microsoft.com/office/drawing/2014/main" id="{B5ED6932-BB0C-4768-9112-82BD8AE93D1B}"/>
              </a:ext>
            </a:extLst>
          </p:cNvPr>
          <p:cNvSpPr txBox="1"/>
          <p:nvPr/>
        </p:nvSpPr>
        <p:spPr>
          <a:xfrm>
            <a:off x="5817535" y="1660228"/>
            <a:ext cx="1092704" cy="381515"/>
          </a:xfrm>
          <a:prstGeom prst="rect">
            <a:avLst/>
          </a:prstGeom>
        </p:spPr>
        <p:txBody>
          <a:bodyPr vert="horz" wrap="square" lIns="0" tIns="12065" rIns="0" bIns="0" rtlCol="0">
            <a:spAutoFit/>
          </a:bodyPr>
          <a:lstStyle/>
          <a:p>
            <a:pPr marL="12700">
              <a:lnSpc>
                <a:spcPct val="100000"/>
              </a:lnSpc>
              <a:spcBef>
                <a:spcPts val="95"/>
              </a:spcBef>
            </a:pPr>
            <a:r>
              <a:rPr lang="en-GB" sz="1200" b="1" spc="-80" dirty="0">
                <a:latin typeface="TSTAR PRO" panose="02000806030000020004" pitchFamily="50" charset="0"/>
                <a:cs typeface="Trebuchet MS"/>
              </a:rPr>
              <a:t>Graph-Based Analysis</a:t>
            </a:r>
            <a:endParaRPr lang="en-GB" sz="1200" b="1" dirty="0">
              <a:latin typeface="TSTAR PRO" panose="02000806030000020004" pitchFamily="50" charset="0"/>
              <a:cs typeface="Trebuchet MS"/>
            </a:endParaRPr>
          </a:p>
        </p:txBody>
      </p:sp>
      <p:sp>
        <p:nvSpPr>
          <p:cNvPr id="22" name="Google Shape;187;p21">
            <a:extLst>
              <a:ext uri="{FF2B5EF4-FFF2-40B4-BE49-F238E27FC236}">
                <a16:creationId xmlns:a16="http://schemas.microsoft.com/office/drawing/2014/main" id="{B0290ABE-7AA6-4FC3-A721-8873D241E7F3}"/>
              </a:ext>
            </a:extLst>
          </p:cNvPr>
          <p:cNvSpPr/>
          <p:nvPr/>
        </p:nvSpPr>
        <p:spPr>
          <a:xfrm>
            <a:off x="3428093" y="3313780"/>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object 41">
            <a:extLst>
              <a:ext uri="{FF2B5EF4-FFF2-40B4-BE49-F238E27FC236}">
                <a16:creationId xmlns:a16="http://schemas.microsoft.com/office/drawing/2014/main" id="{A6020728-A750-46EB-8B2B-A4933652D696}"/>
              </a:ext>
            </a:extLst>
          </p:cNvPr>
          <p:cNvSpPr txBox="1"/>
          <p:nvPr/>
        </p:nvSpPr>
        <p:spPr>
          <a:xfrm>
            <a:off x="2769126" y="3475513"/>
            <a:ext cx="585542"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Real Use Case</a:t>
            </a:r>
            <a:endParaRPr lang="en-GB" sz="1200" b="1" dirty="0">
              <a:latin typeface="TSTAR PRO" panose="02000806030000020004" pitchFamily="50" charset="0"/>
              <a:cs typeface="Trebuchet MS"/>
            </a:endParaRPr>
          </a:p>
        </p:txBody>
      </p:sp>
      <p:grpSp>
        <p:nvGrpSpPr>
          <p:cNvPr id="40" name="Grupo 39">
            <a:extLst>
              <a:ext uri="{FF2B5EF4-FFF2-40B4-BE49-F238E27FC236}">
                <a16:creationId xmlns:a16="http://schemas.microsoft.com/office/drawing/2014/main" id="{08B1F526-0018-4998-9B3C-C01D81991169}"/>
              </a:ext>
            </a:extLst>
          </p:cNvPr>
          <p:cNvGrpSpPr/>
          <p:nvPr/>
        </p:nvGrpSpPr>
        <p:grpSpPr>
          <a:xfrm>
            <a:off x="4010278" y="2256766"/>
            <a:ext cx="1185310" cy="835351"/>
            <a:chOff x="9660224" y="748998"/>
            <a:chExt cx="1185310" cy="835351"/>
          </a:xfrm>
        </p:grpSpPr>
        <p:sp>
          <p:nvSpPr>
            <p:cNvPr id="41" name="object 41">
              <a:extLst>
                <a:ext uri="{FF2B5EF4-FFF2-40B4-BE49-F238E27FC236}">
                  <a16:creationId xmlns:a16="http://schemas.microsoft.com/office/drawing/2014/main" id="{37B516C2-B662-449B-A318-1291F2B4A94F}"/>
                </a:ext>
              </a:extLst>
            </p:cNvPr>
            <p:cNvSpPr txBox="1"/>
            <p:nvPr/>
          </p:nvSpPr>
          <p:spPr>
            <a:xfrm>
              <a:off x="9660224" y="1325945"/>
              <a:ext cx="1185310" cy="258404"/>
            </a:xfrm>
            <a:prstGeom prst="rect">
              <a:avLst/>
            </a:prstGeom>
          </p:spPr>
          <p:txBody>
            <a:bodyPr vert="horz" wrap="square" lIns="0" tIns="12065" rIns="0" bIns="0" rtlCol="0">
              <a:spAutoFit/>
            </a:bodyPr>
            <a:lstStyle/>
            <a:p>
              <a:pPr marL="12700" algn="ctr">
                <a:lnSpc>
                  <a:spcPct val="100000"/>
                </a:lnSpc>
                <a:spcBef>
                  <a:spcPts val="95"/>
                </a:spcBef>
              </a:pPr>
              <a:r>
                <a:rPr lang="es-ES" sz="1600" b="1" dirty="0">
                  <a:latin typeface="Trebuchet MS"/>
                  <a:cs typeface="Trebuchet MS"/>
                </a:rPr>
                <a:t>CONTENT</a:t>
              </a:r>
            </a:p>
          </p:txBody>
        </p:sp>
        <p:sp>
          <p:nvSpPr>
            <p:cNvPr id="42" name="Google Shape;187;p21">
              <a:extLst>
                <a:ext uri="{FF2B5EF4-FFF2-40B4-BE49-F238E27FC236}">
                  <a16:creationId xmlns:a16="http://schemas.microsoft.com/office/drawing/2014/main" id="{36EA9E17-83CA-4488-AE1B-9A5656DFE82E}"/>
                </a:ext>
              </a:extLst>
            </p:cNvPr>
            <p:cNvSpPr/>
            <p:nvPr/>
          </p:nvSpPr>
          <p:spPr>
            <a:xfrm>
              <a:off x="9965436" y="748998"/>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3" name="Gráfico 42" descr="Libros">
              <a:extLst>
                <a:ext uri="{FF2B5EF4-FFF2-40B4-BE49-F238E27FC236}">
                  <a16:creationId xmlns:a16="http://schemas.microsoft.com/office/drawing/2014/main" id="{07199A67-FB02-41FB-8E62-F2218EE426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72600" y="765387"/>
              <a:ext cx="560558" cy="560558"/>
            </a:xfrm>
            <a:prstGeom prst="rect">
              <a:avLst/>
            </a:prstGeom>
          </p:spPr>
        </p:pic>
      </p:grpSp>
      <p:grpSp>
        <p:nvGrpSpPr>
          <p:cNvPr id="47" name="Gráfico 105" descr="Jerarquía">
            <a:extLst>
              <a:ext uri="{FF2B5EF4-FFF2-40B4-BE49-F238E27FC236}">
                <a16:creationId xmlns:a16="http://schemas.microsoft.com/office/drawing/2014/main" id="{C80FFE47-4F5A-4395-ABB4-A275C719F6B1}"/>
              </a:ext>
            </a:extLst>
          </p:cNvPr>
          <p:cNvGrpSpPr/>
          <p:nvPr/>
        </p:nvGrpSpPr>
        <p:grpSpPr>
          <a:xfrm>
            <a:off x="5241237" y="1614369"/>
            <a:ext cx="456382" cy="387924"/>
            <a:chOff x="5455479" y="3158599"/>
            <a:chExt cx="762000" cy="647700"/>
          </a:xfrm>
          <a:solidFill>
            <a:srgbClr val="000000"/>
          </a:solidFill>
        </p:grpSpPr>
        <p:sp>
          <p:nvSpPr>
            <p:cNvPr id="49" name="Forma libre: forma 48">
              <a:extLst>
                <a:ext uri="{FF2B5EF4-FFF2-40B4-BE49-F238E27FC236}">
                  <a16:creationId xmlns:a16="http://schemas.microsoft.com/office/drawing/2014/main" id="{F4DD66FA-297F-450F-A50E-4700F800F190}"/>
                </a:ext>
              </a:extLst>
            </p:cNvPr>
            <p:cNvSpPr/>
            <p:nvPr/>
          </p:nvSpPr>
          <p:spPr>
            <a:xfrm>
              <a:off x="574122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50" name="Forma libre: forma 49">
              <a:extLst>
                <a:ext uri="{FF2B5EF4-FFF2-40B4-BE49-F238E27FC236}">
                  <a16:creationId xmlns:a16="http://schemas.microsoft.com/office/drawing/2014/main" id="{A6EEC395-B3C4-479E-A532-29BF3A0331FD}"/>
                </a:ext>
              </a:extLst>
            </p:cNvPr>
            <p:cNvSpPr/>
            <p:nvPr/>
          </p:nvSpPr>
          <p:spPr>
            <a:xfrm>
              <a:off x="5741229" y="315859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51" name="Forma libre: forma 50">
              <a:extLst>
                <a:ext uri="{FF2B5EF4-FFF2-40B4-BE49-F238E27FC236}">
                  <a16:creationId xmlns:a16="http://schemas.microsoft.com/office/drawing/2014/main" id="{FC6038F8-EDB0-49CB-A130-3B547FF2D031}"/>
                </a:ext>
              </a:extLst>
            </p:cNvPr>
            <p:cNvSpPr/>
            <p:nvPr/>
          </p:nvSpPr>
          <p:spPr>
            <a:xfrm>
              <a:off x="545547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52" name="Forma libre: forma 51">
              <a:extLst>
                <a:ext uri="{FF2B5EF4-FFF2-40B4-BE49-F238E27FC236}">
                  <a16:creationId xmlns:a16="http://schemas.microsoft.com/office/drawing/2014/main" id="{7C8AF633-651E-4AA3-A0F1-A77771099188}"/>
                </a:ext>
              </a:extLst>
            </p:cNvPr>
            <p:cNvSpPr/>
            <p:nvPr/>
          </p:nvSpPr>
          <p:spPr>
            <a:xfrm>
              <a:off x="602697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53" name="Forma libre: forma 52">
              <a:extLst>
                <a:ext uri="{FF2B5EF4-FFF2-40B4-BE49-F238E27FC236}">
                  <a16:creationId xmlns:a16="http://schemas.microsoft.com/office/drawing/2014/main" id="{4DE54ED7-416D-4BF1-AC9F-3814ED956264}"/>
                </a:ext>
              </a:extLst>
            </p:cNvPr>
            <p:cNvSpPr/>
            <p:nvPr/>
          </p:nvSpPr>
          <p:spPr>
            <a:xfrm>
              <a:off x="5531679" y="3330049"/>
              <a:ext cx="609600" cy="304800"/>
            </a:xfrm>
            <a:custGeom>
              <a:avLst/>
              <a:gdLst>
                <a:gd name="connsiteX0" fmla="*/ 323850 w 609600"/>
                <a:gd name="connsiteY0" fmla="*/ 133350 h 304800"/>
                <a:gd name="connsiteX1" fmla="*/ 323850 w 609600"/>
                <a:gd name="connsiteY1" fmla="*/ 0 h 304800"/>
                <a:gd name="connsiteX2" fmla="*/ 285750 w 609600"/>
                <a:gd name="connsiteY2" fmla="*/ 0 h 304800"/>
                <a:gd name="connsiteX3" fmla="*/ 285750 w 609600"/>
                <a:gd name="connsiteY3" fmla="*/ 133350 h 304800"/>
                <a:gd name="connsiteX4" fmla="*/ 0 w 609600"/>
                <a:gd name="connsiteY4" fmla="*/ 133350 h 304800"/>
                <a:gd name="connsiteX5" fmla="*/ 0 w 609600"/>
                <a:gd name="connsiteY5" fmla="*/ 304800 h 304800"/>
                <a:gd name="connsiteX6" fmla="*/ 38100 w 609600"/>
                <a:gd name="connsiteY6" fmla="*/ 304800 h 304800"/>
                <a:gd name="connsiteX7" fmla="*/ 38100 w 609600"/>
                <a:gd name="connsiteY7" fmla="*/ 171450 h 304800"/>
                <a:gd name="connsiteX8" fmla="*/ 285750 w 609600"/>
                <a:gd name="connsiteY8" fmla="*/ 171450 h 304800"/>
                <a:gd name="connsiteX9" fmla="*/ 285750 w 609600"/>
                <a:gd name="connsiteY9" fmla="*/ 304800 h 304800"/>
                <a:gd name="connsiteX10" fmla="*/ 323850 w 609600"/>
                <a:gd name="connsiteY10" fmla="*/ 304800 h 304800"/>
                <a:gd name="connsiteX11" fmla="*/ 323850 w 609600"/>
                <a:gd name="connsiteY11" fmla="*/ 171450 h 304800"/>
                <a:gd name="connsiteX12" fmla="*/ 571500 w 609600"/>
                <a:gd name="connsiteY12" fmla="*/ 171450 h 304800"/>
                <a:gd name="connsiteX13" fmla="*/ 571500 w 609600"/>
                <a:gd name="connsiteY13" fmla="*/ 304800 h 304800"/>
                <a:gd name="connsiteX14" fmla="*/ 609600 w 609600"/>
                <a:gd name="connsiteY14" fmla="*/ 304800 h 304800"/>
                <a:gd name="connsiteX15" fmla="*/ 609600 w 609600"/>
                <a:gd name="connsiteY15" fmla="*/ 1333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 h="304800">
                  <a:moveTo>
                    <a:pt x="323850" y="133350"/>
                  </a:moveTo>
                  <a:lnTo>
                    <a:pt x="323850" y="0"/>
                  </a:lnTo>
                  <a:lnTo>
                    <a:pt x="285750" y="0"/>
                  </a:lnTo>
                  <a:lnTo>
                    <a:pt x="285750" y="133350"/>
                  </a:lnTo>
                  <a:lnTo>
                    <a:pt x="0" y="133350"/>
                  </a:lnTo>
                  <a:lnTo>
                    <a:pt x="0" y="304800"/>
                  </a:lnTo>
                  <a:lnTo>
                    <a:pt x="38100" y="304800"/>
                  </a:lnTo>
                  <a:lnTo>
                    <a:pt x="38100" y="171450"/>
                  </a:lnTo>
                  <a:lnTo>
                    <a:pt x="285750" y="171450"/>
                  </a:lnTo>
                  <a:lnTo>
                    <a:pt x="285750" y="304800"/>
                  </a:lnTo>
                  <a:lnTo>
                    <a:pt x="323850" y="304800"/>
                  </a:lnTo>
                  <a:lnTo>
                    <a:pt x="323850" y="171450"/>
                  </a:lnTo>
                  <a:lnTo>
                    <a:pt x="571500" y="171450"/>
                  </a:lnTo>
                  <a:lnTo>
                    <a:pt x="571500" y="304800"/>
                  </a:lnTo>
                  <a:lnTo>
                    <a:pt x="609600" y="304800"/>
                  </a:lnTo>
                  <a:lnTo>
                    <a:pt x="609600" y="133350"/>
                  </a:lnTo>
                  <a:close/>
                </a:path>
              </a:pathLst>
            </a:custGeom>
            <a:solidFill>
              <a:srgbClr val="000000"/>
            </a:solidFill>
            <a:ln w="9525" cap="flat">
              <a:noFill/>
              <a:prstDash val="solid"/>
              <a:miter/>
            </a:ln>
          </p:spPr>
          <p:txBody>
            <a:bodyPr rtlCol="0" anchor="ctr"/>
            <a:lstStyle/>
            <a:p>
              <a:endParaRPr lang="en-GB"/>
            </a:p>
          </p:txBody>
        </p:sp>
      </p:grpSp>
      <p:pic>
        <p:nvPicPr>
          <p:cNvPr id="54" name="Gráfico 53" descr="Procesador con relleno sólido">
            <a:extLst>
              <a:ext uri="{FF2B5EF4-FFF2-40B4-BE49-F238E27FC236}">
                <a16:creationId xmlns:a16="http://schemas.microsoft.com/office/drawing/2014/main" id="{00E23177-DE41-4721-9AD1-E969BFADF9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83176" y="3365986"/>
            <a:ext cx="481130" cy="481130"/>
          </a:xfrm>
          <a:prstGeom prst="rect">
            <a:avLst/>
          </a:prstGeom>
        </p:spPr>
      </p:pic>
      <p:sp>
        <p:nvSpPr>
          <p:cNvPr id="44" name="object 41">
            <a:extLst>
              <a:ext uri="{FF2B5EF4-FFF2-40B4-BE49-F238E27FC236}">
                <a16:creationId xmlns:a16="http://schemas.microsoft.com/office/drawing/2014/main" id="{58047F16-CF80-DB89-1594-B2947454A440}"/>
              </a:ext>
            </a:extLst>
          </p:cNvPr>
          <p:cNvSpPr txBox="1"/>
          <p:nvPr/>
        </p:nvSpPr>
        <p:spPr>
          <a:xfrm>
            <a:off x="5840545" y="3365907"/>
            <a:ext cx="715547" cy="394339"/>
          </a:xfrm>
          <a:prstGeom prst="rect">
            <a:avLst/>
          </a:prstGeom>
        </p:spPr>
        <p:txBody>
          <a:bodyPr vert="horz" wrap="square" lIns="0" tIns="12065" rIns="0" bIns="0" rtlCol="0">
            <a:spAutoFit/>
          </a:bodyPr>
          <a:lstStyle/>
          <a:p>
            <a:pPr marL="12700">
              <a:lnSpc>
                <a:spcPct val="100000"/>
              </a:lnSpc>
              <a:spcBef>
                <a:spcPts val="95"/>
              </a:spcBef>
            </a:pPr>
            <a:r>
              <a:rPr lang="en-GB" sz="1200" b="1" spc="-80" dirty="0">
                <a:latin typeface="TSTAR PRO" panose="02000806030000020004" pitchFamily="50" charset="0"/>
                <a:cs typeface="Trebuchet MS"/>
              </a:rPr>
              <a:t>Aggregation of metrics</a:t>
            </a:r>
            <a:endParaRPr lang="en-GB" sz="1200" b="1" dirty="0">
              <a:latin typeface="TSTAR PRO" panose="02000806030000020004" pitchFamily="50" charset="0"/>
              <a:cs typeface="Trebuchet MS"/>
            </a:endParaRPr>
          </a:p>
        </p:txBody>
      </p:sp>
      <p:sp>
        <p:nvSpPr>
          <p:cNvPr id="45" name="Google Shape;187;p21">
            <a:extLst>
              <a:ext uri="{FF2B5EF4-FFF2-40B4-BE49-F238E27FC236}">
                <a16:creationId xmlns:a16="http://schemas.microsoft.com/office/drawing/2014/main" id="{D12E7A4D-29E1-C8E9-83DD-D0FBBBAE27BE}"/>
              </a:ext>
            </a:extLst>
          </p:cNvPr>
          <p:cNvSpPr/>
          <p:nvPr/>
        </p:nvSpPr>
        <p:spPr>
          <a:xfrm>
            <a:off x="5185026" y="3275352"/>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6" name="Gráfico 45" descr="Matemáticas con relleno sólido">
            <a:extLst>
              <a:ext uri="{FF2B5EF4-FFF2-40B4-BE49-F238E27FC236}">
                <a16:creationId xmlns:a16="http://schemas.microsoft.com/office/drawing/2014/main" id="{2C9FE2D1-EBB9-C001-D8B2-D56B42F1A1F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56468" y="3338838"/>
            <a:ext cx="458572" cy="458570"/>
          </a:xfrm>
          <a:prstGeom prst="rect">
            <a:avLst/>
          </a:prstGeom>
        </p:spPr>
      </p:pic>
    </p:spTree>
    <p:extLst>
      <p:ext uri="{BB962C8B-B14F-4D97-AF65-F5344CB8AC3E}">
        <p14:creationId xmlns:p14="http://schemas.microsoft.com/office/powerpoint/2010/main" val="1254000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Pentágono 6">
            <a:extLst>
              <a:ext uri="{FF2B5EF4-FFF2-40B4-BE49-F238E27FC236}">
                <a16:creationId xmlns:a16="http://schemas.microsoft.com/office/drawing/2014/main" id="{42195C0D-BC80-4C05-9FB6-C716BA9E824A}"/>
              </a:ext>
            </a:extLst>
          </p:cNvPr>
          <p:cNvSpPr/>
          <p:nvPr/>
        </p:nvSpPr>
        <p:spPr>
          <a:xfrm>
            <a:off x="3491880" y="1563638"/>
            <a:ext cx="2370236" cy="2257368"/>
          </a:xfrm>
          <a:prstGeom prst="pent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2 Marcador de número de diapositiva"/>
          <p:cNvSpPr>
            <a:spLocks noGrp="1"/>
          </p:cNvSpPr>
          <p:nvPr>
            <p:ph type="sldNum" sz="quarter" idx="20"/>
          </p:nvPr>
        </p:nvSpPr>
        <p:spPr/>
        <p:txBody>
          <a:bodyPr/>
          <a:lstStyle/>
          <a:p>
            <a:pPr>
              <a:defRPr/>
            </a:pPr>
            <a:fld id="{573902B0-774B-DB47-85FF-5E7A4BB2BF29}" type="slidenum">
              <a:rPr lang="en-US" smtClean="0"/>
              <a:pPr>
                <a:defRPr/>
              </a:pPr>
              <a:t>61</a:t>
            </a:fld>
            <a:endParaRPr lang="en-US" dirty="0"/>
          </a:p>
        </p:txBody>
      </p:sp>
      <p:sp>
        <p:nvSpPr>
          <p:cNvPr id="68" name="Título 2">
            <a:extLst>
              <a:ext uri="{FF2B5EF4-FFF2-40B4-BE49-F238E27FC236}">
                <a16:creationId xmlns:a16="http://schemas.microsoft.com/office/drawing/2014/main" id="{999268AD-06AC-439B-92B0-54FD2CB08117}"/>
              </a:ext>
            </a:extLst>
          </p:cNvPr>
          <p:cNvSpPr>
            <a:spLocks noGrp="1"/>
          </p:cNvSpPr>
          <p:nvPr>
            <p:ph type="title"/>
          </p:nvPr>
        </p:nvSpPr>
        <p:spPr>
          <a:xfrm>
            <a:off x="2123728" y="-20538"/>
            <a:ext cx="6563072" cy="576064"/>
          </a:xfrm>
        </p:spPr>
        <p:txBody>
          <a:bodyPr/>
          <a:lstStyle/>
          <a:p>
            <a:r>
              <a:rPr lang="en-GB" dirty="0"/>
              <a:t>Vulnerability Analysis</a:t>
            </a:r>
          </a:p>
        </p:txBody>
      </p:sp>
      <p:grpSp>
        <p:nvGrpSpPr>
          <p:cNvPr id="9" name="Grupo 8">
            <a:extLst>
              <a:ext uri="{FF2B5EF4-FFF2-40B4-BE49-F238E27FC236}">
                <a16:creationId xmlns:a16="http://schemas.microsoft.com/office/drawing/2014/main" id="{9F334D2A-D619-407F-A07F-5EEEC7804C6C}"/>
              </a:ext>
            </a:extLst>
          </p:cNvPr>
          <p:cNvGrpSpPr/>
          <p:nvPr/>
        </p:nvGrpSpPr>
        <p:grpSpPr>
          <a:xfrm>
            <a:off x="1884724" y="2073545"/>
            <a:ext cx="1887848" cy="585542"/>
            <a:chOff x="2991607" y="627534"/>
            <a:chExt cx="1887848" cy="585542"/>
          </a:xfrm>
        </p:grpSpPr>
        <p:sp>
          <p:nvSpPr>
            <p:cNvPr id="10" name="Google Shape;187;p21">
              <a:extLst>
                <a:ext uri="{FF2B5EF4-FFF2-40B4-BE49-F238E27FC236}">
                  <a16:creationId xmlns:a16="http://schemas.microsoft.com/office/drawing/2014/main" id="{53414787-AAC3-4159-A1C3-BC4BC5796053}"/>
                </a:ext>
              </a:extLst>
            </p:cNvPr>
            <p:cNvSpPr/>
            <p:nvPr/>
          </p:nvSpPr>
          <p:spPr>
            <a:xfrm>
              <a:off x="4293913" y="627534"/>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1" name="Gráfico 10" descr="Flujo de trabajo">
              <a:extLst>
                <a:ext uri="{FF2B5EF4-FFF2-40B4-BE49-F238E27FC236}">
                  <a16:creationId xmlns:a16="http://schemas.microsoft.com/office/drawing/2014/main" id="{75C92BA1-DE39-4E16-98DD-B29127FE35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15413" y="649034"/>
              <a:ext cx="542542" cy="542542"/>
            </a:xfrm>
            <a:prstGeom prst="rect">
              <a:avLst/>
            </a:prstGeom>
          </p:spPr>
        </p:pic>
        <p:sp>
          <p:nvSpPr>
            <p:cNvPr id="12" name="object 41">
              <a:extLst>
                <a:ext uri="{FF2B5EF4-FFF2-40B4-BE49-F238E27FC236}">
                  <a16:creationId xmlns:a16="http://schemas.microsoft.com/office/drawing/2014/main" id="{3251BE82-BFE3-4150-A2D1-A7E6EC707E82}"/>
                </a:ext>
              </a:extLst>
            </p:cNvPr>
            <p:cNvSpPr txBox="1"/>
            <p:nvPr/>
          </p:nvSpPr>
          <p:spPr>
            <a:xfrm>
              <a:off x="2991607" y="721337"/>
              <a:ext cx="1248519" cy="381515"/>
            </a:xfrm>
            <a:prstGeom prst="rect">
              <a:avLst/>
            </a:prstGeom>
          </p:spPr>
          <p:txBody>
            <a:bodyPr vert="horz" wrap="square" lIns="0" tIns="12065" rIns="0" bIns="0" rtlCol="0">
              <a:spAutoFit/>
            </a:bodyPr>
            <a:lstStyle/>
            <a:p>
              <a:pPr marL="12700" algn="r">
                <a:lnSpc>
                  <a:spcPct val="100000"/>
                </a:lnSpc>
                <a:spcBef>
                  <a:spcPts val="95"/>
                </a:spcBef>
              </a:pPr>
              <a:r>
                <a:rPr lang="en-GB" sz="1200" b="1" spc="-80" dirty="0">
                  <a:latin typeface="TSTAR PRO" panose="02000806030000020004" pitchFamily="50" charset="0"/>
                  <a:cs typeface="Trebuchet MS"/>
                </a:rPr>
                <a:t>Vulnerability Assessment</a:t>
              </a:r>
              <a:endParaRPr lang="en-GB" sz="1200" b="1" dirty="0">
                <a:latin typeface="TSTAR PRO" panose="02000806030000020004" pitchFamily="50" charset="0"/>
                <a:cs typeface="Trebuchet MS"/>
              </a:endParaRPr>
            </a:p>
          </p:txBody>
        </p:sp>
      </p:grpSp>
      <p:sp>
        <p:nvSpPr>
          <p:cNvPr id="18" name="Google Shape;187;p21">
            <a:extLst>
              <a:ext uri="{FF2B5EF4-FFF2-40B4-BE49-F238E27FC236}">
                <a16:creationId xmlns:a16="http://schemas.microsoft.com/office/drawing/2014/main" id="{15D74E21-ABAE-4CCD-9ACD-115C1A3E58AB}"/>
              </a:ext>
            </a:extLst>
          </p:cNvPr>
          <p:cNvSpPr/>
          <p:nvPr/>
        </p:nvSpPr>
        <p:spPr>
          <a:xfrm>
            <a:off x="5533712" y="2189175"/>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object 41">
            <a:extLst>
              <a:ext uri="{FF2B5EF4-FFF2-40B4-BE49-F238E27FC236}">
                <a16:creationId xmlns:a16="http://schemas.microsoft.com/office/drawing/2014/main" id="{B5ED6932-BB0C-4768-9112-82BD8AE93D1B}"/>
              </a:ext>
            </a:extLst>
          </p:cNvPr>
          <p:cNvSpPr txBox="1"/>
          <p:nvPr/>
        </p:nvSpPr>
        <p:spPr>
          <a:xfrm>
            <a:off x="6174499" y="2291188"/>
            <a:ext cx="1092704" cy="381515"/>
          </a:xfrm>
          <a:prstGeom prst="rect">
            <a:avLst/>
          </a:prstGeom>
        </p:spPr>
        <p:txBody>
          <a:bodyPr vert="horz" wrap="square" lIns="0" tIns="12065" rIns="0" bIns="0" rtlCol="0">
            <a:spAutoFit/>
          </a:bodyPr>
          <a:lstStyle/>
          <a:p>
            <a:pPr marL="12700">
              <a:lnSpc>
                <a:spcPct val="100000"/>
              </a:lnSpc>
              <a:spcBef>
                <a:spcPts val="95"/>
              </a:spcBef>
            </a:pPr>
            <a:r>
              <a:rPr lang="en-GB" sz="1200" b="1" spc="-80" dirty="0">
                <a:latin typeface="TSTAR PRO" panose="02000806030000020004" pitchFamily="50" charset="0"/>
                <a:cs typeface="Trebuchet MS"/>
              </a:rPr>
              <a:t>Graph-Based Analysis</a:t>
            </a:r>
            <a:endParaRPr lang="en-GB" sz="1200" b="1" dirty="0">
              <a:latin typeface="TSTAR PRO" panose="02000806030000020004" pitchFamily="50" charset="0"/>
              <a:cs typeface="Trebuchet MS"/>
            </a:endParaRPr>
          </a:p>
        </p:txBody>
      </p:sp>
      <p:sp>
        <p:nvSpPr>
          <p:cNvPr id="22" name="Google Shape;187;p21">
            <a:extLst>
              <a:ext uri="{FF2B5EF4-FFF2-40B4-BE49-F238E27FC236}">
                <a16:creationId xmlns:a16="http://schemas.microsoft.com/office/drawing/2014/main" id="{B0290ABE-7AA6-4FC3-A721-8873D241E7F3}"/>
              </a:ext>
            </a:extLst>
          </p:cNvPr>
          <p:cNvSpPr/>
          <p:nvPr/>
        </p:nvSpPr>
        <p:spPr>
          <a:xfrm>
            <a:off x="3668197" y="3441291"/>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object 41">
            <a:extLst>
              <a:ext uri="{FF2B5EF4-FFF2-40B4-BE49-F238E27FC236}">
                <a16:creationId xmlns:a16="http://schemas.microsoft.com/office/drawing/2014/main" id="{A6020728-A750-46EB-8B2B-A4933652D696}"/>
              </a:ext>
            </a:extLst>
          </p:cNvPr>
          <p:cNvSpPr txBox="1"/>
          <p:nvPr/>
        </p:nvSpPr>
        <p:spPr>
          <a:xfrm>
            <a:off x="3427569" y="4095369"/>
            <a:ext cx="920302" cy="196849"/>
          </a:xfrm>
          <a:prstGeom prst="rect">
            <a:avLst/>
          </a:prstGeom>
        </p:spPr>
        <p:txBody>
          <a:bodyPr vert="horz" wrap="square" lIns="0" tIns="12065" rIns="0" bIns="0" rtlCol="0">
            <a:spAutoFit/>
          </a:bodyPr>
          <a:lstStyle/>
          <a:p>
            <a:pPr marL="12700" algn="r">
              <a:lnSpc>
                <a:spcPct val="100000"/>
              </a:lnSpc>
              <a:spcBef>
                <a:spcPts val="95"/>
              </a:spcBef>
            </a:pPr>
            <a:r>
              <a:rPr lang="en-GB" sz="1200" b="1" spc="-80" dirty="0">
                <a:latin typeface="TSTAR PRO" panose="02000806030000020004" pitchFamily="50" charset="0"/>
                <a:cs typeface="Trebuchet MS"/>
              </a:rPr>
              <a:t>Real Use Case</a:t>
            </a:r>
            <a:endParaRPr lang="en-GB" sz="1200" b="1" dirty="0">
              <a:latin typeface="TSTAR PRO" panose="02000806030000020004" pitchFamily="50" charset="0"/>
              <a:cs typeface="Trebuchet MS"/>
            </a:endParaRPr>
          </a:p>
        </p:txBody>
      </p:sp>
      <p:grpSp>
        <p:nvGrpSpPr>
          <p:cNvPr id="30" name="Grupo 29">
            <a:extLst>
              <a:ext uri="{FF2B5EF4-FFF2-40B4-BE49-F238E27FC236}">
                <a16:creationId xmlns:a16="http://schemas.microsoft.com/office/drawing/2014/main" id="{ECE28069-6BA4-49E1-9815-6743C24C5D8F}"/>
              </a:ext>
            </a:extLst>
          </p:cNvPr>
          <p:cNvGrpSpPr/>
          <p:nvPr/>
        </p:nvGrpSpPr>
        <p:grpSpPr>
          <a:xfrm>
            <a:off x="4929440" y="3467104"/>
            <a:ext cx="1092704" cy="806180"/>
            <a:chOff x="2145725" y="3329353"/>
            <a:chExt cx="1092704" cy="806180"/>
          </a:xfrm>
        </p:grpSpPr>
        <p:sp>
          <p:nvSpPr>
            <p:cNvPr id="31" name="Google Shape;187;p21">
              <a:extLst>
                <a:ext uri="{FF2B5EF4-FFF2-40B4-BE49-F238E27FC236}">
                  <a16:creationId xmlns:a16="http://schemas.microsoft.com/office/drawing/2014/main" id="{85702136-B1DE-4CB0-81EA-0B763E9AD48C}"/>
                </a:ext>
              </a:extLst>
            </p:cNvPr>
            <p:cNvSpPr/>
            <p:nvPr/>
          </p:nvSpPr>
          <p:spPr>
            <a:xfrm>
              <a:off x="2405150" y="3329353"/>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object 41">
              <a:extLst>
                <a:ext uri="{FF2B5EF4-FFF2-40B4-BE49-F238E27FC236}">
                  <a16:creationId xmlns:a16="http://schemas.microsoft.com/office/drawing/2014/main" id="{28A871B9-77AF-4843-AFD3-8C4BDC27D92A}"/>
                </a:ext>
              </a:extLst>
            </p:cNvPr>
            <p:cNvSpPr txBox="1"/>
            <p:nvPr/>
          </p:nvSpPr>
          <p:spPr>
            <a:xfrm>
              <a:off x="2145725" y="3938684"/>
              <a:ext cx="1092704" cy="196849"/>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Metrics Analysis</a:t>
              </a:r>
              <a:endParaRPr lang="en-GB" sz="1200" b="1" dirty="0">
                <a:latin typeface="TSTAR PRO" panose="02000806030000020004" pitchFamily="50" charset="0"/>
                <a:cs typeface="Trebuchet MS"/>
              </a:endParaRPr>
            </a:p>
          </p:txBody>
        </p:sp>
        <p:pic>
          <p:nvPicPr>
            <p:cNvPr id="34" name="Gráfico 33" descr="Regla">
              <a:extLst>
                <a:ext uri="{FF2B5EF4-FFF2-40B4-BE49-F238E27FC236}">
                  <a16:creationId xmlns:a16="http://schemas.microsoft.com/office/drawing/2014/main" id="{407D3901-5085-4597-BDF3-99DE5C6AD5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70024" y="3400071"/>
              <a:ext cx="444106" cy="444106"/>
            </a:xfrm>
            <a:prstGeom prst="rect">
              <a:avLst/>
            </a:prstGeom>
          </p:spPr>
        </p:pic>
      </p:grpSp>
      <p:grpSp>
        <p:nvGrpSpPr>
          <p:cNvPr id="36" name="Grupo 35">
            <a:extLst>
              <a:ext uri="{FF2B5EF4-FFF2-40B4-BE49-F238E27FC236}">
                <a16:creationId xmlns:a16="http://schemas.microsoft.com/office/drawing/2014/main" id="{7F61A47C-6B37-4C96-AB25-0812A369990C}"/>
              </a:ext>
            </a:extLst>
          </p:cNvPr>
          <p:cNvGrpSpPr/>
          <p:nvPr/>
        </p:nvGrpSpPr>
        <p:grpSpPr>
          <a:xfrm>
            <a:off x="4204410" y="929258"/>
            <a:ext cx="971420" cy="1019067"/>
            <a:chOff x="2203500" y="49993"/>
            <a:chExt cx="971420" cy="1019067"/>
          </a:xfrm>
        </p:grpSpPr>
        <p:sp>
          <p:nvSpPr>
            <p:cNvPr id="37" name="Google Shape;187;p21">
              <a:extLst>
                <a:ext uri="{FF2B5EF4-FFF2-40B4-BE49-F238E27FC236}">
                  <a16:creationId xmlns:a16="http://schemas.microsoft.com/office/drawing/2014/main" id="{E7B12160-CFDC-4C6D-B6A0-D90C3051AD84}"/>
                </a:ext>
              </a:extLst>
            </p:cNvPr>
            <p:cNvSpPr/>
            <p:nvPr/>
          </p:nvSpPr>
          <p:spPr>
            <a:xfrm>
              <a:off x="2402282" y="483518"/>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38" name="Gráfico 37" descr="Documento">
              <a:extLst>
                <a:ext uri="{FF2B5EF4-FFF2-40B4-BE49-F238E27FC236}">
                  <a16:creationId xmlns:a16="http://schemas.microsoft.com/office/drawing/2014/main" id="{9845F203-3C1E-4772-BC94-CD7F2382822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49890" y="536969"/>
              <a:ext cx="478640" cy="478640"/>
            </a:xfrm>
            <a:prstGeom prst="rect">
              <a:avLst/>
            </a:prstGeom>
          </p:spPr>
        </p:pic>
        <p:sp>
          <p:nvSpPr>
            <p:cNvPr id="39" name="object 41">
              <a:extLst>
                <a:ext uri="{FF2B5EF4-FFF2-40B4-BE49-F238E27FC236}">
                  <a16:creationId xmlns:a16="http://schemas.microsoft.com/office/drawing/2014/main" id="{1EF9D52C-D8B1-430C-974D-404ED2A83B59}"/>
                </a:ext>
              </a:extLst>
            </p:cNvPr>
            <p:cNvSpPr txBox="1"/>
            <p:nvPr/>
          </p:nvSpPr>
          <p:spPr>
            <a:xfrm>
              <a:off x="2203500" y="49993"/>
              <a:ext cx="971420" cy="381515"/>
            </a:xfrm>
            <a:prstGeom prst="rect">
              <a:avLst/>
            </a:prstGeom>
          </p:spPr>
          <p:txBody>
            <a:bodyPr vert="horz" wrap="square" lIns="0" tIns="12065" rIns="0" bIns="0" rtlCol="0">
              <a:spAutoFit/>
            </a:bodyPr>
            <a:lstStyle/>
            <a:p>
              <a:pPr marL="12700" algn="ctr">
                <a:lnSpc>
                  <a:spcPct val="100000"/>
                </a:lnSpc>
                <a:spcBef>
                  <a:spcPts val="95"/>
                </a:spcBef>
              </a:pPr>
              <a:r>
                <a:rPr lang="en-GB" sz="1200" b="1" spc="-80" dirty="0">
                  <a:latin typeface="TSTAR PRO" panose="02000806030000020004" pitchFamily="50" charset="0"/>
                  <a:cs typeface="Trebuchet MS"/>
                </a:rPr>
                <a:t>Security Standards</a:t>
              </a:r>
              <a:endParaRPr lang="en-GB" sz="1200" b="1" dirty="0">
                <a:latin typeface="TSTAR PRO" panose="02000806030000020004" pitchFamily="50" charset="0"/>
                <a:cs typeface="Trebuchet MS"/>
              </a:endParaRPr>
            </a:p>
          </p:txBody>
        </p:sp>
      </p:grpSp>
      <p:grpSp>
        <p:nvGrpSpPr>
          <p:cNvPr id="40" name="Grupo 39">
            <a:extLst>
              <a:ext uri="{FF2B5EF4-FFF2-40B4-BE49-F238E27FC236}">
                <a16:creationId xmlns:a16="http://schemas.microsoft.com/office/drawing/2014/main" id="{08B1F526-0018-4998-9B3C-C01D81991169}"/>
              </a:ext>
            </a:extLst>
          </p:cNvPr>
          <p:cNvGrpSpPr/>
          <p:nvPr/>
        </p:nvGrpSpPr>
        <p:grpSpPr>
          <a:xfrm>
            <a:off x="4082806" y="2400603"/>
            <a:ext cx="1185310" cy="835351"/>
            <a:chOff x="9660224" y="748998"/>
            <a:chExt cx="1185310" cy="835351"/>
          </a:xfrm>
        </p:grpSpPr>
        <p:sp>
          <p:nvSpPr>
            <p:cNvPr id="41" name="object 41">
              <a:extLst>
                <a:ext uri="{FF2B5EF4-FFF2-40B4-BE49-F238E27FC236}">
                  <a16:creationId xmlns:a16="http://schemas.microsoft.com/office/drawing/2014/main" id="{37B516C2-B662-449B-A318-1291F2B4A94F}"/>
                </a:ext>
              </a:extLst>
            </p:cNvPr>
            <p:cNvSpPr txBox="1"/>
            <p:nvPr/>
          </p:nvSpPr>
          <p:spPr>
            <a:xfrm>
              <a:off x="9660224" y="1325945"/>
              <a:ext cx="1185310" cy="258404"/>
            </a:xfrm>
            <a:prstGeom prst="rect">
              <a:avLst/>
            </a:prstGeom>
          </p:spPr>
          <p:txBody>
            <a:bodyPr vert="horz" wrap="square" lIns="0" tIns="12065" rIns="0" bIns="0" rtlCol="0">
              <a:spAutoFit/>
            </a:bodyPr>
            <a:lstStyle/>
            <a:p>
              <a:pPr marL="12700" algn="ctr">
                <a:lnSpc>
                  <a:spcPct val="100000"/>
                </a:lnSpc>
                <a:spcBef>
                  <a:spcPts val="95"/>
                </a:spcBef>
              </a:pPr>
              <a:r>
                <a:rPr lang="es-ES" sz="1600" b="1" dirty="0">
                  <a:latin typeface="Trebuchet MS"/>
                  <a:cs typeface="Trebuchet MS"/>
                </a:rPr>
                <a:t>CONTENT</a:t>
              </a:r>
            </a:p>
          </p:txBody>
        </p:sp>
        <p:sp>
          <p:nvSpPr>
            <p:cNvPr id="42" name="Google Shape;187;p21">
              <a:extLst>
                <a:ext uri="{FF2B5EF4-FFF2-40B4-BE49-F238E27FC236}">
                  <a16:creationId xmlns:a16="http://schemas.microsoft.com/office/drawing/2014/main" id="{36EA9E17-83CA-4488-AE1B-9A5656DFE82E}"/>
                </a:ext>
              </a:extLst>
            </p:cNvPr>
            <p:cNvSpPr/>
            <p:nvPr/>
          </p:nvSpPr>
          <p:spPr>
            <a:xfrm>
              <a:off x="9965436" y="748998"/>
              <a:ext cx="585542" cy="585542"/>
            </a:xfrm>
            <a:prstGeom prst="ellipse">
              <a:avLst/>
            </a:prstGeom>
            <a:solidFill>
              <a:srgbClr val="25E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3" name="Gráfico 42" descr="Libros">
              <a:extLst>
                <a:ext uri="{FF2B5EF4-FFF2-40B4-BE49-F238E27FC236}">
                  <a16:creationId xmlns:a16="http://schemas.microsoft.com/office/drawing/2014/main" id="{07199A67-FB02-41FB-8E62-F2218EE426E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72600" y="765387"/>
              <a:ext cx="560558" cy="560558"/>
            </a:xfrm>
            <a:prstGeom prst="rect">
              <a:avLst/>
            </a:prstGeom>
          </p:spPr>
        </p:pic>
      </p:grpSp>
      <p:grpSp>
        <p:nvGrpSpPr>
          <p:cNvPr id="47" name="Gráfico 105" descr="Jerarquía">
            <a:extLst>
              <a:ext uri="{FF2B5EF4-FFF2-40B4-BE49-F238E27FC236}">
                <a16:creationId xmlns:a16="http://schemas.microsoft.com/office/drawing/2014/main" id="{C80FFE47-4F5A-4395-ABB4-A275C719F6B1}"/>
              </a:ext>
            </a:extLst>
          </p:cNvPr>
          <p:cNvGrpSpPr/>
          <p:nvPr/>
        </p:nvGrpSpPr>
        <p:grpSpPr>
          <a:xfrm>
            <a:off x="5598201" y="2245329"/>
            <a:ext cx="456382" cy="387924"/>
            <a:chOff x="5455479" y="3158599"/>
            <a:chExt cx="762000" cy="647700"/>
          </a:xfrm>
          <a:solidFill>
            <a:srgbClr val="000000"/>
          </a:solidFill>
        </p:grpSpPr>
        <p:sp>
          <p:nvSpPr>
            <p:cNvPr id="49" name="Forma libre: forma 48">
              <a:extLst>
                <a:ext uri="{FF2B5EF4-FFF2-40B4-BE49-F238E27FC236}">
                  <a16:creationId xmlns:a16="http://schemas.microsoft.com/office/drawing/2014/main" id="{F4DD66FA-297F-450F-A50E-4700F800F190}"/>
                </a:ext>
              </a:extLst>
            </p:cNvPr>
            <p:cNvSpPr/>
            <p:nvPr/>
          </p:nvSpPr>
          <p:spPr>
            <a:xfrm>
              <a:off x="574122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50" name="Forma libre: forma 49">
              <a:extLst>
                <a:ext uri="{FF2B5EF4-FFF2-40B4-BE49-F238E27FC236}">
                  <a16:creationId xmlns:a16="http://schemas.microsoft.com/office/drawing/2014/main" id="{A6EEC395-B3C4-479E-A532-29BF3A0331FD}"/>
                </a:ext>
              </a:extLst>
            </p:cNvPr>
            <p:cNvSpPr/>
            <p:nvPr/>
          </p:nvSpPr>
          <p:spPr>
            <a:xfrm>
              <a:off x="5741229" y="315859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51" name="Forma libre: forma 50">
              <a:extLst>
                <a:ext uri="{FF2B5EF4-FFF2-40B4-BE49-F238E27FC236}">
                  <a16:creationId xmlns:a16="http://schemas.microsoft.com/office/drawing/2014/main" id="{FC6038F8-EDB0-49CB-A130-3B547FF2D031}"/>
                </a:ext>
              </a:extLst>
            </p:cNvPr>
            <p:cNvSpPr/>
            <p:nvPr/>
          </p:nvSpPr>
          <p:spPr>
            <a:xfrm>
              <a:off x="545547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52" name="Forma libre: forma 51">
              <a:extLst>
                <a:ext uri="{FF2B5EF4-FFF2-40B4-BE49-F238E27FC236}">
                  <a16:creationId xmlns:a16="http://schemas.microsoft.com/office/drawing/2014/main" id="{7C8AF633-651E-4AA3-A0F1-A77771099188}"/>
                </a:ext>
              </a:extLst>
            </p:cNvPr>
            <p:cNvSpPr/>
            <p:nvPr/>
          </p:nvSpPr>
          <p:spPr>
            <a:xfrm>
              <a:off x="6026979" y="3672949"/>
              <a:ext cx="190500" cy="133350"/>
            </a:xfrm>
            <a:custGeom>
              <a:avLst/>
              <a:gdLst>
                <a:gd name="connsiteX0" fmla="*/ 0 w 190500"/>
                <a:gd name="connsiteY0" fmla="*/ 0 h 133350"/>
                <a:gd name="connsiteX1" fmla="*/ 190500 w 190500"/>
                <a:gd name="connsiteY1" fmla="*/ 0 h 133350"/>
                <a:gd name="connsiteX2" fmla="*/ 190500 w 190500"/>
                <a:gd name="connsiteY2" fmla="*/ 133350 h 133350"/>
                <a:gd name="connsiteX3" fmla="*/ 0 w 19050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0500" h="133350">
                  <a:moveTo>
                    <a:pt x="0" y="0"/>
                  </a:moveTo>
                  <a:lnTo>
                    <a:pt x="190500" y="0"/>
                  </a:lnTo>
                  <a:lnTo>
                    <a:pt x="190500" y="133350"/>
                  </a:lnTo>
                  <a:lnTo>
                    <a:pt x="0" y="133350"/>
                  </a:lnTo>
                  <a:close/>
                </a:path>
              </a:pathLst>
            </a:custGeom>
            <a:solidFill>
              <a:srgbClr val="000000"/>
            </a:solidFill>
            <a:ln w="9525" cap="flat">
              <a:noFill/>
              <a:prstDash val="solid"/>
              <a:miter/>
            </a:ln>
          </p:spPr>
          <p:txBody>
            <a:bodyPr rtlCol="0" anchor="ctr"/>
            <a:lstStyle/>
            <a:p>
              <a:endParaRPr lang="en-GB"/>
            </a:p>
          </p:txBody>
        </p:sp>
        <p:sp>
          <p:nvSpPr>
            <p:cNvPr id="53" name="Forma libre: forma 52">
              <a:extLst>
                <a:ext uri="{FF2B5EF4-FFF2-40B4-BE49-F238E27FC236}">
                  <a16:creationId xmlns:a16="http://schemas.microsoft.com/office/drawing/2014/main" id="{4DE54ED7-416D-4BF1-AC9F-3814ED956264}"/>
                </a:ext>
              </a:extLst>
            </p:cNvPr>
            <p:cNvSpPr/>
            <p:nvPr/>
          </p:nvSpPr>
          <p:spPr>
            <a:xfrm>
              <a:off x="5531679" y="3330049"/>
              <a:ext cx="609600" cy="304800"/>
            </a:xfrm>
            <a:custGeom>
              <a:avLst/>
              <a:gdLst>
                <a:gd name="connsiteX0" fmla="*/ 323850 w 609600"/>
                <a:gd name="connsiteY0" fmla="*/ 133350 h 304800"/>
                <a:gd name="connsiteX1" fmla="*/ 323850 w 609600"/>
                <a:gd name="connsiteY1" fmla="*/ 0 h 304800"/>
                <a:gd name="connsiteX2" fmla="*/ 285750 w 609600"/>
                <a:gd name="connsiteY2" fmla="*/ 0 h 304800"/>
                <a:gd name="connsiteX3" fmla="*/ 285750 w 609600"/>
                <a:gd name="connsiteY3" fmla="*/ 133350 h 304800"/>
                <a:gd name="connsiteX4" fmla="*/ 0 w 609600"/>
                <a:gd name="connsiteY4" fmla="*/ 133350 h 304800"/>
                <a:gd name="connsiteX5" fmla="*/ 0 w 609600"/>
                <a:gd name="connsiteY5" fmla="*/ 304800 h 304800"/>
                <a:gd name="connsiteX6" fmla="*/ 38100 w 609600"/>
                <a:gd name="connsiteY6" fmla="*/ 304800 h 304800"/>
                <a:gd name="connsiteX7" fmla="*/ 38100 w 609600"/>
                <a:gd name="connsiteY7" fmla="*/ 171450 h 304800"/>
                <a:gd name="connsiteX8" fmla="*/ 285750 w 609600"/>
                <a:gd name="connsiteY8" fmla="*/ 171450 h 304800"/>
                <a:gd name="connsiteX9" fmla="*/ 285750 w 609600"/>
                <a:gd name="connsiteY9" fmla="*/ 304800 h 304800"/>
                <a:gd name="connsiteX10" fmla="*/ 323850 w 609600"/>
                <a:gd name="connsiteY10" fmla="*/ 304800 h 304800"/>
                <a:gd name="connsiteX11" fmla="*/ 323850 w 609600"/>
                <a:gd name="connsiteY11" fmla="*/ 171450 h 304800"/>
                <a:gd name="connsiteX12" fmla="*/ 571500 w 609600"/>
                <a:gd name="connsiteY12" fmla="*/ 171450 h 304800"/>
                <a:gd name="connsiteX13" fmla="*/ 571500 w 609600"/>
                <a:gd name="connsiteY13" fmla="*/ 304800 h 304800"/>
                <a:gd name="connsiteX14" fmla="*/ 609600 w 609600"/>
                <a:gd name="connsiteY14" fmla="*/ 304800 h 304800"/>
                <a:gd name="connsiteX15" fmla="*/ 609600 w 609600"/>
                <a:gd name="connsiteY15" fmla="*/ 1333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 h="304800">
                  <a:moveTo>
                    <a:pt x="323850" y="133350"/>
                  </a:moveTo>
                  <a:lnTo>
                    <a:pt x="323850" y="0"/>
                  </a:lnTo>
                  <a:lnTo>
                    <a:pt x="285750" y="0"/>
                  </a:lnTo>
                  <a:lnTo>
                    <a:pt x="285750" y="133350"/>
                  </a:lnTo>
                  <a:lnTo>
                    <a:pt x="0" y="133350"/>
                  </a:lnTo>
                  <a:lnTo>
                    <a:pt x="0" y="304800"/>
                  </a:lnTo>
                  <a:lnTo>
                    <a:pt x="38100" y="304800"/>
                  </a:lnTo>
                  <a:lnTo>
                    <a:pt x="38100" y="171450"/>
                  </a:lnTo>
                  <a:lnTo>
                    <a:pt x="285750" y="171450"/>
                  </a:lnTo>
                  <a:lnTo>
                    <a:pt x="285750" y="304800"/>
                  </a:lnTo>
                  <a:lnTo>
                    <a:pt x="323850" y="304800"/>
                  </a:lnTo>
                  <a:lnTo>
                    <a:pt x="323850" y="171450"/>
                  </a:lnTo>
                  <a:lnTo>
                    <a:pt x="571500" y="171450"/>
                  </a:lnTo>
                  <a:lnTo>
                    <a:pt x="571500" y="304800"/>
                  </a:lnTo>
                  <a:lnTo>
                    <a:pt x="609600" y="304800"/>
                  </a:lnTo>
                  <a:lnTo>
                    <a:pt x="609600" y="133350"/>
                  </a:lnTo>
                  <a:close/>
                </a:path>
              </a:pathLst>
            </a:custGeom>
            <a:solidFill>
              <a:srgbClr val="000000"/>
            </a:solidFill>
            <a:ln w="9525" cap="flat">
              <a:noFill/>
              <a:prstDash val="solid"/>
              <a:miter/>
            </a:ln>
          </p:spPr>
          <p:txBody>
            <a:bodyPr rtlCol="0" anchor="ctr"/>
            <a:lstStyle/>
            <a:p>
              <a:endParaRPr lang="en-GB"/>
            </a:p>
          </p:txBody>
        </p:sp>
      </p:grpSp>
      <p:pic>
        <p:nvPicPr>
          <p:cNvPr id="54" name="Gráfico 53" descr="Procesador con relleno sólido">
            <a:extLst>
              <a:ext uri="{FF2B5EF4-FFF2-40B4-BE49-F238E27FC236}">
                <a16:creationId xmlns:a16="http://schemas.microsoft.com/office/drawing/2014/main" id="{00E23177-DE41-4721-9AD1-E969BFADF91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23280" y="3493497"/>
            <a:ext cx="481130" cy="481130"/>
          </a:xfrm>
          <a:prstGeom prst="rect">
            <a:avLst/>
          </a:prstGeom>
        </p:spPr>
      </p:pic>
    </p:spTree>
    <p:extLst>
      <p:ext uri="{BB962C8B-B14F-4D97-AF65-F5344CB8AC3E}">
        <p14:creationId xmlns:p14="http://schemas.microsoft.com/office/powerpoint/2010/main" val="28568198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20"/>
          </p:nvPr>
        </p:nvSpPr>
        <p:spPr/>
        <p:txBody>
          <a:bodyPr/>
          <a:lstStyle/>
          <a:p>
            <a:pPr>
              <a:defRPr/>
            </a:pPr>
            <a:fld id="{573902B0-774B-DB47-85FF-5E7A4BB2BF29}" type="slidenum">
              <a:rPr lang="en-US" smtClean="0"/>
              <a:pPr>
                <a:defRPr/>
              </a:pPr>
              <a:t>62</a:t>
            </a:fld>
            <a:endParaRPr lang="en-US" dirty="0"/>
          </a:p>
        </p:txBody>
      </p:sp>
      <p:sp>
        <p:nvSpPr>
          <p:cNvPr id="13" name="1 Título">
            <a:extLst>
              <a:ext uri="{FF2B5EF4-FFF2-40B4-BE49-F238E27FC236}">
                <a16:creationId xmlns:a16="http://schemas.microsoft.com/office/drawing/2014/main" id="{662CB9D4-48E5-4BF8-9477-B69D2EF20C1F}"/>
              </a:ext>
            </a:extLst>
          </p:cNvPr>
          <p:cNvSpPr>
            <a:spLocks noGrp="1"/>
          </p:cNvSpPr>
          <p:nvPr>
            <p:ph type="title"/>
          </p:nvPr>
        </p:nvSpPr>
        <p:spPr>
          <a:xfrm>
            <a:off x="2124075" y="-20638"/>
            <a:ext cx="6562725" cy="576263"/>
          </a:xfrm>
        </p:spPr>
        <p:txBody>
          <a:bodyPr/>
          <a:lstStyle/>
          <a:p>
            <a:r>
              <a:rPr lang="en-GB" spc="-137" dirty="0"/>
              <a:t>Background</a:t>
            </a:r>
            <a:endParaRPr lang="es-ES" dirty="0"/>
          </a:p>
        </p:txBody>
      </p:sp>
      <p:sp>
        <p:nvSpPr>
          <p:cNvPr id="12" name="Elipse 11">
            <a:extLst>
              <a:ext uri="{FF2B5EF4-FFF2-40B4-BE49-F238E27FC236}">
                <a16:creationId xmlns:a16="http://schemas.microsoft.com/office/drawing/2014/main" id="{C0210DB9-1B32-46CB-9453-74BAB4BE7C71}"/>
              </a:ext>
            </a:extLst>
          </p:cNvPr>
          <p:cNvSpPr/>
          <p:nvPr/>
        </p:nvSpPr>
        <p:spPr>
          <a:xfrm>
            <a:off x="570764" y="1882882"/>
            <a:ext cx="1624972" cy="162497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7" name="Grupo 16">
            <a:extLst>
              <a:ext uri="{FF2B5EF4-FFF2-40B4-BE49-F238E27FC236}">
                <a16:creationId xmlns:a16="http://schemas.microsoft.com/office/drawing/2014/main" id="{B50F015D-A33D-45D3-8541-3673E67C02C9}"/>
              </a:ext>
            </a:extLst>
          </p:cNvPr>
          <p:cNvGrpSpPr/>
          <p:nvPr/>
        </p:nvGrpSpPr>
        <p:grpSpPr>
          <a:xfrm>
            <a:off x="750432" y="2062550"/>
            <a:ext cx="1265636" cy="1265636"/>
            <a:chOff x="3939182" y="3470135"/>
            <a:chExt cx="1265636" cy="1265636"/>
          </a:xfrm>
        </p:grpSpPr>
        <p:sp>
          <p:nvSpPr>
            <p:cNvPr id="18" name="Google Shape;187;p21">
              <a:extLst>
                <a:ext uri="{FF2B5EF4-FFF2-40B4-BE49-F238E27FC236}">
                  <a16:creationId xmlns:a16="http://schemas.microsoft.com/office/drawing/2014/main" id="{61CF312F-6688-4E11-936A-AF44922C3A88}"/>
                </a:ext>
              </a:extLst>
            </p:cNvPr>
            <p:cNvSpPr/>
            <p:nvPr/>
          </p:nvSpPr>
          <p:spPr>
            <a:xfrm>
              <a:off x="4027885" y="3566107"/>
              <a:ext cx="1082008" cy="1082008"/>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Gráfico 18">
              <a:extLst>
                <a:ext uri="{FF2B5EF4-FFF2-40B4-BE49-F238E27FC236}">
                  <a16:creationId xmlns:a16="http://schemas.microsoft.com/office/drawing/2014/main" id="{26B5F960-C337-46A5-AF19-648FF09AD2D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39182" y="3470135"/>
              <a:ext cx="1265636" cy="1265636"/>
            </a:xfrm>
            <a:prstGeom prst="rect">
              <a:avLst/>
            </a:prstGeom>
          </p:spPr>
        </p:pic>
      </p:grpSp>
      <p:sp>
        <p:nvSpPr>
          <p:cNvPr id="32" name="object 41">
            <a:extLst>
              <a:ext uri="{FF2B5EF4-FFF2-40B4-BE49-F238E27FC236}">
                <a16:creationId xmlns:a16="http://schemas.microsoft.com/office/drawing/2014/main" id="{0B3FA810-411E-4089-A248-8957FCFB21B0}"/>
              </a:ext>
            </a:extLst>
          </p:cNvPr>
          <p:cNvSpPr txBox="1"/>
          <p:nvPr/>
        </p:nvSpPr>
        <p:spPr>
          <a:xfrm>
            <a:off x="4784820" y="970118"/>
            <a:ext cx="1989013" cy="243015"/>
          </a:xfrm>
          <a:prstGeom prst="rect">
            <a:avLst/>
          </a:prstGeom>
        </p:spPr>
        <p:txBody>
          <a:bodyPr vert="horz" wrap="square" lIns="0" tIns="12065" rIns="0" bIns="0" rtlCol="0">
            <a:spAutoFit/>
          </a:bodyPr>
          <a:lstStyle/>
          <a:p>
            <a:pPr marL="12700">
              <a:lnSpc>
                <a:spcPct val="100000"/>
              </a:lnSpc>
              <a:spcBef>
                <a:spcPts val="95"/>
              </a:spcBef>
            </a:pPr>
            <a:r>
              <a:rPr lang="en-GB" sz="1500" b="1" spc="-80" dirty="0">
                <a:latin typeface="Trebuchet MS"/>
                <a:cs typeface="Trebuchet MS"/>
              </a:rPr>
              <a:t>Costs</a:t>
            </a:r>
            <a:endParaRPr lang="en-GB" sz="1500" b="1" dirty="0">
              <a:latin typeface="Trebuchet MS"/>
              <a:cs typeface="Trebuchet MS"/>
            </a:endParaRPr>
          </a:p>
        </p:txBody>
      </p:sp>
      <p:sp>
        <p:nvSpPr>
          <p:cNvPr id="36" name="Rectángulo 35">
            <a:extLst>
              <a:ext uri="{FF2B5EF4-FFF2-40B4-BE49-F238E27FC236}">
                <a16:creationId xmlns:a16="http://schemas.microsoft.com/office/drawing/2014/main" id="{780661CE-3B8C-4BBD-9B0E-98E68B6A4AAE}"/>
              </a:ext>
            </a:extLst>
          </p:cNvPr>
          <p:cNvSpPr/>
          <p:nvPr/>
        </p:nvSpPr>
        <p:spPr>
          <a:xfrm>
            <a:off x="663330" y="1834318"/>
            <a:ext cx="1440000" cy="1581048"/>
          </a:xfrm>
          <a:prstGeom prst="rect">
            <a:avLst/>
          </a:prstGeom>
          <a:noFill/>
        </p:spPr>
        <p:txBody>
          <a:bodyPr wrap="none" lIns="91440" tIns="45720" rIns="91440" bIns="45720">
            <a:prstTxWarp prst="textArchDown">
              <a:avLst>
                <a:gd name="adj" fmla="val 2069366"/>
              </a:avLst>
            </a:prstTxWarp>
            <a:spAutoFit/>
          </a:bodyPr>
          <a:lstStyle/>
          <a:p>
            <a:pPr algn="ctr"/>
            <a:r>
              <a:rPr lang="es-ES" sz="1400" b="1" dirty="0">
                <a:ln w="0"/>
                <a:latin typeface="Trebuchet MS" panose="020B0603020202020204" pitchFamily="34" charset="0"/>
              </a:rPr>
              <a:t>EMBEDDED SYSTEMS</a:t>
            </a:r>
            <a:endParaRPr lang="es-ES" sz="1400" b="1" cap="none" spc="0" dirty="0">
              <a:ln w="0"/>
              <a:solidFill>
                <a:schemeClr val="tx1"/>
              </a:solidFill>
              <a:latin typeface="Trebuchet MS" panose="020B0603020202020204" pitchFamily="34" charset="0"/>
            </a:endParaRPr>
          </a:p>
        </p:txBody>
      </p:sp>
      <p:sp>
        <p:nvSpPr>
          <p:cNvPr id="52" name="object 41">
            <a:extLst>
              <a:ext uri="{FF2B5EF4-FFF2-40B4-BE49-F238E27FC236}">
                <a16:creationId xmlns:a16="http://schemas.microsoft.com/office/drawing/2014/main" id="{0D784118-7C2A-44DE-AF36-C698B05A26F6}"/>
              </a:ext>
            </a:extLst>
          </p:cNvPr>
          <p:cNvSpPr txBox="1"/>
          <p:nvPr/>
        </p:nvSpPr>
        <p:spPr>
          <a:xfrm>
            <a:off x="4784820" y="1429171"/>
            <a:ext cx="1989013" cy="243015"/>
          </a:xfrm>
          <a:prstGeom prst="rect">
            <a:avLst/>
          </a:prstGeom>
        </p:spPr>
        <p:txBody>
          <a:bodyPr vert="horz" wrap="square" lIns="0" tIns="12065" rIns="0" bIns="0" rtlCol="0">
            <a:spAutoFit/>
          </a:bodyPr>
          <a:lstStyle/>
          <a:p>
            <a:pPr marL="12700">
              <a:lnSpc>
                <a:spcPct val="100000"/>
              </a:lnSpc>
              <a:spcBef>
                <a:spcPts val="95"/>
              </a:spcBef>
            </a:pPr>
            <a:r>
              <a:rPr lang="en-GB" sz="1500" b="1" spc="-80" dirty="0">
                <a:latin typeface="Trebuchet MS"/>
                <a:cs typeface="Trebuchet MS"/>
              </a:rPr>
              <a:t>Performance</a:t>
            </a:r>
            <a:endParaRPr lang="en-GB" sz="1500" b="1" dirty="0">
              <a:latin typeface="Trebuchet MS"/>
              <a:cs typeface="Trebuchet MS"/>
            </a:endParaRPr>
          </a:p>
        </p:txBody>
      </p:sp>
      <p:sp>
        <p:nvSpPr>
          <p:cNvPr id="53" name="object 41">
            <a:extLst>
              <a:ext uri="{FF2B5EF4-FFF2-40B4-BE49-F238E27FC236}">
                <a16:creationId xmlns:a16="http://schemas.microsoft.com/office/drawing/2014/main" id="{C657577E-4574-4DEF-9A1B-9BC2CD552A66}"/>
              </a:ext>
            </a:extLst>
          </p:cNvPr>
          <p:cNvSpPr txBox="1"/>
          <p:nvPr/>
        </p:nvSpPr>
        <p:spPr>
          <a:xfrm>
            <a:off x="4784820" y="1888224"/>
            <a:ext cx="1989013" cy="243015"/>
          </a:xfrm>
          <a:prstGeom prst="rect">
            <a:avLst/>
          </a:prstGeom>
        </p:spPr>
        <p:txBody>
          <a:bodyPr vert="horz" wrap="square" lIns="0" tIns="12065" rIns="0" bIns="0" rtlCol="0">
            <a:spAutoFit/>
          </a:bodyPr>
          <a:lstStyle/>
          <a:p>
            <a:pPr marL="12700">
              <a:lnSpc>
                <a:spcPct val="100000"/>
              </a:lnSpc>
              <a:spcBef>
                <a:spcPts val="95"/>
              </a:spcBef>
            </a:pPr>
            <a:r>
              <a:rPr lang="en-GB" sz="1500" b="1" spc="-80" dirty="0">
                <a:latin typeface="Trebuchet MS"/>
                <a:cs typeface="Trebuchet MS"/>
              </a:rPr>
              <a:t>Power Consumption</a:t>
            </a:r>
            <a:endParaRPr lang="en-GB" sz="1500" b="1" dirty="0">
              <a:latin typeface="Trebuchet MS"/>
              <a:cs typeface="Trebuchet MS"/>
            </a:endParaRPr>
          </a:p>
        </p:txBody>
      </p:sp>
      <p:sp>
        <p:nvSpPr>
          <p:cNvPr id="54" name="object 41">
            <a:extLst>
              <a:ext uri="{FF2B5EF4-FFF2-40B4-BE49-F238E27FC236}">
                <a16:creationId xmlns:a16="http://schemas.microsoft.com/office/drawing/2014/main" id="{13CA3DE1-F790-4B74-B128-8BD258EFD811}"/>
              </a:ext>
            </a:extLst>
          </p:cNvPr>
          <p:cNvSpPr txBox="1"/>
          <p:nvPr/>
        </p:nvSpPr>
        <p:spPr>
          <a:xfrm>
            <a:off x="4784820" y="4180185"/>
            <a:ext cx="2955532" cy="243015"/>
          </a:xfrm>
          <a:prstGeom prst="rect">
            <a:avLst/>
          </a:prstGeom>
        </p:spPr>
        <p:txBody>
          <a:bodyPr vert="horz" wrap="square" lIns="0" tIns="12065" rIns="0" bIns="0" rtlCol="0">
            <a:spAutoFit/>
          </a:bodyPr>
          <a:lstStyle/>
          <a:p>
            <a:pPr marL="12700">
              <a:lnSpc>
                <a:spcPct val="100000"/>
              </a:lnSpc>
              <a:spcBef>
                <a:spcPts val="95"/>
              </a:spcBef>
            </a:pPr>
            <a:r>
              <a:rPr lang="en-GB" sz="1500" b="1" spc="-80" dirty="0">
                <a:latin typeface="Trebuchet MS"/>
                <a:cs typeface="Trebuchet MS"/>
              </a:rPr>
              <a:t>Quality and reliability requirements</a:t>
            </a:r>
            <a:endParaRPr lang="en-GB" sz="1500" b="1" dirty="0">
              <a:latin typeface="Trebuchet MS"/>
              <a:cs typeface="Trebuchet MS"/>
            </a:endParaRPr>
          </a:p>
        </p:txBody>
      </p:sp>
      <p:sp>
        <p:nvSpPr>
          <p:cNvPr id="55" name="object 41">
            <a:extLst>
              <a:ext uri="{FF2B5EF4-FFF2-40B4-BE49-F238E27FC236}">
                <a16:creationId xmlns:a16="http://schemas.microsoft.com/office/drawing/2014/main" id="{AB77115B-EA94-446B-B6B7-78D8767E00CA}"/>
              </a:ext>
            </a:extLst>
          </p:cNvPr>
          <p:cNvSpPr txBox="1"/>
          <p:nvPr/>
        </p:nvSpPr>
        <p:spPr>
          <a:xfrm>
            <a:off x="4784820" y="2347277"/>
            <a:ext cx="1989013" cy="243015"/>
          </a:xfrm>
          <a:prstGeom prst="rect">
            <a:avLst/>
          </a:prstGeom>
        </p:spPr>
        <p:txBody>
          <a:bodyPr vert="horz" wrap="square" lIns="0" tIns="12065" rIns="0" bIns="0" rtlCol="0">
            <a:spAutoFit/>
          </a:bodyPr>
          <a:lstStyle/>
          <a:p>
            <a:pPr marL="12700">
              <a:lnSpc>
                <a:spcPct val="100000"/>
              </a:lnSpc>
              <a:spcBef>
                <a:spcPts val="95"/>
              </a:spcBef>
            </a:pPr>
            <a:r>
              <a:rPr lang="en-GB" sz="1500" b="1" spc="-80" dirty="0">
                <a:latin typeface="Trebuchet MS"/>
                <a:cs typeface="Trebuchet MS"/>
              </a:rPr>
              <a:t>Memory</a:t>
            </a:r>
            <a:endParaRPr lang="en-GB" sz="1500" b="1" dirty="0">
              <a:latin typeface="Trebuchet MS"/>
              <a:cs typeface="Trebuchet MS"/>
            </a:endParaRPr>
          </a:p>
        </p:txBody>
      </p:sp>
      <p:sp>
        <p:nvSpPr>
          <p:cNvPr id="56" name="object 41">
            <a:extLst>
              <a:ext uri="{FF2B5EF4-FFF2-40B4-BE49-F238E27FC236}">
                <a16:creationId xmlns:a16="http://schemas.microsoft.com/office/drawing/2014/main" id="{9147C41D-C9E6-4A8E-BFDF-D595AEE2A66A}"/>
              </a:ext>
            </a:extLst>
          </p:cNvPr>
          <p:cNvSpPr txBox="1"/>
          <p:nvPr/>
        </p:nvSpPr>
        <p:spPr>
          <a:xfrm>
            <a:off x="4784895" y="2803026"/>
            <a:ext cx="1989013" cy="243015"/>
          </a:xfrm>
          <a:prstGeom prst="rect">
            <a:avLst/>
          </a:prstGeom>
        </p:spPr>
        <p:txBody>
          <a:bodyPr vert="horz" wrap="square" lIns="0" tIns="12065" rIns="0" bIns="0" rtlCol="0">
            <a:spAutoFit/>
          </a:bodyPr>
          <a:lstStyle/>
          <a:p>
            <a:pPr marL="12700">
              <a:lnSpc>
                <a:spcPct val="100000"/>
              </a:lnSpc>
              <a:spcBef>
                <a:spcPts val="95"/>
              </a:spcBef>
            </a:pPr>
            <a:r>
              <a:rPr lang="en-GB" sz="1500" b="1" spc="-80" dirty="0">
                <a:latin typeface="Trebuchet MS"/>
                <a:cs typeface="Trebuchet MS"/>
              </a:rPr>
              <a:t>Functionality</a:t>
            </a:r>
            <a:endParaRPr lang="en-GB" sz="1500" b="1" dirty="0">
              <a:latin typeface="Trebuchet MS"/>
              <a:cs typeface="Trebuchet MS"/>
            </a:endParaRPr>
          </a:p>
        </p:txBody>
      </p:sp>
      <p:sp>
        <p:nvSpPr>
          <p:cNvPr id="57" name="object 41">
            <a:extLst>
              <a:ext uri="{FF2B5EF4-FFF2-40B4-BE49-F238E27FC236}">
                <a16:creationId xmlns:a16="http://schemas.microsoft.com/office/drawing/2014/main" id="{438F58AA-E1EE-484B-8C28-F4AFDAD81540}"/>
              </a:ext>
            </a:extLst>
          </p:cNvPr>
          <p:cNvSpPr txBox="1"/>
          <p:nvPr/>
        </p:nvSpPr>
        <p:spPr>
          <a:xfrm>
            <a:off x="4784820" y="3262079"/>
            <a:ext cx="1989013" cy="243015"/>
          </a:xfrm>
          <a:prstGeom prst="rect">
            <a:avLst/>
          </a:prstGeom>
        </p:spPr>
        <p:txBody>
          <a:bodyPr vert="horz" wrap="square" lIns="0" tIns="12065" rIns="0" bIns="0" rtlCol="0">
            <a:spAutoFit/>
          </a:bodyPr>
          <a:lstStyle/>
          <a:p>
            <a:pPr marL="12700">
              <a:lnSpc>
                <a:spcPct val="100000"/>
              </a:lnSpc>
              <a:spcBef>
                <a:spcPts val="95"/>
              </a:spcBef>
            </a:pPr>
            <a:r>
              <a:rPr lang="en-GB" sz="1500" b="1" spc="-80" dirty="0">
                <a:latin typeface="Trebuchet MS"/>
                <a:cs typeface="Trebuchet MS"/>
              </a:rPr>
              <a:t>Operating systems</a:t>
            </a:r>
            <a:endParaRPr lang="en-GB" sz="1500" b="1" dirty="0">
              <a:latin typeface="Trebuchet MS"/>
              <a:cs typeface="Trebuchet MS"/>
            </a:endParaRPr>
          </a:p>
        </p:txBody>
      </p:sp>
      <p:sp>
        <p:nvSpPr>
          <p:cNvPr id="58" name="object 41">
            <a:extLst>
              <a:ext uri="{FF2B5EF4-FFF2-40B4-BE49-F238E27FC236}">
                <a16:creationId xmlns:a16="http://schemas.microsoft.com/office/drawing/2014/main" id="{F7E03951-FBA9-4123-926D-76781C2DA70A}"/>
              </a:ext>
            </a:extLst>
          </p:cNvPr>
          <p:cNvSpPr txBox="1"/>
          <p:nvPr/>
        </p:nvSpPr>
        <p:spPr>
          <a:xfrm>
            <a:off x="4784820" y="3721132"/>
            <a:ext cx="2093166" cy="243015"/>
          </a:xfrm>
          <a:prstGeom prst="rect">
            <a:avLst/>
          </a:prstGeom>
        </p:spPr>
        <p:txBody>
          <a:bodyPr vert="horz" wrap="square" lIns="0" tIns="12065" rIns="0" bIns="0" rtlCol="0">
            <a:spAutoFit/>
          </a:bodyPr>
          <a:lstStyle/>
          <a:p>
            <a:pPr marL="12700">
              <a:lnSpc>
                <a:spcPct val="100000"/>
              </a:lnSpc>
              <a:spcBef>
                <a:spcPts val="95"/>
              </a:spcBef>
            </a:pPr>
            <a:r>
              <a:rPr lang="en-GB" sz="1500" b="1" spc="-80" dirty="0">
                <a:latin typeface="Trebuchet MS"/>
                <a:cs typeface="Trebuchet MS"/>
              </a:rPr>
              <a:t>Scaled-down applications</a:t>
            </a:r>
            <a:endParaRPr lang="en-GB" sz="1500" b="1" dirty="0">
              <a:latin typeface="Trebuchet MS"/>
              <a:cs typeface="Trebuchet MS"/>
            </a:endParaRPr>
          </a:p>
        </p:txBody>
      </p:sp>
      <p:cxnSp>
        <p:nvCxnSpPr>
          <p:cNvPr id="4" name="Conector: angular 3">
            <a:extLst>
              <a:ext uri="{FF2B5EF4-FFF2-40B4-BE49-F238E27FC236}">
                <a16:creationId xmlns:a16="http://schemas.microsoft.com/office/drawing/2014/main" id="{545CB1BF-7357-48E3-9F9A-678630F580D4}"/>
              </a:ext>
            </a:extLst>
          </p:cNvPr>
          <p:cNvCxnSpPr>
            <a:cxnSpLocks/>
            <a:stCxn id="12" idx="6"/>
            <a:endCxn id="32" idx="1"/>
          </p:cNvCxnSpPr>
          <p:nvPr/>
        </p:nvCxnSpPr>
        <p:spPr>
          <a:xfrm flipV="1">
            <a:off x="2195736" y="1091626"/>
            <a:ext cx="2589084" cy="1603742"/>
          </a:xfrm>
          <a:prstGeom prst="bentConnector3">
            <a:avLst>
              <a:gd name="adj1" fmla="val 77960"/>
            </a:avLst>
          </a:prstGeom>
          <a:ln w="28575">
            <a:solidFill>
              <a:schemeClr val="tx1"/>
            </a:solidFill>
            <a:prstDash val="solid"/>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 name="Conector: angular 5">
            <a:extLst>
              <a:ext uri="{FF2B5EF4-FFF2-40B4-BE49-F238E27FC236}">
                <a16:creationId xmlns:a16="http://schemas.microsoft.com/office/drawing/2014/main" id="{EEB00C5E-0D7A-40C3-83B1-0B0D414205EE}"/>
              </a:ext>
            </a:extLst>
          </p:cNvPr>
          <p:cNvCxnSpPr>
            <a:cxnSpLocks/>
            <a:stCxn id="12" idx="6"/>
            <a:endCxn id="52" idx="1"/>
          </p:cNvCxnSpPr>
          <p:nvPr/>
        </p:nvCxnSpPr>
        <p:spPr>
          <a:xfrm flipV="1">
            <a:off x="2195736" y="1550679"/>
            <a:ext cx="2589084" cy="1144689"/>
          </a:xfrm>
          <a:prstGeom prst="bentConnector3">
            <a:avLst>
              <a:gd name="adj1" fmla="val 78022"/>
            </a:avLst>
          </a:prstGeom>
          <a:ln w="28575">
            <a:solidFill>
              <a:schemeClr val="tx1"/>
            </a:solidFill>
            <a:prstDash val="solid"/>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0" name="Conector: angular 59">
            <a:extLst>
              <a:ext uri="{FF2B5EF4-FFF2-40B4-BE49-F238E27FC236}">
                <a16:creationId xmlns:a16="http://schemas.microsoft.com/office/drawing/2014/main" id="{4E09F17B-59B2-4052-98AB-60B1C089AFEE}"/>
              </a:ext>
            </a:extLst>
          </p:cNvPr>
          <p:cNvCxnSpPr>
            <a:cxnSpLocks/>
            <a:stCxn id="12" idx="6"/>
            <a:endCxn id="53" idx="1"/>
          </p:cNvCxnSpPr>
          <p:nvPr/>
        </p:nvCxnSpPr>
        <p:spPr>
          <a:xfrm flipV="1">
            <a:off x="2195736" y="2009732"/>
            <a:ext cx="2589084" cy="685636"/>
          </a:xfrm>
          <a:prstGeom prst="bentConnector3">
            <a:avLst>
              <a:gd name="adj1" fmla="val 77960"/>
            </a:avLst>
          </a:prstGeom>
          <a:ln w="28575">
            <a:solidFill>
              <a:schemeClr val="tx1"/>
            </a:solidFill>
            <a:prstDash val="solid"/>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Conector: angular 62">
            <a:extLst>
              <a:ext uri="{FF2B5EF4-FFF2-40B4-BE49-F238E27FC236}">
                <a16:creationId xmlns:a16="http://schemas.microsoft.com/office/drawing/2014/main" id="{0ADEB563-B984-4444-A4F2-95358A08AFE4}"/>
              </a:ext>
            </a:extLst>
          </p:cNvPr>
          <p:cNvCxnSpPr>
            <a:stCxn id="12" idx="6"/>
            <a:endCxn id="55" idx="1"/>
          </p:cNvCxnSpPr>
          <p:nvPr/>
        </p:nvCxnSpPr>
        <p:spPr>
          <a:xfrm flipV="1">
            <a:off x="2195736" y="2468785"/>
            <a:ext cx="2589084" cy="226583"/>
          </a:xfrm>
          <a:prstGeom prst="bentConnector3">
            <a:avLst>
              <a:gd name="adj1" fmla="val 77960"/>
            </a:avLst>
          </a:prstGeom>
          <a:ln w="28575">
            <a:solidFill>
              <a:schemeClr val="tx1"/>
            </a:solidFill>
            <a:prstDash val="solid"/>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21" name="Conector: angular 5120">
            <a:extLst>
              <a:ext uri="{FF2B5EF4-FFF2-40B4-BE49-F238E27FC236}">
                <a16:creationId xmlns:a16="http://schemas.microsoft.com/office/drawing/2014/main" id="{38AD3EAF-CC57-430F-A0B1-CBC7090B3B7C}"/>
              </a:ext>
            </a:extLst>
          </p:cNvPr>
          <p:cNvCxnSpPr>
            <a:cxnSpLocks/>
            <a:stCxn id="12" idx="6"/>
            <a:endCxn id="56" idx="1"/>
          </p:cNvCxnSpPr>
          <p:nvPr/>
        </p:nvCxnSpPr>
        <p:spPr>
          <a:xfrm>
            <a:off x="2195736" y="2695368"/>
            <a:ext cx="2589159" cy="229166"/>
          </a:xfrm>
          <a:prstGeom prst="bentConnector3">
            <a:avLst>
              <a:gd name="adj1" fmla="val 77775"/>
            </a:avLst>
          </a:prstGeom>
          <a:ln w="28575">
            <a:solidFill>
              <a:schemeClr val="tx1"/>
            </a:solidFill>
            <a:prstDash val="solid"/>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31" name="Conector: angular 5130">
            <a:extLst>
              <a:ext uri="{FF2B5EF4-FFF2-40B4-BE49-F238E27FC236}">
                <a16:creationId xmlns:a16="http://schemas.microsoft.com/office/drawing/2014/main" id="{0E44434C-4654-40AF-BE96-CBD58ED7772B}"/>
              </a:ext>
            </a:extLst>
          </p:cNvPr>
          <p:cNvCxnSpPr>
            <a:cxnSpLocks/>
            <a:stCxn id="12" idx="6"/>
            <a:endCxn id="57" idx="1"/>
          </p:cNvCxnSpPr>
          <p:nvPr/>
        </p:nvCxnSpPr>
        <p:spPr>
          <a:xfrm>
            <a:off x="2195736" y="2695368"/>
            <a:ext cx="2589084" cy="688219"/>
          </a:xfrm>
          <a:prstGeom prst="bentConnector3">
            <a:avLst>
              <a:gd name="adj1" fmla="val 77960"/>
            </a:avLst>
          </a:prstGeom>
          <a:ln w="28575">
            <a:solidFill>
              <a:schemeClr val="tx1"/>
            </a:solidFill>
            <a:prstDash val="solid"/>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35" name="Conector: angular 5134">
            <a:extLst>
              <a:ext uri="{FF2B5EF4-FFF2-40B4-BE49-F238E27FC236}">
                <a16:creationId xmlns:a16="http://schemas.microsoft.com/office/drawing/2014/main" id="{B7A79B64-C1CC-4312-BF12-40857AEE26DC}"/>
              </a:ext>
            </a:extLst>
          </p:cNvPr>
          <p:cNvCxnSpPr>
            <a:cxnSpLocks/>
            <a:stCxn id="12" idx="6"/>
            <a:endCxn id="58" idx="1"/>
          </p:cNvCxnSpPr>
          <p:nvPr/>
        </p:nvCxnSpPr>
        <p:spPr>
          <a:xfrm>
            <a:off x="2195736" y="2695368"/>
            <a:ext cx="2589084" cy="1147272"/>
          </a:xfrm>
          <a:prstGeom prst="bentConnector3">
            <a:avLst>
              <a:gd name="adj1" fmla="val 77960"/>
            </a:avLst>
          </a:prstGeom>
          <a:ln w="28575">
            <a:solidFill>
              <a:schemeClr val="tx1"/>
            </a:solidFill>
            <a:prstDash val="solid"/>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37" name="Conector: angular 5136">
            <a:extLst>
              <a:ext uri="{FF2B5EF4-FFF2-40B4-BE49-F238E27FC236}">
                <a16:creationId xmlns:a16="http://schemas.microsoft.com/office/drawing/2014/main" id="{BE01C285-420B-43D0-B8C0-8AB22829E043}"/>
              </a:ext>
            </a:extLst>
          </p:cNvPr>
          <p:cNvCxnSpPr>
            <a:cxnSpLocks/>
            <a:stCxn id="12" idx="6"/>
            <a:endCxn id="54" idx="1"/>
          </p:cNvCxnSpPr>
          <p:nvPr/>
        </p:nvCxnSpPr>
        <p:spPr>
          <a:xfrm>
            <a:off x="2195736" y="2695368"/>
            <a:ext cx="2589084" cy="1606325"/>
          </a:xfrm>
          <a:prstGeom prst="bentConnector3">
            <a:avLst>
              <a:gd name="adj1" fmla="val 77960"/>
            </a:avLst>
          </a:prstGeom>
          <a:ln w="28575">
            <a:solidFill>
              <a:schemeClr val="tx1"/>
            </a:solidFill>
            <a:prstDash val="solid"/>
            <a:headEnd type="oval"/>
            <a:tailEnd type="triangle"/>
          </a:ln>
        </p:spPr>
        <p:style>
          <a:lnRef idx="1">
            <a:schemeClr val="accent1"/>
          </a:lnRef>
          <a:fillRef idx="0">
            <a:schemeClr val="accent1"/>
          </a:fillRef>
          <a:effectRef idx="0">
            <a:schemeClr val="accent1"/>
          </a:effectRef>
          <a:fontRef idx="minor">
            <a:schemeClr val="tx1"/>
          </a:fontRef>
        </p:style>
      </p:cxnSp>
      <p:pic>
        <p:nvPicPr>
          <p:cNvPr id="5170" name="Imagen 5169" descr="Imagen que contiene competencia de atletismo, cuarto&#10;&#10;Descripción generada automáticamente">
            <a:extLst>
              <a:ext uri="{FF2B5EF4-FFF2-40B4-BE49-F238E27FC236}">
                <a16:creationId xmlns:a16="http://schemas.microsoft.com/office/drawing/2014/main" id="{ECE11BCC-875F-4EA8-ACE4-C6F2783B790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000"/>
          <a:stretch/>
        </p:blipFill>
        <p:spPr>
          <a:xfrm>
            <a:off x="6832128" y="912923"/>
            <a:ext cx="1854672" cy="1842790"/>
          </a:xfrm>
          <a:prstGeom prst="rect">
            <a:avLst/>
          </a:prstGeom>
        </p:spPr>
      </p:pic>
      <p:sp>
        <p:nvSpPr>
          <p:cNvPr id="3" name="object 41">
            <a:extLst>
              <a:ext uri="{FF2B5EF4-FFF2-40B4-BE49-F238E27FC236}">
                <a16:creationId xmlns:a16="http://schemas.microsoft.com/office/drawing/2014/main" id="{B07CB9BD-A489-4B9C-9940-CC7286875D9C}"/>
              </a:ext>
            </a:extLst>
          </p:cNvPr>
          <p:cNvSpPr txBox="1"/>
          <p:nvPr/>
        </p:nvSpPr>
        <p:spPr>
          <a:xfrm>
            <a:off x="2699792" y="2424053"/>
            <a:ext cx="936873" cy="517449"/>
          </a:xfrm>
          <a:prstGeom prst="rect">
            <a:avLst/>
          </a:prstGeom>
        </p:spPr>
        <p:txBody>
          <a:bodyPr vert="horz" wrap="square" lIns="0" tIns="12065" rIns="0" bIns="0" rtlCol="0">
            <a:spAutoFit/>
          </a:bodyPr>
          <a:lstStyle/>
          <a:p>
            <a:pPr marL="12700" algn="ctr">
              <a:lnSpc>
                <a:spcPct val="100000"/>
              </a:lnSpc>
              <a:spcBef>
                <a:spcPts val="95"/>
              </a:spcBef>
            </a:pPr>
            <a:r>
              <a:rPr lang="en-GB" sz="1600" b="1" spc="-80" dirty="0">
                <a:latin typeface="Trebuchet MS"/>
                <a:cs typeface="Trebuchet MS"/>
              </a:rPr>
              <a:t>limited</a:t>
            </a:r>
          </a:p>
          <a:p>
            <a:pPr marL="12700" algn="ctr">
              <a:lnSpc>
                <a:spcPct val="100000"/>
              </a:lnSpc>
              <a:spcBef>
                <a:spcPts val="95"/>
              </a:spcBef>
            </a:pPr>
            <a:r>
              <a:rPr lang="en-GB" sz="1600" b="1" dirty="0">
                <a:latin typeface="Trebuchet MS"/>
                <a:cs typeface="Trebuchet MS"/>
              </a:rPr>
              <a:t>resources</a:t>
            </a:r>
          </a:p>
        </p:txBody>
      </p:sp>
    </p:spTree>
    <p:extLst>
      <p:ext uri="{BB962C8B-B14F-4D97-AF65-F5344CB8AC3E}">
        <p14:creationId xmlns:p14="http://schemas.microsoft.com/office/powerpoint/2010/main" val="11103528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20"/>
          </p:nvPr>
        </p:nvSpPr>
        <p:spPr/>
        <p:txBody>
          <a:bodyPr/>
          <a:lstStyle/>
          <a:p>
            <a:pPr>
              <a:defRPr/>
            </a:pPr>
            <a:fld id="{573902B0-774B-DB47-85FF-5E7A4BB2BF29}" type="slidenum">
              <a:rPr lang="en-US" smtClean="0"/>
              <a:pPr>
                <a:defRPr/>
              </a:pPr>
              <a:t>63</a:t>
            </a:fld>
            <a:endParaRPr lang="en-US" dirty="0"/>
          </a:p>
        </p:txBody>
      </p:sp>
      <p:sp>
        <p:nvSpPr>
          <p:cNvPr id="13" name="1 Título">
            <a:extLst>
              <a:ext uri="{FF2B5EF4-FFF2-40B4-BE49-F238E27FC236}">
                <a16:creationId xmlns:a16="http://schemas.microsoft.com/office/drawing/2014/main" id="{662CB9D4-48E5-4BF8-9477-B69D2EF20C1F}"/>
              </a:ext>
            </a:extLst>
          </p:cNvPr>
          <p:cNvSpPr>
            <a:spLocks noGrp="1"/>
          </p:cNvSpPr>
          <p:nvPr>
            <p:ph type="title"/>
          </p:nvPr>
        </p:nvSpPr>
        <p:spPr>
          <a:xfrm>
            <a:off x="2124075" y="-20638"/>
            <a:ext cx="6562725" cy="576263"/>
          </a:xfrm>
        </p:spPr>
        <p:txBody>
          <a:bodyPr/>
          <a:lstStyle/>
          <a:p>
            <a:r>
              <a:rPr lang="en-GB" spc="-137" dirty="0"/>
              <a:t>Background</a:t>
            </a:r>
            <a:endParaRPr lang="es-ES" dirty="0"/>
          </a:p>
        </p:txBody>
      </p:sp>
      <p:sp>
        <p:nvSpPr>
          <p:cNvPr id="12" name="Elipse 11">
            <a:extLst>
              <a:ext uri="{FF2B5EF4-FFF2-40B4-BE49-F238E27FC236}">
                <a16:creationId xmlns:a16="http://schemas.microsoft.com/office/drawing/2014/main" id="{C0210DB9-1B32-46CB-9453-74BAB4BE7C71}"/>
              </a:ext>
            </a:extLst>
          </p:cNvPr>
          <p:cNvSpPr/>
          <p:nvPr/>
        </p:nvSpPr>
        <p:spPr>
          <a:xfrm>
            <a:off x="827584" y="1687616"/>
            <a:ext cx="1624972" cy="162497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7" name="Grupo 16">
            <a:extLst>
              <a:ext uri="{FF2B5EF4-FFF2-40B4-BE49-F238E27FC236}">
                <a16:creationId xmlns:a16="http://schemas.microsoft.com/office/drawing/2014/main" id="{B50F015D-A33D-45D3-8541-3673E67C02C9}"/>
              </a:ext>
            </a:extLst>
          </p:cNvPr>
          <p:cNvGrpSpPr/>
          <p:nvPr/>
        </p:nvGrpSpPr>
        <p:grpSpPr>
          <a:xfrm>
            <a:off x="1007252" y="1867284"/>
            <a:ext cx="1265636" cy="1265636"/>
            <a:chOff x="3939182" y="3470135"/>
            <a:chExt cx="1265636" cy="1265636"/>
          </a:xfrm>
        </p:grpSpPr>
        <p:sp>
          <p:nvSpPr>
            <p:cNvPr id="18" name="Google Shape;187;p21">
              <a:extLst>
                <a:ext uri="{FF2B5EF4-FFF2-40B4-BE49-F238E27FC236}">
                  <a16:creationId xmlns:a16="http://schemas.microsoft.com/office/drawing/2014/main" id="{61CF312F-6688-4E11-936A-AF44922C3A88}"/>
                </a:ext>
              </a:extLst>
            </p:cNvPr>
            <p:cNvSpPr/>
            <p:nvPr/>
          </p:nvSpPr>
          <p:spPr>
            <a:xfrm>
              <a:off x="4027885" y="3566107"/>
              <a:ext cx="1082008" cy="1082008"/>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Gráfico 18">
              <a:extLst>
                <a:ext uri="{FF2B5EF4-FFF2-40B4-BE49-F238E27FC236}">
                  <a16:creationId xmlns:a16="http://schemas.microsoft.com/office/drawing/2014/main" id="{26B5F960-C337-46A5-AF19-648FF09AD2D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39182" y="3470135"/>
              <a:ext cx="1265636" cy="1265636"/>
            </a:xfrm>
            <a:prstGeom prst="rect">
              <a:avLst/>
            </a:prstGeom>
          </p:spPr>
        </p:pic>
      </p:grpSp>
      <p:sp>
        <p:nvSpPr>
          <p:cNvPr id="32" name="object 41">
            <a:extLst>
              <a:ext uri="{FF2B5EF4-FFF2-40B4-BE49-F238E27FC236}">
                <a16:creationId xmlns:a16="http://schemas.microsoft.com/office/drawing/2014/main" id="{0B3FA810-411E-4089-A248-8957FCFB21B0}"/>
              </a:ext>
            </a:extLst>
          </p:cNvPr>
          <p:cNvSpPr txBox="1"/>
          <p:nvPr/>
        </p:nvSpPr>
        <p:spPr>
          <a:xfrm>
            <a:off x="3995664" y="915566"/>
            <a:ext cx="1155332" cy="243015"/>
          </a:xfrm>
          <a:prstGeom prst="rect">
            <a:avLst/>
          </a:prstGeom>
        </p:spPr>
        <p:txBody>
          <a:bodyPr vert="horz" wrap="square" lIns="0" tIns="12065" rIns="0" bIns="0" rtlCol="0">
            <a:spAutoFit/>
          </a:bodyPr>
          <a:lstStyle/>
          <a:p>
            <a:pPr marL="12700">
              <a:lnSpc>
                <a:spcPct val="100000"/>
              </a:lnSpc>
              <a:spcBef>
                <a:spcPts val="95"/>
              </a:spcBef>
            </a:pPr>
            <a:r>
              <a:rPr lang="en-GB" sz="1500" b="1" spc="-80" dirty="0">
                <a:latin typeface="Trebuchet MS"/>
                <a:cs typeface="Trebuchet MS"/>
              </a:rPr>
              <a:t>LOW-END</a:t>
            </a:r>
            <a:endParaRPr lang="en-GB" sz="1500" b="1" dirty="0">
              <a:latin typeface="Trebuchet MS"/>
              <a:cs typeface="Trebuchet MS"/>
            </a:endParaRPr>
          </a:p>
        </p:txBody>
      </p:sp>
      <p:sp>
        <p:nvSpPr>
          <p:cNvPr id="36" name="Rectángulo 35">
            <a:extLst>
              <a:ext uri="{FF2B5EF4-FFF2-40B4-BE49-F238E27FC236}">
                <a16:creationId xmlns:a16="http://schemas.microsoft.com/office/drawing/2014/main" id="{780661CE-3B8C-4BBD-9B0E-98E68B6A4AAE}"/>
              </a:ext>
            </a:extLst>
          </p:cNvPr>
          <p:cNvSpPr/>
          <p:nvPr/>
        </p:nvSpPr>
        <p:spPr>
          <a:xfrm>
            <a:off x="920150" y="1639052"/>
            <a:ext cx="1440000" cy="1581048"/>
          </a:xfrm>
          <a:prstGeom prst="rect">
            <a:avLst/>
          </a:prstGeom>
          <a:noFill/>
        </p:spPr>
        <p:txBody>
          <a:bodyPr wrap="none" lIns="91440" tIns="45720" rIns="91440" bIns="45720">
            <a:prstTxWarp prst="textArchDown">
              <a:avLst>
                <a:gd name="adj" fmla="val 2069366"/>
              </a:avLst>
            </a:prstTxWarp>
            <a:spAutoFit/>
          </a:bodyPr>
          <a:lstStyle/>
          <a:p>
            <a:pPr algn="ctr"/>
            <a:r>
              <a:rPr lang="es-ES" sz="1400" b="1" dirty="0">
                <a:ln w="0"/>
                <a:latin typeface="Trebuchet MS" panose="020B0603020202020204" pitchFamily="34" charset="0"/>
              </a:rPr>
              <a:t>EMBEDDED SYSTEMS</a:t>
            </a:r>
            <a:endParaRPr lang="es-ES" sz="1400" b="1" cap="none" spc="0" dirty="0">
              <a:ln w="0"/>
              <a:solidFill>
                <a:schemeClr val="tx1"/>
              </a:solidFill>
              <a:latin typeface="Trebuchet MS" panose="020B0603020202020204" pitchFamily="34" charset="0"/>
            </a:endParaRPr>
          </a:p>
        </p:txBody>
      </p:sp>
      <p:sp>
        <p:nvSpPr>
          <p:cNvPr id="54" name="object 41">
            <a:extLst>
              <a:ext uri="{FF2B5EF4-FFF2-40B4-BE49-F238E27FC236}">
                <a16:creationId xmlns:a16="http://schemas.microsoft.com/office/drawing/2014/main" id="{13CA3DE1-F790-4B74-B128-8BD258EFD811}"/>
              </a:ext>
            </a:extLst>
          </p:cNvPr>
          <p:cNvSpPr txBox="1"/>
          <p:nvPr/>
        </p:nvSpPr>
        <p:spPr>
          <a:xfrm>
            <a:off x="3995665" y="3786813"/>
            <a:ext cx="1155332" cy="243015"/>
          </a:xfrm>
          <a:prstGeom prst="rect">
            <a:avLst/>
          </a:prstGeom>
        </p:spPr>
        <p:txBody>
          <a:bodyPr vert="horz" wrap="square" lIns="0" tIns="12065" rIns="0" bIns="0" rtlCol="0">
            <a:spAutoFit/>
          </a:bodyPr>
          <a:lstStyle/>
          <a:p>
            <a:pPr marL="12700">
              <a:lnSpc>
                <a:spcPct val="100000"/>
              </a:lnSpc>
              <a:spcBef>
                <a:spcPts val="95"/>
              </a:spcBef>
            </a:pPr>
            <a:r>
              <a:rPr lang="en-GB" sz="1500" b="1" spc="-80" dirty="0">
                <a:latin typeface="Trebuchet MS"/>
                <a:cs typeface="Trebuchet MS"/>
              </a:rPr>
              <a:t>HIGH-END</a:t>
            </a:r>
            <a:endParaRPr lang="en-GB" sz="1500" b="1" dirty="0">
              <a:latin typeface="Trebuchet MS"/>
              <a:cs typeface="Trebuchet MS"/>
            </a:endParaRPr>
          </a:p>
        </p:txBody>
      </p:sp>
      <p:sp>
        <p:nvSpPr>
          <p:cNvPr id="55" name="object 41">
            <a:extLst>
              <a:ext uri="{FF2B5EF4-FFF2-40B4-BE49-F238E27FC236}">
                <a16:creationId xmlns:a16="http://schemas.microsoft.com/office/drawing/2014/main" id="{AB77115B-EA94-446B-B6B7-78D8767E00CA}"/>
              </a:ext>
            </a:extLst>
          </p:cNvPr>
          <p:cNvSpPr txBox="1"/>
          <p:nvPr/>
        </p:nvSpPr>
        <p:spPr>
          <a:xfrm>
            <a:off x="3995664" y="2376484"/>
            <a:ext cx="1155332" cy="243015"/>
          </a:xfrm>
          <a:prstGeom prst="rect">
            <a:avLst/>
          </a:prstGeom>
        </p:spPr>
        <p:txBody>
          <a:bodyPr vert="horz" wrap="square" lIns="0" tIns="12065" rIns="0" bIns="0" rtlCol="0">
            <a:spAutoFit/>
          </a:bodyPr>
          <a:lstStyle/>
          <a:p>
            <a:pPr marL="12700">
              <a:lnSpc>
                <a:spcPct val="100000"/>
              </a:lnSpc>
              <a:spcBef>
                <a:spcPts val="95"/>
              </a:spcBef>
            </a:pPr>
            <a:r>
              <a:rPr lang="en-GB" sz="1500" b="1" spc="-80" dirty="0">
                <a:latin typeface="Trebuchet MS"/>
                <a:cs typeface="Trebuchet MS"/>
              </a:rPr>
              <a:t>MEDIUM-END</a:t>
            </a:r>
            <a:endParaRPr lang="en-GB" sz="1500" b="1" dirty="0">
              <a:latin typeface="Trebuchet MS"/>
              <a:cs typeface="Trebuchet MS"/>
            </a:endParaRPr>
          </a:p>
        </p:txBody>
      </p:sp>
      <p:cxnSp>
        <p:nvCxnSpPr>
          <p:cNvPr id="4" name="Conector: angular 3">
            <a:extLst>
              <a:ext uri="{FF2B5EF4-FFF2-40B4-BE49-F238E27FC236}">
                <a16:creationId xmlns:a16="http://schemas.microsoft.com/office/drawing/2014/main" id="{545CB1BF-7357-48E3-9F9A-678630F580D4}"/>
              </a:ext>
            </a:extLst>
          </p:cNvPr>
          <p:cNvCxnSpPr>
            <a:cxnSpLocks/>
            <a:stCxn id="12" idx="6"/>
            <a:endCxn id="32" idx="1"/>
          </p:cNvCxnSpPr>
          <p:nvPr/>
        </p:nvCxnSpPr>
        <p:spPr>
          <a:xfrm flipV="1">
            <a:off x="2452556" y="1037074"/>
            <a:ext cx="1543108" cy="1463028"/>
          </a:xfrm>
          <a:prstGeom prst="bentConnector3">
            <a:avLst>
              <a:gd name="adj1" fmla="val 79629"/>
            </a:avLst>
          </a:prstGeom>
          <a:ln w="28575">
            <a:solidFill>
              <a:schemeClr val="tx1"/>
            </a:solidFill>
            <a:prstDash val="solid"/>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37" name="Conector: angular 5136">
            <a:extLst>
              <a:ext uri="{FF2B5EF4-FFF2-40B4-BE49-F238E27FC236}">
                <a16:creationId xmlns:a16="http://schemas.microsoft.com/office/drawing/2014/main" id="{BE01C285-420B-43D0-B8C0-8AB22829E043}"/>
              </a:ext>
            </a:extLst>
          </p:cNvPr>
          <p:cNvCxnSpPr>
            <a:cxnSpLocks/>
            <a:stCxn id="12" idx="6"/>
            <a:endCxn id="54" idx="1"/>
          </p:cNvCxnSpPr>
          <p:nvPr/>
        </p:nvCxnSpPr>
        <p:spPr>
          <a:xfrm>
            <a:off x="2452556" y="2500102"/>
            <a:ext cx="1543109" cy="1408219"/>
          </a:xfrm>
          <a:prstGeom prst="bentConnector3">
            <a:avLst>
              <a:gd name="adj1" fmla="val 79629"/>
            </a:avLst>
          </a:prstGeom>
          <a:ln w="28575">
            <a:solidFill>
              <a:schemeClr val="tx1"/>
            </a:solidFill>
            <a:prstDash val="solid"/>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85C250C4-EB42-46CF-8CE2-C007FF8A86D4}"/>
              </a:ext>
            </a:extLst>
          </p:cNvPr>
          <p:cNvCxnSpPr>
            <a:cxnSpLocks/>
            <a:stCxn id="12" idx="6"/>
            <a:endCxn id="55" idx="1"/>
          </p:cNvCxnSpPr>
          <p:nvPr/>
        </p:nvCxnSpPr>
        <p:spPr>
          <a:xfrm flipV="1">
            <a:off x="2452556" y="2497992"/>
            <a:ext cx="1543108" cy="21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CuadroTexto 46">
            <a:extLst>
              <a:ext uri="{FF2B5EF4-FFF2-40B4-BE49-F238E27FC236}">
                <a16:creationId xmlns:a16="http://schemas.microsoft.com/office/drawing/2014/main" id="{CCB65945-649A-4DB9-9C67-BB502DD28C97}"/>
              </a:ext>
            </a:extLst>
          </p:cNvPr>
          <p:cNvSpPr txBox="1"/>
          <p:nvPr/>
        </p:nvSpPr>
        <p:spPr>
          <a:xfrm>
            <a:off x="4424780" y="1131590"/>
            <a:ext cx="1543108" cy="830997"/>
          </a:xfrm>
          <a:prstGeom prst="rect">
            <a:avLst/>
          </a:prstGeom>
          <a:noFill/>
        </p:spPr>
        <p:txBody>
          <a:bodyPr wrap="square">
            <a:spAutoFit/>
          </a:bodyPr>
          <a:lstStyle/>
          <a:p>
            <a:r>
              <a:rPr lang="en-GB" sz="1200" dirty="0">
                <a:latin typeface="TSTAR PRO" panose="02000806030000020004" pitchFamily="50" charset="0"/>
              </a:rPr>
              <a:t>Single </a:t>
            </a:r>
            <a:r>
              <a:rPr lang="en-GB" sz="1200" b="1" dirty="0">
                <a:latin typeface="TSTAR PRO" panose="02000806030000020004" pitchFamily="50" charset="0"/>
              </a:rPr>
              <a:t>core</a:t>
            </a:r>
          </a:p>
          <a:p>
            <a:r>
              <a:rPr lang="en-GB" sz="1200" b="1" dirty="0">
                <a:latin typeface="TSTAR PRO" panose="02000806030000020004" pitchFamily="50" charset="0"/>
              </a:rPr>
              <a:t>RAM</a:t>
            </a:r>
            <a:r>
              <a:rPr lang="en-GB" sz="1200" dirty="0">
                <a:latin typeface="TSTAR PRO" panose="02000806030000020004" pitchFamily="50" charset="0"/>
              </a:rPr>
              <a:t> &lt; 1 MB</a:t>
            </a:r>
          </a:p>
          <a:p>
            <a:r>
              <a:rPr lang="en-GB" sz="1200" b="1" dirty="0">
                <a:latin typeface="TSTAR PRO" panose="02000806030000020004" pitchFamily="50" charset="0"/>
              </a:rPr>
              <a:t>CLOCK</a:t>
            </a:r>
            <a:r>
              <a:rPr lang="en-GB" sz="1200" dirty="0">
                <a:latin typeface="TSTAR PRO" panose="02000806030000020004" pitchFamily="50" charset="0"/>
              </a:rPr>
              <a:t> &lt; tens of MHz</a:t>
            </a:r>
          </a:p>
          <a:p>
            <a:r>
              <a:rPr lang="en-GB" sz="1200" dirty="0">
                <a:latin typeface="TSTAR PRO" panose="02000806030000020004" pitchFamily="50" charset="0"/>
              </a:rPr>
              <a:t>NO </a:t>
            </a:r>
            <a:r>
              <a:rPr lang="en-GB" sz="1200" b="1" dirty="0">
                <a:latin typeface="TSTAR PRO" panose="02000806030000020004" pitchFamily="50" charset="0"/>
              </a:rPr>
              <a:t>OS</a:t>
            </a:r>
          </a:p>
        </p:txBody>
      </p:sp>
      <p:sp>
        <p:nvSpPr>
          <p:cNvPr id="48" name="CuadroTexto 47">
            <a:extLst>
              <a:ext uri="{FF2B5EF4-FFF2-40B4-BE49-F238E27FC236}">
                <a16:creationId xmlns:a16="http://schemas.microsoft.com/office/drawing/2014/main" id="{AB2C21D0-7643-49E7-9A40-52835A29C2E2}"/>
              </a:ext>
            </a:extLst>
          </p:cNvPr>
          <p:cNvSpPr txBox="1"/>
          <p:nvPr/>
        </p:nvSpPr>
        <p:spPr>
          <a:xfrm>
            <a:off x="4424779" y="2617760"/>
            <a:ext cx="2811517" cy="830997"/>
          </a:xfrm>
          <a:prstGeom prst="rect">
            <a:avLst/>
          </a:prstGeom>
          <a:noFill/>
        </p:spPr>
        <p:txBody>
          <a:bodyPr wrap="square">
            <a:spAutoFit/>
          </a:bodyPr>
          <a:lstStyle/>
          <a:p>
            <a:r>
              <a:rPr lang="en-GB" sz="1200" dirty="0">
                <a:latin typeface="TSTAR PRO" panose="02000806030000020004" pitchFamily="50" charset="0"/>
              </a:rPr>
              <a:t>One o two </a:t>
            </a:r>
            <a:r>
              <a:rPr lang="en-GB" sz="1200" b="1" dirty="0">
                <a:latin typeface="TSTAR PRO" panose="02000806030000020004" pitchFamily="50" charset="0"/>
              </a:rPr>
              <a:t>cores</a:t>
            </a:r>
          </a:p>
          <a:p>
            <a:r>
              <a:rPr lang="en-GB" sz="1200" dirty="0">
                <a:latin typeface="TSTAR PRO" panose="02000806030000020004" pitchFamily="50" charset="0"/>
              </a:rPr>
              <a:t>1 MB &lt; </a:t>
            </a:r>
            <a:r>
              <a:rPr lang="en-GB" sz="1200" b="1" dirty="0">
                <a:latin typeface="TSTAR PRO" panose="02000806030000020004" pitchFamily="50" charset="0"/>
              </a:rPr>
              <a:t>RAM</a:t>
            </a:r>
            <a:r>
              <a:rPr lang="en-GB" sz="1200" dirty="0">
                <a:latin typeface="TSTAR PRO" panose="02000806030000020004" pitchFamily="50" charset="0"/>
              </a:rPr>
              <a:t> &lt; 1 GB</a:t>
            </a:r>
          </a:p>
          <a:p>
            <a:r>
              <a:rPr lang="en-GB" sz="1200" dirty="0">
                <a:latin typeface="TSTAR PRO" panose="02000806030000020004" pitchFamily="50" charset="0"/>
              </a:rPr>
              <a:t>Tens of MHz &lt; </a:t>
            </a:r>
            <a:r>
              <a:rPr lang="en-GB" sz="1200" b="1" dirty="0">
                <a:latin typeface="TSTAR PRO" panose="02000806030000020004" pitchFamily="50" charset="0"/>
              </a:rPr>
              <a:t>CLOCK</a:t>
            </a:r>
            <a:r>
              <a:rPr lang="en-GB" sz="1200" dirty="0">
                <a:latin typeface="TSTAR PRO" panose="02000806030000020004" pitchFamily="50" charset="0"/>
              </a:rPr>
              <a:t> &lt; hundreds of MHz</a:t>
            </a:r>
          </a:p>
          <a:p>
            <a:r>
              <a:rPr lang="en-GB" sz="1200" b="1" dirty="0">
                <a:latin typeface="TSTAR PRO" panose="02000806030000020004" pitchFamily="50" charset="0"/>
              </a:rPr>
              <a:t>OS</a:t>
            </a:r>
          </a:p>
        </p:txBody>
      </p:sp>
      <p:sp>
        <p:nvSpPr>
          <p:cNvPr id="49" name="CuadroTexto 48">
            <a:extLst>
              <a:ext uri="{FF2B5EF4-FFF2-40B4-BE49-F238E27FC236}">
                <a16:creationId xmlns:a16="http://schemas.microsoft.com/office/drawing/2014/main" id="{4A1364CC-83D1-4066-831B-7033B9ACED63}"/>
              </a:ext>
            </a:extLst>
          </p:cNvPr>
          <p:cNvSpPr txBox="1"/>
          <p:nvPr/>
        </p:nvSpPr>
        <p:spPr>
          <a:xfrm>
            <a:off x="4424779" y="4008477"/>
            <a:ext cx="2811517" cy="830997"/>
          </a:xfrm>
          <a:prstGeom prst="rect">
            <a:avLst/>
          </a:prstGeom>
          <a:noFill/>
        </p:spPr>
        <p:txBody>
          <a:bodyPr wrap="square">
            <a:spAutoFit/>
          </a:bodyPr>
          <a:lstStyle/>
          <a:p>
            <a:r>
              <a:rPr lang="en-GB" sz="1200" dirty="0">
                <a:latin typeface="TSTAR PRO" panose="02000806030000020004" pitchFamily="50" charset="0"/>
              </a:rPr>
              <a:t>Multi </a:t>
            </a:r>
            <a:r>
              <a:rPr lang="en-GB" sz="1200" b="1" dirty="0">
                <a:latin typeface="TSTAR PRO" panose="02000806030000020004" pitchFamily="50" charset="0"/>
              </a:rPr>
              <a:t>core</a:t>
            </a:r>
          </a:p>
          <a:p>
            <a:r>
              <a:rPr lang="en-GB" sz="1200" b="1" dirty="0">
                <a:latin typeface="TSTAR PRO" panose="02000806030000020004" pitchFamily="50" charset="0"/>
              </a:rPr>
              <a:t>RAM</a:t>
            </a:r>
            <a:r>
              <a:rPr lang="en-GB" sz="1200" dirty="0">
                <a:latin typeface="TSTAR PRO" panose="02000806030000020004" pitchFamily="50" charset="0"/>
              </a:rPr>
              <a:t> &gt; 1 GB</a:t>
            </a:r>
          </a:p>
          <a:p>
            <a:r>
              <a:rPr lang="en-GB" sz="1200" b="1" dirty="0">
                <a:latin typeface="TSTAR PRO" panose="02000806030000020004" pitchFamily="50" charset="0"/>
              </a:rPr>
              <a:t>CLOCK</a:t>
            </a:r>
            <a:r>
              <a:rPr lang="en-GB" sz="1200" dirty="0">
                <a:latin typeface="TSTAR PRO" panose="02000806030000020004" pitchFamily="50" charset="0"/>
              </a:rPr>
              <a:t> &gt; hundreds of MHz</a:t>
            </a:r>
          </a:p>
          <a:p>
            <a:r>
              <a:rPr lang="en-GB" sz="1200" b="1" dirty="0">
                <a:latin typeface="TSTAR PRO" panose="02000806030000020004" pitchFamily="50" charset="0"/>
              </a:rPr>
              <a:t>OS</a:t>
            </a:r>
          </a:p>
        </p:txBody>
      </p:sp>
      <p:sp>
        <p:nvSpPr>
          <p:cNvPr id="3" name="Rectángulo: esquinas redondeadas 2">
            <a:extLst>
              <a:ext uri="{FF2B5EF4-FFF2-40B4-BE49-F238E27FC236}">
                <a16:creationId xmlns:a16="http://schemas.microsoft.com/office/drawing/2014/main" id="{C41B1173-2F9B-4069-9EAD-39782935C90A}"/>
              </a:ext>
            </a:extLst>
          </p:cNvPr>
          <p:cNvSpPr/>
          <p:nvPr/>
        </p:nvSpPr>
        <p:spPr>
          <a:xfrm>
            <a:off x="3419872" y="771550"/>
            <a:ext cx="2811517" cy="1368152"/>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uadroTexto 19">
            <a:extLst>
              <a:ext uri="{FF2B5EF4-FFF2-40B4-BE49-F238E27FC236}">
                <a16:creationId xmlns:a16="http://schemas.microsoft.com/office/drawing/2014/main" id="{C6641E86-0CF6-430E-B289-70B10F96BDD5}"/>
              </a:ext>
            </a:extLst>
          </p:cNvPr>
          <p:cNvSpPr txBox="1"/>
          <p:nvPr/>
        </p:nvSpPr>
        <p:spPr>
          <a:xfrm>
            <a:off x="7236296" y="1958885"/>
            <a:ext cx="1476177" cy="646331"/>
          </a:xfrm>
          <a:prstGeom prst="rect">
            <a:avLst/>
          </a:prstGeom>
          <a:noFill/>
        </p:spPr>
        <p:txBody>
          <a:bodyPr wrap="square">
            <a:spAutoFit/>
          </a:bodyPr>
          <a:lstStyle/>
          <a:p>
            <a:r>
              <a:rPr lang="en-GB" sz="1800" dirty="0">
                <a:latin typeface="TSTAR PRO" panose="02000806030000020004" pitchFamily="50" charset="0"/>
              </a:rPr>
              <a:t>We will be working here</a:t>
            </a:r>
            <a:endParaRPr lang="en-GB" dirty="0"/>
          </a:p>
        </p:txBody>
      </p:sp>
      <p:cxnSp>
        <p:nvCxnSpPr>
          <p:cNvPr id="8" name="Conector: curvado 7">
            <a:extLst>
              <a:ext uri="{FF2B5EF4-FFF2-40B4-BE49-F238E27FC236}">
                <a16:creationId xmlns:a16="http://schemas.microsoft.com/office/drawing/2014/main" id="{76FD8685-1FCB-4BB7-9639-3639E8565ADC}"/>
              </a:ext>
            </a:extLst>
          </p:cNvPr>
          <p:cNvCxnSpPr>
            <a:cxnSpLocks/>
            <a:stCxn id="20" idx="1"/>
            <a:endCxn id="3" idx="3"/>
          </p:cNvCxnSpPr>
          <p:nvPr/>
        </p:nvCxnSpPr>
        <p:spPr>
          <a:xfrm rot="10800000">
            <a:off x="6231390" y="1455627"/>
            <a:ext cx="1004907" cy="826425"/>
          </a:xfrm>
          <a:prstGeom prst="curved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49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0" name="Conector recto de flecha 229">
            <a:extLst>
              <a:ext uri="{FF2B5EF4-FFF2-40B4-BE49-F238E27FC236}">
                <a16:creationId xmlns:a16="http://schemas.microsoft.com/office/drawing/2014/main" id="{0BD1076B-E590-0465-4AC2-0001FE220B1D}"/>
              </a:ext>
            </a:extLst>
          </p:cNvPr>
          <p:cNvCxnSpPr>
            <a:cxnSpLocks/>
            <a:stCxn id="97" idx="3"/>
            <a:endCxn id="224" idx="1"/>
          </p:cNvCxnSpPr>
          <p:nvPr/>
        </p:nvCxnSpPr>
        <p:spPr>
          <a:xfrm>
            <a:off x="2001774" y="1398418"/>
            <a:ext cx="1555051" cy="126206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2" name="Conector recto de flecha 231">
            <a:extLst>
              <a:ext uri="{FF2B5EF4-FFF2-40B4-BE49-F238E27FC236}">
                <a16:creationId xmlns:a16="http://schemas.microsoft.com/office/drawing/2014/main" id="{07C250AA-4DBB-79CB-2BF8-0A0C2839A2DB}"/>
              </a:ext>
            </a:extLst>
          </p:cNvPr>
          <p:cNvCxnSpPr>
            <a:cxnSpLocks/>
            <a:endCxn id="224" idx="1"/>
          </p:cNvCxnSpPr>
          <p:nvPr/>
        </p:nvCxnSpPr>
        <p:spPr>
          <a:xfrm>
            <a:off x="1819567" y="2648462"/>
            <a:ext cx="1737258" cy="120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4" name="Conector recto de flecha 233">
            <a:extLst>
              <a:ext uri="{FF2B5EF4-FFF2-40B4-BE49-F238E27FC236}">
                <a16:creationId xmlns:a16="http://schemas.microsoft.com/office/drawing/2014/main" id="{8EDBFDA3-835A-7159-A176-46DEA0C3F5A8}"/>
              </a:ext>
            </a:extLst>
          </p:cNvPr>
          <p:cNvCxnSpPr>
            <a:cxnSpLocks/>
            <a:stCxn id="102" idx="3"/>
            <a:endCxn id="224" idx="1"/>
          </p:cNvCxnSpPr>
          <p:nvPr/>
        </p:nvCxnSpPr>
        <p:spPr>
          <a:xfrm flipV="1">
            <a:off x="1749529" y="2660481"/>
            <a:ext cx="1807296" cy="117583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 name="Título 105">
            <a:extLst>
              <a:ext uri="{FF2B5EF4-FFF2-40B4-BE49-F238E27FC236}">
                <a16:creationId xmlns:a16="http://schemas.microsoft.com/office/drawing/2014/main" id="{50D88B65-F570-4205-AA7D-8F9D3305450D}"/>
              </a:ext>
            </a:extLst>
          </p:cNvPr>
          <p:cNvSpPr>
            <a:spLocks noGrp="1"/>
          </p:cNvSpPr>
          <p:nvPr>
            <p:ph type="title"/>
          </p:nvPr>
        </p:nvSpPr>
        <p:spPr/>
        <p:txBody>
          <a:bodyPr/>
          <a:lstStyle/>
          <a:p>
            <a:r>
              <a:rPr lang="en-GB" dirty="0"/>
              <a:t>Introduction</a:t>
            </a:r>
          </a:p>
        </p:txBody>
      </p:sp>
      <p:sp>
        <p:nvSpPr>
          <p:cNvPr id="3" name="Marcador de número de diapositiva 2">
            <a:extLst>
              <a:ext uri="{FF2B5EF4-FFF2-40B4-BE49-F238E27FC236}">
                <a16:creationId xmlns:a16="http://schemas.microsoft.com/office/drawing/2014/main" id="{3FB94798-026F-40CA-8CCF-DC020E006E1C}"/>
              </a:ext>
            </a:extLst>
          </p:cNvPr>
          <p:cNvSpPr>
            <a:spLocks noGrp="1"/>
          </p:cNvSpPr>
          <p:nvPr>
            <p:ph type="sldNum" sz="quarter" idx="20"/>
          </p:nvPr>
        </p:nvSpPr>
        <p:spPr/>
        <p:txBody>
          <a:bodyPr/>
          <a:lstStyle/>
          <a:p>
            <a:pPr>
              <a:defRPr/>
            </a:pPr>
            <a:fld id="{573902B0-774B-DB47-85FF-5E7A4BB2BF29}" type="slidenum">
              <a:rPr lang="en-US" smtClean="0"/>
              <a:pPr>
                <a:defRPr/>
              </a:pPr>
              <a:t>7</a:t>
            </a:fld>
            <a:endParaRPr lang="en-US" dirty="0"/>
          </a:p>
        </p:txBody>
      </p:sp>
      <p:grpSp>
        <p:nvGrpSpPr>
          <p:cNvPr id="15" name="Grupo 14">
            <a:extLst>
              <a:ext uri="{FF2B5EF4-FFF2-40B4-BE49-F238E27FC236}">
                <a16:creationId xmlns:a16="http://schemas.microsoft.com/office/drawing/2014/main" id="{E4CA147C-3E5E-904E-BA3A-E1D8FA555098}"/>
              </a:ext>
            </a:extLst>
          </p:cNvPr>
          <p:cNvGrpSpPr/>
          <p:nvPr/>
        </p:nvGrpSpPr>
        <p:grpSpPr>
          <a:xfrm>
            <a:off x="3605760" y="1668236"/>
            <a:ext cx="1922766" cy="1980230"/>
            <a:chOff x="3704594" y="1258854"/>
            <a:chExt cx="1922766" cy="1980230"/>
          </a:xfrm>
        </p:grpSpPr>
        <p:sp>
          <p:nvSpPr>
            <p:cNvPr id="2" name="Rectángulo 1">
              <a:extLst>
                <a:ext uri="{FF2B5EF4-FFF2-40B4-BE49-F238E27FC236}">
                  <a16:creationId xmlns:a16="http://schemas.microsoft.com/office/drawing/2014/main" id="{6EE07AD4-1CFE-BFF6-7722-26EF1699A502}"/>
                </a:ext>
              </a:extLst>
            </p:cNvPr>
            <p:cNvSpPr/>
            <p:nvPr/>
          </p:nvSpPr>
          <p:spPr>
            <a:xfrm>
              <a:off x="5184640" y="2349709"/>
              <a:ext cx="59525"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ipse 8">
              <a:extLst>
                <a:ext uri="{FF2B5EF4-FFF2-40B4-BE49-F238E27FC236}">
                  <a16:creationId xmlns:a16="http://schemas.microsoft.com/office/drawing/2014/main" id="{505C67B0-73BA-ADFD-CAC5-97A6391382BE}"/>
                </a:ext>
              </a:extLst>
            </p:cNvPr>
            <p:cNvSpPr/>
            <p:nvPr/>
          </p:nvSpPr>
          <p:spPr>
            <a:xfrm>
              <a:off x="3704594" y="1316318"/>
              <a:ext cx="1922766" cy="192276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Google Shape;187;p21">
              <a:extLst>
                <a:ext uri="{FF2B5EF4-FFF2-40B4-BE49-F238E27FC236}">
                  <a16:creationId xmlns:a16="http://schemas.microsoft.com/office/drawing/2014/main" id="{EEBE966C-4F0B-AF19-0A25-F73737FB4E30}"/>
                </a:ext>
              </a:extLst>
            </p:cNvPr>
            <p:cNvSpPr/>
            <p:nvPr/>
          </p:nvSpPr>
          <p:spPr>
            <a:xfrm>
              <a:off x="4022147" y="1642472"/>
              <a:ext cx="1280298" cy="1280298"/>
            </a:xfrm>
            <a:prstGeom prst="ellipse">
              <a:avLst/>
            </a:prstGeom>
            <a:solidFill>
              <a:srgbClr val="2CF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Rectángulo 10">
              <a:extLst>
                <a:ext uri="{FF2B5EF4-FFF2-40B4-BE49-F238E27FC236}">
                  <a16:creationId xmlns:a16="http://schemas.microsoft.com/office/drawing/2014/main" id="{9855E950-4207-C61C-EAC9-C030BA2B194E}"/>
                </a:ext>
              </a:extLst>
            </p:cNvPr>
            <p:cNvSpPr/>
            <p:nvPr/>
          </p:nvSpPr>
          <p:spPr>
            <a:xfrm>
              <a:off x="3814124" y="1258854"/>
              <a:ext cx="1703896" cy="1870793"/>
            </a:xfrm>
            <a:prstGeom prst="rect">
              <a:avLst/>
            </a:prstGeom>
            <a:noFill/>
          </p:spPr>
          <p:txBody>
            <a:bodyPr wrap="none" lIns="91440" tIns="45720" rIns="91440" bIns="45720">
              <a:prstTxWarp prst="textArchDown">
                <a:avLst>
                  <a:gd name="adj" fmla="val 608574"/>
                </a:avLst>
              </a:prstTxWarp>
              <a:spAutoFit/>
            </a:bodyPr>
            <a:lstStyle/>
            <a:p>
              <a:pPr algn="ctr"/>
              <a:r>
                <a:rPr lang="es-ES" sz="4000" b="1" dirty="0">
                  <a:ln w="0"/>
                  <a:latin typeface="Trebuchet MS" panose="020B0603020202020204" pitchFamily="34" charset="0"/>
                </a:rPr>
                <a:t>EVALUATION METHODOLOGY</a:t>
              </a:r>
              <a:endParaRPr lang="es-ES" sz="4000" b="1" cap="none" spc="0" dirty="0">
                <a:ln w="0"/>
                <a:solidFill>
                  <a:schemeClr val="tx1"/>
                </a:solidFill>
                <a:latin typeface="Trebuchet MS" panose="020B0603020202020204" pitchFamily="34" charset="0"/>
              </a:endParaRPr>
            </a:p>
          </p:txBody>
        </p:sp>
        <p:pic>
          <p:nvPicPr>
            <p:cNvPr id="5" name="Gráfico 4" descr="Flujo de trabajo con relleno sólido">
              <a:extLst>
                <a:ext uri="{FF2B5EF4-FFF2-40B4-BE49-F238E27FC236}">
                  <a16:creationId xmlns:a16="http://schemas.microsoft.com/office/drawing/2014/main" id="{E3C15C08-DC4F-D7CF-9764-6F11CE90D1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39952" y="1755357"/>
              <a:ext cx="1044688" cy="1044688"/>
            </a:xfrm>
            <a:prstGeom prst="rect">
              <a:avLst/>
            </a:prstGeom>
          </p:spPr>
        </p:pic>
      </p:grpSp>
      <p:sp>
        <p:nvSpPr>
          <p:cNvPr id="80" name="Elipse 79">
            <a:extLst>
              <a:ext uri="{FF2B5EF4-FFF2-40B4-BE49-F238E27FC236}">
                <a16:creationId xmlns:a16="http://schemas.microsoft.com/office/drawing/2014/main" id="{C886FCBD-79FA-5F0C-217B-B73F479D737F}"/>
              </a:ext>
            </a:extLst>
          </p:cNvPr>
          <p:cNvSpPr/>
          <p:nvPr/>
        </p:nvSpPr>
        <p:spPr>
          <a:xfrm>
            <a:off x="6939545" y="1422934"/>
            <a:ext cx="144016" cy="14401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TSTAR PRO" panose="02000806030000020004" pitchFamily="50" charset="0"/>
            </a:endParaRPr>
          </a:p>
        </p:txBody>
      </p:sp>
      <p:sp>
        <p:nvSpPr>
          <p:cNvPr id="81" name="object 34">
            <a:extLst>
              <a:ext uri="{FF2B5EF4-FFF2-40B4-BE49-F238E27FC236}">
                <a16:creationId xmlns:a16="http://schemas.microsoft.com/office/drawing/2014/main" id="{8480EAF0-7EC9-6D1F-911E-E1546EECC900}"/>
              </a:ext>
            </a:extLst>
          </p:cNvPr>
          <p:cNvSpPr/>
          <p:nvPr/>
        </p:nvSpPr>
        <p:spPr>
          <a:xfrm rot="10800000" flipV="1">
            <a:off x="6923170" y="1179916"/>
            <a:ext cx="616036" cy="616036"/>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b="1" dirty="0">
              <a:latin typeface="TSTAR PRO" panose="02000806030000020004" pitchFamily="50" charset="0"/>
            </a:endParaRPr>
          </a:p>
        </p:txBody>
      </p:sp>
      <p:grpSp>
        <p:nvGrpSpPr>
          <p:cNvPr id="82" name="Grupo 81">
            <a:extLst>
              <a:ext uri="{FF2B5EF4-FFF2-40B4-BE49-F238E27FC236}">
                <a16:creationId xmlns:a16="http://schemas.microsoft.com/office/drawing/2014/main" id="{AC989727-12D5-1377-9F5F-7755AFE799D6}"/>
              </a:ext>
            </a:extLst>
          </p:cNvPr>
          <p:cNvGrpSpPr/>
          <p:nvPr/>
        </p:nvGrpSpPr>
        <p:grpSpPr>
          <a:xfrm>
            <a:off x="7058388" y="1320078"/>
            <a:ext cx="345600" cy="345600"/>
            <a:chOff x="4863006" y="2636909"/>
            <a:chExt cx="647700" cy="647700"/>
          </a:xfrm>
        </p:grpSpPr>
        <p:sp>
          <p:nvSpPr>
            <p:cNvPr id="84" name="Forma libre: forma 83">
              <a:extLst>
                <a:ext uri="{FF2B5EF4-FFF2-40B4-BE49-F238E27FC236}">
                  <a16:creationId xmlns:a16="http://schemas.microsoft.com/office/drawing/2014/main" id="{68B7D023-547A-0CEA-37FA-2E46FA69D002}"/>
                </a:ext>
              </a:extLst>
            </p:cNvPr>
            <p:cNvSpPr/>
            <p:nvPr/>
          </p:nvSpPr>
          <p:spPr>
            <a:xfrm>
              <a:off x="5292080" y="2640354"/>
              <a:ext cx="208735" cy="219428"/>
            </a:xfrm>
            <a:custGeom>
              <a:avLst/>
              <a:gdLst>
                <a:gd name="connsiteX0" fmla="*/ 256699 w 308705"/>
                <a:gd name="connsiteY0" fmla="*/ 229838 h 308705"/>
                <a:gd name="connsiteX1" fmla="*/ 26860 w 308705"/>
                <a:gd name="connsiteY1" fmla="*/ 0 h 308705"/>
                <a:gd name="connsiteX2" fmla="*/ 0 w 308705"/>
                <a:gd name="connsiteY2" fmla="*/ 26860 h 308705"/>
                <a:gd name="connsiteX3" fmla="*/ 229838 w 308705"/>
                <a:gd name="connsiteY3" fmla="*/ 256699 h 308705"/>
                <a:gd name="connsiteX4" fmla="*/ 177832 w 308705"/>
                <a:gd name="connsiteY4" fmla="*/ 308705 h 308705"/>
                <a:gd name="connsiteX5" fmla="*/ 308705 w 308705"/>
                <a:gd name="connsiteY5" fmla="*/ 308705 h 308705"/>
                <a:gd name="connsiteX6" fmla="*/ 308705 w 308705"/>
                <a:gd name="connsiteY6" fmla="*/ 177832 h 308705"/>
                <a:gd name="connsiteX7" fmla="*/ 256699 w 308705"/>
                <a:gd name="connsiteY7" fmla="*/ 229838 h 30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705" h="308705">
                  <a:moveTo>
                    <a:pt x="256699" y="229838"/>
                  </a:moveTo>
                  <a:lnTo>
                    <a:pt x="26860" y="0"/>
                  </a:lnTo>
                  <a:lnTo>
                    <a:pt x="0" y="26860"/>
                  </a:lnTo>
                  <a:lnTo>
                    <a:pt x="229838" y="256699"/>
                  </a:lnTo>
                  <a:lnTo>
                    <a:pt x="177832" y="308705"/>
                  </a:lnTo>
                  <a:lnTo>
                    <a:pt x="308705" y="308705"/>
                  </a:lnTo>
                  <a:lnTo>
                    <a:pt x="308705" y="177832"/>
                  </a:lnTo>
                  <a:lnTo>
                    <a:pt x="256699" y="229838"/>
                  </a:lnTo>
                  <a:close/>
                </a:path>
              </a:pathLst>
            </a:custGeom>
            <a:solidFill>
              <a:srgbClr val="000000"/>
            </a:solidFill>
            <a:ln w="9525" cap="flat">
              <a:noFill/>
              <a:prstDash val="solid"/>
              <a:miter/>
            </a:ln>
          </p:spPr>
          <p:txBody>
            <a:bodyPr rtlCol="0" anchor="ctr"/>
            <a:lstStyle/>
            <a:p>
              <a:endParaRPr lang="en-GB" b="1" dirty="0">
                <a:latin typeface="TSTAR PRO" panose="02000806030000020004" pitchFamily="50" charset="0"/>
              </a:endParaRPr>
            </a:p>
          </p:txBody>
        </p:sp>
        <p:sp>
          <p:nvSpPr>
            <p:cNvPr id="85" name="Forma libre: forma 84">
              <a:extLst>
                <a:ext uri="{FF2B5EF4-FFF2-40B4-BE49-F238E27FC236}">
                  <a16:creationId xmlns:a16="http://schemas.microsoft.com/office/drawing/2014/main" id="{1041282C-F799-09FF-FEC9-9B05385AF691}"/>
                </a:ext>
              </a:extLst>
            </p:cNvPr>
            <p:cNvSpPr/>
            <p:nvPr/>
          </p:nvSpPr>
          <p:spPr>
            <a:xfrm>
              <a:off x="4937033" y="2640354"/>
              <a:ext cx="164023" cy="162035"/>
            </a:xfrm>
            <a:custGeom>
              <a:avLst/>
              <a:gdLst>
                <a:gd name="connsiteX0" fmla="*/ 308705 w 308705"/>
                <a:gd name="connsiteY0" fmla="*/ 130874 h 308705"/>
                <a:gd name="connsiteX1" fmla="*/ 308705 w 308705"/>
                <a:gd name="connsiteY1" fmla="*/ 0 h 308705"/>
                <a:gd name="connsiteX2" fmla="*/ 177832 w 308705"/>
                <a:gd name="connsiteY2" fmla="*/ 0 h 308705"/>
                <a:gd name="connsiteX3" fmla="*/ 229838 w 308705"/>
                <a:gd name="connsiteY3" fmla="*/ 52006 h 308705"/>
                <a:gd name="connsiteX4" fmla="*/ 0 w 308705"/>
                <a:gd name="connsiteY4" fmla="*/ 281845 h 308705"/>
                <a:gd name="connsiteX5" fmla="*/ 26860 w 308705"/>
                <a:gd name="connsiteY5" fmla="*/ 308705 h 308705"/>
                <a:gd name="connsiteX6" fmla="*/ 256699 w 308705"/>
                <a:gd name="connsiteY6" fmla="*/ 78962 h 308705"/>
                <a:gd name="connsiteX7" fmla="*/ 308705 w 308705"/>
                <a:gd name="connsiteY7" fmla="*/ 130874 h 30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705" h="308705">
                  <a:moveTo>
                    <a:pt x="308705" y="130874"/>
                  </a:moveTo>
                  <a:lnTo>
                    <a:pt x="308705" y="0"/>
                  </a:lnTo>
                  <a:lnTo>
                    <a:pt x="177832" y="0"/>
                  </a:lnTo>
                  <a:lnTo>
                    <a:pt x="229838" y="52006"/>
                  </a:lnTo>
                  <a:lnTo>
                    <a:pt x="0" y="281845"/>
                  </a:lnTo>
                  <a:lnTo>
                    <a:pt x="26860" y="308705"/>
                  </a:lnTo>
                  <a:lnTo>
                    <a:pt x="256699" y="78962"/>
                  </a:lnTo>
                  <a:lnTo>
                    <a:pt x="308705" y="130874"/>
                  </a:lnTo>
                  <a:close/>
                </a:path>
              </a:pathLst>
            </a:custGeom>
            <a:solidFill>
              <a:srgbClr val="000000"/>
            </a:solidFill>
            <a:ln w="9525" cap="flat">
              <a:noFill/>
              <a:prstDash val="solid"/>
              <a:miter/>
            </a:ln>
          </p:spPr>
          <p:txBody>
            <a:bodyPr rtlCol="0" anchor="ctr"/>
            <a:lstStyle/>
            <a:p>
              <a:endParaRPr lang="en-GB" b="1">
                <a:latin typeface="TSTAR PRO" panose="02000806030000020004" pitchFamily="50" charset="0"/>
              </a:endParaRPr>
            </a:p>
          </p:txBody>
        </p:sp>
        <p:sp>
          <p:nvSpPr>
            <p:cNvPr id="86" name="Forma libre: forma 85">
              <a:extLst>
                <a:ext uri="{FF2B5EF4-FFF2-40B4-BE49-F238E27FC236}">
                  <a16:creationId xmlns:a16="http://schemas.microsoft.com/office/drawing/2014/main" id="{E7518DA2-F12B-4435-D12F-CDAA31CFB4A8}"/>
                </a:ext>
              </a:extLst>
            </p:cNvPr>
            <p:cNvSpPr/>
            <p:nvPr/>
          </p:nvSpPr>
          <p:spPr>
            <a:xfrm>
              <a:off x="4863006" y="2636909"/>
              <a:ext cx="647700" cy="647700"/>
            </a:xfrm>
            <a:custGeom>
              <a:avLst/>
              <a:gdLst>
                <a:gd name="connsiteX0" fmla="*/ 57150 w 647700"/>
                <a:gd name="connsiteY0" fmla="*/ 0 h 647700"/>
                <a:gd name="connsiteX1" fmla="*/ 0 w 647700"/>
                <a:gd name="connsiteY1" fmla="*/ 0 h 647700"/>
                <a:gd name="connsiteX2" fmla="*/ 0 w 647700"/>
                <a:gd name="connsiteY2" fmla="*/ 647700 h 647700"/>
                <a:gd name="connsiteX3" fmla="*/ 647700 w 647700"/>
                <a:gd name="connsiteY3" fmla="*/ 647700 h 647700"/>
                <a:gd name="connsiteX4" fmla="*/ 647700 w 647700"/>
                <a:gd name="connsiteY4" fmla="*/ 590550 h 647700"/>
                <a:gd name="connsiteX5" fmla="*/ 57150 w 647700"/>
                <a:gd name="connsiteY5" fmla="*/ 5905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7700" h="647700">
                  <a:moveTo>
                    <a:pt x="57150" y="0"/>
                  </a:moveTo>
                  <a:lnTo>
                    <a:pt x="0" y="0"/>
                  </a:lnTo>
                  <a:lnTo>
                    <a:pt x="0" y="647700"/>
                  </a:lnTo>
                  <a:lnTo>
                    <a:pt x="647700" y="647700"/>
                  </a:lnTo>
                  <a:lnTo>
                    <a:pt x="647700" y="590550"/>
                  </a:lnTo>
                  <a:lnTo>
                    <a:pt x="57150" y="590550"/>
                  </a:lnTo>
                  <a:close/>
                </a:path>
              </a:pathLst>
            </a:custGeom>
            <a:solidFill>
              <a:srgbClr val="000000"/>
            </a:solidFill>
            <a:ln w="9525" cap="flat">
              <a:noFill/>
              <a:prstDash val="solid"/>
              <a:miter/>
            </a:ln>
          </p:spPr>
          <p:txBody>
            <a:bodyPr rtlCol="0" anchor="ctr"/>
            <a:lstStyle/>
            <a:p>
              <a:endParaRPr lang="en-GB" b="1">
                <a:latin typeface="TSTAR PRO" panose="02000806030000020004" pitchFamily="50" charset="0"/>
              </a:endParaRPr>
            </a:p>
          </p:txBody>
        </p:sp>
        <p:sp>
          <p:nvSpPr>
            <p:cNvPr id="87" name="Forma libre: forma 86">
              <a:extLst>
                <a:ext uri="{FF2B5EF4-FFF2-40B4-BE49-F238E27FC236}">
                  <a16:creationId xmlns:a16="http://schemas.microsoft.com/office/drawing/2014/main" id="{4276D888-67E5-95D4-0CFD-A58F488C7691}"/>
                </a:ext>
              </a:extLst>
            </p:cNvPr>
            <p:cNvSpPr/>
            <p:nvPr/>
          </p:nvSpPr>
          <p:spPr>
            <a:xfrm>
              <a:off x="4977306" y="2836934"/>
              <a:ext cx="104775" cy="333375"/>
            </a:xfrm>
            <a:custGeom>
              <a:avLst/>
              <a:gdLst>
                <a:gd name="connsiteX0" fmla="*/ 0 w 104775"/>
                <a:gd name="connsiteY0" fmla="*/ 0 h 333375"/>
                <a:gd name="connsiteX1" fmla="*/ 104775 w 104775"/>
                <a:gd name="connsiteY1" fmla="*/ 0 h 333375"/>
                <a:gd name="connsiteX2" fmla="*/ 104775 w 104775"/>
                <a:gd name="connsiteY2" fmla="*/ 333375 h 333375"/>
                <a:gd name="connsiteX3" fmla="*/ 0 w 104775"/>
                <a:gd name="connsiteY3" fmla="*/ 333375 h 333375"/>
              </a:gdLst>
              <a:ahLst/>
              <a:cxnLst>
                <a:cxn ang="0">
                  <a:pos x="connsiteX0" y="connsiteY0"/>
                </a:cxn>
                <a:cxn ang="0">
                  <a:pos x="connsiteX1" y="connsiteY1"/>
                </a:cxn>
                <a:cxn ang="0">
                  <a:pos x="connsiteX2" y="connsiteY2"/>
                </a:cxn>
                <a:cxn ang="0">
                  <a:pos x="connsiteX3" y="connsiteY3"/>
                </a:cxn>
              </a:cxnLst>
              <a:rect l="l" t="t" r="r" b="b"/>
              <a:pathLst>
                <a:path w="104775" h="333375">
                  <a:moveTo>
                    <a:pt x="0" y="0"/>
                  </a:moveTo>
                  <a:lnTo>
                    <a:pt x="104775" y="0"/>
                  </a:lnTo>
                  <a:lnTo>
                    <a:pt x="104775" y="333375"/>
                  </a:lnTo>
                  <a:lnTo>
                    <a:pt x="0" y="333375"/>
                  </a:lnTo>
                  <a:close/>
                </a:path>
              </a:pathLst>
            </a:custGeom>
            <a:solidFill>
              <a:srgbClr val="000000"/>
            </a:solidFill>
            <a:ln w="9525" cap="flat">
              <a:noFill/>
              <a:prstDash val="solid"/>
              <a:miter/>
            </a:ln>
          </p:spPr>
          <p:txBody>
            <a:bodyPr rtlCol="0" anchor="ctr"/>
            <a:lstStyle/>
            <a:p>
              <a:endParaRPr lang="en-GB" b="1">
                <a:latin typeface="TSTAR PRO" panose="02000806030000020004" pitchFamily="50" charset="0"/>
              </a:endParaRPr>
            </a:p>
          </p:txBody>
        </p:sp>
        <p:sp>
          <p:nvSpPr>
            <p:cNvPr id="88" name="Forma libre: forma 87">
              <a:extLst>
                <a:ext uri="{FF2B5EF4-FFF2-40B4-BE49-F238E27FC236}">
                  <a16:creationId xmlns:a16="http://schemas.microsoft.com/office/drawing/2014/main" id="{AB4D309E-5C3A-0B42-0BBC-38D5E689E1D3}"/>
                </a:ext>
              </a:extLst>
            </p:cNvPr>
            <p:cNvSpPr/>
            <p:nvPr/>
          </p:nvSpPr>
          <p:spPr>
            <a:xfrm>
              <a:off x="5120181" y="2636909"/>
              <a:ext cx="104775" cy="533400"/>
            </a:xfrm>
            <a:custGeom>
              <a:avLst/>
              <a:gdLst>
                <a:gd name="connsiteX0" fmla="*/ 0 w 104775"/>
                <a:gd name="connsiteY0" fmla="*/ 0 h 533400"/>
                <a:gd name="connsiteX1" fmla="*/ 104775 w 104775"/>
                <a:gd name="connsiteY1" fmla="*/ 0 h 533400"/>
                <a:gd name="connsiteX2" fmla="*/ 104775 w 104775"/>
                <a:gd name="connsiteY2" fmla="*/ 533400 h 533400"/>
                <a:gd name="connsiteX3" fmla="*/ 0 w 104775"/>
                <a:gd name="connsiteY3" fmla="*/ 533400 h 533400"/>
              </a:gdLst>
              <a:ahLst/>
              <a:cxnLst>
                <a:cxn ang="0">
                  <a:pos x="connsiteX0" y="connsiteY0"/>
                </a:cxn>
                <a:cxn ang="0">
                  <a:pos x="connsiteX1" y="connsiteY1"/>
                </a:cxn>
                <a:cxn ang="0">
                  <a:pos x="connsiteX2" y="connsiteY2"/>
                </a:cxn>
                <a:cxn ang="0">
                  <a:pos x="connsiteX3" y="connsiteY3"/>
                </a:cxn>
              </a:cxnLst>
              <a:rect l="l" t="t" r="r" b="b"/>
              <a:pathLst>
                <a:path w="104775" h="533400">
                  <a:moveTo>
                    <a:pt x="0" y="0"/>
                  </a:moveTo>
                  <a:lnTo>
                    <a:pt x="104775" y="0"/>
                  </a:lnTo>
                  <a:lnTo>
                    <a:pt x="104775" y="533400"/>
                  </a:lnTo>
                  <a:lnTo>
                    <a:pt x="0" y="533400"/>
                  </a:lnTo>
                  <a:close/>
                </a:path>
              </a:pathLst>
            </a:custGeom>
            <a:solidFill>
              <a:srgbClr val="000000"/>
            </a:solidFill>
            <a:ln w="9525" cap="flat">
              <a:noFill/>
              <a:prstDash val="solid"/>
              <a:miter/>
            </a:ln>
          </p:spPr>
          <p:txBody>
            <a:bodyPr rtlCol="0" anchor="ctr"/>
            <a:lstStyle/>
            <a:p>
              <a:endParaRPr lang="en-GB" b="1">
                <a:latin typeface="TSTAR PRO" panose="02000806030000020004" pitchFamily="50" charset="0"/>
              </a:endParaRPr>
            </a:p>
          </p:txBody>
        </p:sp>
        <p:sp>
          <p:nvSpPr>
            <p:cNvPr id="89" name="Forma libre: forma 88">
              <a:extLst>
                <a:ext uri="{FF2B5EF4-FFF2-40B4-BE49-F238E27FC236}">
                  <a16:creationId xmlns:a16="http://schemas.microsoft.com/office/drawing/2014/main" id="{9BF5612D-3A1E-23AF-09B5-E230ED113CB0}"/>
                </a:ext>
              </a:extLst>
            </p:cNvPr>
            <p:cNvSpPr/>
            <p:nvPr/>
          </p:nvSpPr>
          <p:spPr>
            <a:xfrm>
              <a:off x="5263056" y="2836934"/>
              <a:ext cx="104775" cy="333375"/>
            </a:xfrm>
            <a:custGeom>
              <a:avLst/>
              <a:gdLst>
                <a:gd name="connsiteX0" fmla="*/ 0 w 104775"/>
                <a:gd name="connsiteY0" fmla="*/ 0 h 333375"/>
                <a:gd name="connsiteX1" fmla="*/ 104775 w 104775"/>
                <a:gd name="connsiteY1" fmla="*/ 0 h 333375"/>
                <a:gd name="connsiteX2" fmla="*/ 104775 w 104775"/>
                <a:gd name="connsiteY2" fmla="*/ 333375 h 333375"/>
                <a:gd name="connsiteX3" fmla="*/ 0 w 104775"/>
                <a:gd name="connsiteY3" fmla="*/ 333375 h 333375"/>
              </a:gdLst>
              <a:ahLst/>
              <a:cxnLst>
                <a:cxn ang="0">
                  <a:pos x="connsiteX0" y="connsiteY0"/>
                </a:cxn>
                <a:cxn ang="0">
                  <a:pos x="connsiteX1" y="connsiteY1"/>
                </a:cxn>
                <a:cxn ang="0">
                  <a:pos x="connsiteX2" y="connsiteY2"/>
                </a:cxn>
                <a:cxn ang="0">
                  <a:pos x="connsiteX3" y="connsiteY3"/>
                </a:cxn>
              </a:cxnLst>
              <a:rect l="l" t="t" r="r" b="b"/>
              <a:pathLst>
                <a:path w="104775" h="333375">
                  <a:moveTo>
                    <a:pt x="0" y="0"/>
                  </a:moveTo>
                  <a:lnTo>
                    <a:pt x="104775" y="0"/>
                  </a:lnTo>
                  <a:lnTo>
                    <a:pt x="104775" y="333375"/>
                  </a:lnTo>
                  <a:lnTo>
                    <a:pt x="0" y="333375"/>
                  </a:lnTo>
                  <a:close/>
                </a:path>
              </a:pathLst>
            </a:custGeom>
            <a:solidFill>
              <a:srgbClr val="000000"/>
            </a:solidFill>
            <a:ln w="9525" cap="flat">
              <a:noFill/>
              <a:prstDash val="solid"/>
              <a:miter/>
            </a:ln>
          </p:spPr>
          <p:txBody>
            <a:bodyPr rtlCol="0" anchor="ctr"/>
            <a:lstStyle/>
            <a:p>
              <a:endParaRPr lang="en-GB" b="1">
                <a:latin typeface="TSTAR PRO" panose="02000806030000020004" pitchFamily="50" charset="0"/>
              </a:endParaRPr>
            </a:p>
          </p:txBody>
        </p:sp>
        <p:sp>
          <p:nvSpPr>
            <p:cNvPr id="90" name="Forma libre: forma 89">
              <a:extLst>
                <a:ext uri="{FF2B5EF4-FFF2-40B4-BE49-F238E27FC236}">
                  <a16:creationId xmlns:a16="http://schemas.microsoft.com/office/drawing/2014/main" id="{39FC0AF6-7DCA-F19E-25D4-1FEE83BFFDA4}"/>
                </a:ext>
              </a:extLst>
            </p:cNvPr>
            <p:cNvSpPr/>
            <p:nvPr/>
          </p:nvSpPr>
          <p:spPr>
            <a:xfrm>
              <a:off x="5405931" y="2998859"/>
              <a:ext cx="104775" cy="171450"/>
            </a:xfrm>
            <a:custGeom>
              <a:avLst/>
              <a:gdLst>
                <a:gd name="connsiteX0" fmla="*/ 0 w 104775"/>
                <a:gd name="connsiteY0" fmla="*/ 0 h 171450"/>
                <a:gd name="connsiteX1" fmla="*/ 104775 w 104775"/>
                <a:gd name="connsiteY1" fmla="*/ 0 h 171450"/>
                <a:gd name="connsiteX2" fmla="*/ 104775 w 104775"/>
                <a:gd name="connsiteY2" fmla="*/ 171450 h 171450"/>
                <a:gd name="connsiteX3" fmla="*/ 0 w 104775"/>
                <a:gd name="connsiteY3" fmla="*/ 171450 h 171450"/>
              </a:gdLst>
              <a:ahLst/>
              <a:cxnLst>
                <a:cxn ang="0">
                  <a:pos x="connsiteX0" y="connsiteY0"/>
                </a:cxn>
                <a:cxn ang="0">
                  <a:pos x="connsiteX1" y="connsiteY1"/>
                </a:cxn>
                <a:cxn ang="0">
                  <a:pos x="connsiteX2" y="connsiteY2"/>
                </a:cxn>
                <a:cxn ang="0">
                  <a:pos x="connsiteX3" y="connsiteY3"/>
                </a:cxn>
              </a:cxnLst>
              <a:rect l="l" t="t" r="r" b="b"/>
              <a:pathLst>
                <a:path w="104775" h="171450">
                  <a:moveTo>
                    <a:pt x="0" y="0"/>
                  </a:moveTo>
                  <a:lnTo>
                    <a:pt x="104775" y="0"/>
                  </a:lnTo>
                  <a:lnTo>
                    <a:pt x="104775" y="171450"/>
                  </a:lnTo>
                  <a:lnTo>
                    <a:pt x="0" y="171450"/>
                  </a:lnTo>
                  <a:close/>
                </a:path>
              </a:pathLst>
            </a:custGeom>
            <a:solidFill>
              <a:srgbClr val="000000"/>
            </a:solidFill>
            <a:ln w="9525" cap="flat">
              <a:noFill/>
              <a:prstDash val="solid"/>
              <a:miter/>
            </a:ln>
          </p:spPr>
          <p:txBody>
            <a:bodyPr rtlCol="0" anchor="ctr"/>
            <a:lstStyle/>
            <a:p>
              <a:endParaRPr lang="en-GB" b="1">
                <a:latin typeface="TSTAR PRO" panose="02000806030000020004" pitchFamily="50" charset="0"/>
              </a:endParaRPr>
            </a:p>
          </p:txBody>
        </p:sp>
      </p:grpSp>
      <p:sp>
        <p:nvSpPr>
          <p:cNvPr id="83" name="object 41">
            <a:extLst>
              <a:ext uri="{FF2B5EF4-FFF2-40B4-BE49-F238E27FC236}">
                <a16:creationId xmlns:a16="http://schemas.microsoft.com/office/drawing/2014/main" id="{03EEC30B-9C45-CF43-49B4-3DB0C056BE01}"/>
              </a:ext>
            </a:extLst>
          </p:cNvPr>
          <p:cNvSpPr txBox="1"/>
          <p:nvPr/>
        </p:nvSpPr>
        <p:spPr>
          <a:xfrm>
            <a:off x="7556351" y="1274383"/>
            <a:ext cx="1016878" cy="443070"/>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latin typeface="TSTAR PRO" panose="02000806030000020004" pitchFamily="50" charset="0"/>
                <a:cs typeface="Trebuchet MS"/>
              </a:rPr>
              <a:t>EVOLUTION OVER TIME</a:t>
            </a:r>
            <a:endParaRPr lang="en-GB" sz="1400" b="1" dirty="0">
              <a:latin typeface="TSTAR PRO" panose="02000806030000020004" pitchFamily="50" charset="0"/>
              <a:cs typeface="Trebuchet MS"/>
            </a:endParaRPr>
          </a:p>
        </p:txBody>
      </p:sp>
      <p:sp>
        <p:nvSpPr>
          <p:cNvPr id="91" name="object 34">
            <a:extLst>
              <a:ext uri="{FF2B5EF4-FFF2-40B4-BE49-F238E27FC236}">
                <a16:creationId xmlns:a16="http://schemas.microsoft.com/office/drawing/2014/main" id="{BE4096D9-65F5-1BA1-DDA1-52372B0CD53F}"/>
              </a:ext>
            </a:extLst>
          </p:cNvPr>
          <p:cNvSpPr/>
          <p:nvPr/>
        </p:nvSpPr>
        <p:spPr>
          <a:xfrm rot="10800000" flipV="1">
            <a:off x="6910320" y="2295804"/>
            <a:ext cx="616036" cy="616036"/>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dirty="0"/>
          </a:p>
        </p:txBody>
      </p:sp>
      <p:grpSp>
        <p:nvGrpSpPr>
          <p:cNvPr id="92" name="Grupo 91">
            <a:extLst>
              <a:ext uri="{FF2B5EF4-FFF2-40B4-BE49-F238E27FC236}">
                <a16:creationId xmlns:a16="http://schemas.microsoft.com/office/drawing/2014/main" id="{458D8879-0A72-D7F9-D05F-87E9A62F0785}"/>
              </a:ext>
            </a:extLst>
          </p:cNvPr>
          <p:cNvGrpSpPr/>
          <p:nvPr/>
        </p:nvGrpSpPr>
        <p:grpSpPr>
          <a:xfrm>
            <a:off x="6955825" y="2327642"/>
            <a:ext cx="523788" cy="523788"/>
            <a:chOff x="7168480" y="3318374"/>
            <a:chExt cx="762000" cy="762000"/>
          </a:xfrm>
        </p:grpSpPr>
        <p:sp>
          <p:nvSpPr>
            <p:cNvPr id="93" name="Forma libre: forma 92">
              <a:extLst>
                <a:ext uri="{FF2B5EF4-FFF2-40B4-BE49-F238E27FC236}">
                  <a16:creationId xmlns:a16="http://schemas.microsoft.com/office/drawing/2014/main" id="{5EAEAD56-8074-9066-B5A8-93FC47AE940F}"/>
                </a:ext>
              </a:extLst>
            </p:cNvPr>
            <p:cNvSpPr/>
            <p:nvPr/>
          </p:nvSpPr>
          <p:spPr>
            <a:xfrm>
              <a:off x="7194197" y="3318374"/>
              <a:ext cx="707707" cy="762000"/>
            </a:xfrm>
            <a:custGeom>
              <a:avLst/>
              <a:gdLst>
                <a:gd name="connsiteX0" fmla="*/ 355283 w 707707"/>
                <a:gd name="connsiteY0" fmla="*/ 114300 h 762000"/>
                <a:gd name="connsiteX1" fmla="*/ 374333 w 707707"/>
                <a:gd name="connsiteY1" fmla="*/ 133350 h 762000"/>
                <a:gd name="connsiteX2" fmla="*/ 355283 w 707707"/>
                <a:gd name="connsiteY2" fmla="*/ 152400 h 762000"/>
                <a:gd name="connsiteX3" fmla="*/ 336233 w 707707"/>
                <a:gd name="connsiteY3" fmla="*/ 133350 h 762000"/>
                <a:gd name="connsiteX4" fmla="*/ 355283 w 707707"/>
                <a:gd name="connsiteY4" fmla="*/ 114300 h 762000"/>
                <a:gd name="connsiteX5" fmla="*/ 469583 w 707707"/>
                <a:gd name="connsiteY5" fmla="*/ 685800 h 762000"/>
                <a:gd name="connsiteX6" fmla="*/ 450533 w 707707"/>
                <a:gd name="connsiteY6" fmla="*/ 666750 h 762000"/>
                <a:gd name="connsiteX7" fmla="*/ 383858 w 707707"/>
                <a:gd name="connsiteY7" fmla="*/ 666750 h 762000"/>
                <a:gd name="connsiteX8" fmla="*/ 383858 w 707707"/>
                <a:gd name="connsiteY8" fmla="*/ 182880 h 762000"/>
                <a:gd name="connsiteX9" fmla="*/ 404813 w 707707"/>
                <a:gd name="connsiteY9" fmla="*/ 161925 h 762000"/>
                <a:gd name="connsiteX10" fmla="*/ 587693 w 707707"/>
                <a:gd name="connsiteY10" fmla="*/ 161925 h 762000"/>
                <a:gd name="connsiteX11" fmla="*/ 534353 w 707707"/>
                <a:gd name="connsiteY11" fmla="*/ 438150 h 762000"/>
                <a:gd name="connsiteX12" fmla="*/ 573405 w 707707"/>
                <a:gd name="connsiteY12" fmla="*/ 438150 h 762000"/>
                <a:gd name="connsiteX13" fmla="*/ 615315 w 707707"/>
                <a:gd name="connsiteY13" fmla="*/ 220980 h 762000"/>
                <a:gd name="connsiteX14" fmla="*/ 668655 w 707707"/>
                <a:gd name="connsiteY14" fmla="*/ 438150 h 762000"/>
                <a:gd name="connsiteX15" fmla="*/ 707708 w 707707"/>
                <a:gd name="connsiteY15" fmla="*/ 438150 h 762000"/>
                <a:gd name="connsiteX16" fmla="*/ 638175 w 707707"/>
                <a:gd name="connsiteY16" fmla="*/ 161925 h 762000"/>
                <a:gd name="connsiteX17" fmla="*/ 650558 w 707707"/>
                <a:gd name="connsiteY17" fmla="*/ 161925 h 762000"/>
                <a:gd name="connsiteX18" fmla="*/ 679133 w 707707"/>
                <a:gd name="connsiteY18" fmla="*/ 133350 h 762000"/>
                <a:gd name="connsiteX19" fmla="*/ 650558 w 707707"/>
                <a:gd name="connsiteY19" fmla="*/ 104775 h 762000"/>
                <a:gd name="connsiteX20" fmla="*/ 404813 w 707707"/>
                <a:gd name="connsiteY20" fmla="*/ 104775 h 762000"/>
                <a:gd name="connsiteX21" fmla="*/ 383858 w 707707"/>
                <a:gd name="connsiteY21" fmla="*/ 83820 h 762000"/>
                <a:gd name="connsiteX22" fmla="*/ 383858 w 707707"/>
                <a:gd name="connsiteY22" fmla="*/ 28575 h 762000"/>
                <a:gd name="connsiteX23" fmla="*/ 355283 w 707707"/>
                <a:gd name="connsiteY23" fmla="*/ 0 h 762000"/>
                <a:gd name="connsiteX24" fmla="*/ 326708 w 707707"/>
                <a:gd name="connsiteY24" fmla="*/ 28575 h 762000"/>
                <a:gd name="connsiteX25" fmla="*/ 326708 w 707707"/>
                <a:gd name="connsiteY25" fmla="*/ 83820 h 762000"/>
                <a:gd name="connsiteX26" fmla="*/ 305753 w 707707"/>
                <a:gd name="connsiteY26" fmla="*/ 104775 h 762000"/>
                <a:gd name="connsiteX27" fmla="*/ 60008 w 707707"/>
                <a:gd name="connsiteY27" fmla="*/ 104775 h 762000"/>
                <a:gd name="connsiteX28" fmla="*/ 31433 w 707707"/>
                <a:gd name="connsiteY28" fmla="*/ 133350 h 762000"/>
                <a:gd name="connsiteX29" fmla="*/ 54293 w 707707"/>
                <a:gd name="connsiteY29" fmla="*/ 160973 h 762000"/>
                <a:gd name="connsiteX30" fmla="*/ 0 w 707707"/>
                <a:gd name="connsiteY30" fmla="*/ 438150 h 762000"/>
                <a:gd name="connsiteX31" fmla="*/ 39053 w 707707"/>
                <a:gd name="connsiteY31" fmla="*/ 438150 h 762000"/>
                <a:gd name="connsiteX32" fmla="*/ 80963 w 707707"/>
                <a:gd name="connsiteY32" fmla="*/ 220980 h 762000"/>
                <a:gd name="connsiteX33" fmla="*/ 135255 w 707707"/>
                <a:gd name="connsiteY33" fmla="*/ 438150 h 762000"/>
                <a:gd name="connsiteX34" fmla="*/ 174308 w 707707"/>
                <a:gd name="connsiteY34" fmla="*/ 438150 h 762000"/>
                <a:gd name="connsiteX35" fmla="*/ 104775 w 707707"/>
                <a:gd name="connsiteY35" fmla="*/ 161925 h 762000"/>
                <a:gd name="connsiteX36" fmla="*/ 304800 w 707707"/>
                <a:gd name="connsiteY36" fmla="*/ 161925 h 762000"/>
                <a:gd name="connsiteX37" fmla="*/ 325755 w 707707"/>
                <a:gd name="connsiteY37" fmla="*/ 182880 h 762000"/>
                <a:gd name="connsiteX38" fmla="*/ 325755 w 707707"/>
                <a:gd name="connsiteY38" fmla="*/ 666750 h 762000"/>
                <a:gd name="connsiteX39" fmla="*/ 259080 w 707707"/>
                <a:gd name="connsiteY39" fmla="*/ 666750 h 762000"/>
                <a:gd name="connsiteX40" fmla="*/ 240030 w 707707"/>
                <a:gd name="connsiteY40" fmla="*/ 685800 h 762000"/>
                <a:gd name="connsiteX41" fmla="*/ 240030 w 707707"/>
                <a:gd name="connsiteY41" fmla="*/ 704850 h 762000"/>
                <a:gd name="connsiteX42" fmla="*/ 126683 w 707707"/>
                <a:gd name="connsiteY42" fmla="*/ 704850 h 762000"/>
                <a:gd name="connsiteX43" fmla="*/ 126683 w 707707"/>
                <a:gd name="connsiteY43" fmla="*/ 762000 h 762000"/>
                <a:gd name="connsiteX44" fmla="*/ 583883 w 707707"/>
                <a:gd name="connsiteY44" fmla="*/ 762000 h 762000"/>
                <a:gd name="connsiteX45" fmla="*/ 583883 w 707707"/>
                <a:gd name="connsiteY45" fmla="*/ 704850 h 762000"/>
                <a:gd name="connsiteX46" fmla="*/ 469583 w 707707"/>
                <a:gd name="connsiteY46" fmla="*/ 704850 h 762000"/>
                <a:gd name="connsiteX47" fmla="*/ 469583 w 707707"/>
                <a:gd name="connsiteY47" fmla="*/ 6858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07707" h="762000">
                  <a:moveTo>
                    <a:pt x="355283" y="114300"/>
                  </a:moveTo>
                  <a:cubicBezTo>
                    <a:pt x="365760" y="114300"/>
                    <a:pt x="374333" y="122873"/>
                    <a:pt x="374333" y="133350"/>
                  </a:cubicBezTo>
                  <a:cubicBezTo>
                    <a:pt x="374333" y="143828"/>
                    <a:pt x="365760" y="152400"/>
                    <a:pt x="355283" y="152400"/>
                  </a:cubicBezTo>
                  <a:cubicBezTo>
                    <a:pt x="344805" y="152400"/>
                    <a:pt x="336233" y="143828"/>
                    <a:pt x="336233" y="133350"/>
                  </a:cubicBezTo>
                  <a:cubicBezTo>
                    <a:pt x="336233" y="122873"/>
                    <a:pt x="344805" y="114300"/>
                    <a:pt x="355283" y="114300"/>
                  </a:cubicBezTo>
                  <a:close/>
                  <a:moveTo>
                    <a:pt x="469583" y="685800"/>
                  </a:moveTo>
                  <a:cubicBezTo>
                    <a:pt x="469583" y="675323"/>
                    <a:pt x="461010" y="666750"/>
                    <a:pt x="450533" y="666750"/>
                  </a:cubicBezTo>
                  <a:lnTo>
                    <a:pt x="383858" y="666750"/>
                  </a:lnTo>
                  <a:lnTo>
                    <a:pt x="383858" y="182880"/>
                  </a:lnTo>
                  <a:cubicBezTo>
                    <a:pt x="392430" y="178118"/>
                    <a:pt x="400050" y="170498"/>
                    <a:pt x="404813" y="161925"/>
                  </a:cubicBezTo>
                  <a:lnTo>
                    <a:pt x="587693" y="161925"/>
                  </a:lnTo>
                  <a:lnTo>
                    <a:pt x="534353" y="438150"/>
                  </a:lnTo>
                  <a:lnTo>
                    <a:pt x="573405" y="438150"/>
                  </a:lnTo>
                  <a:lnTo>
                    <a:pt x="615315" y="220980"/>
                  </a:lnTo>
                  <a:lnTo>
                    <a:pt x="668655" y="438150"/>
                  </a:lnTo>
                  <a:lnTo>
                    <a:pt x="707708" y="438150"/>
                  </a:lnTo>
                  <a:lnTo>
                    <a:pt x="638175" y="161925"/>
                  </a:lnTo>
                  <a:lnTo>
                    <a:pt x="650558" y="161925"/>
                  </a:lnTo>
                  <a:cubicBezTo>
                    <a:pt x="666750" y="161925"/>
                    <a:pt x="679133" y="149543"/>
                    <a:pt x="679133" y="133350"/>
                  </a:cubicBezTo>
                  <a:cubicBezTo>
                    <a:pt x="679133" y="117157"/>
                    <a:pt x="666750" y="104775"/>
                    <a:pt x="650558" y="104775"/>
                  </a:cubicBezTo>
                  <a:lnTo>
                    <a:pt x="404813" y="104775"/>
                  </a:lnTo>
                  <a:cubicBezTo>
                    <a:pt x="400050" y="96203"/>
                    <a:pt x="392430" y="88582"/>
                    <a:pt x="383858" y="83820"/>
                  </a:cubicBezTo>
                  <a:lnTo>
                    <a:pt x="383858" y="28575"/>
                  </a:lnTo>
                  <a:cubicBezTo>
                    <a:pt x="383858" y="12383"/>
                    <a:pt x="371475" y="0"/>
                    <a:pt x="355283" y="0"/>
                  </a:cubicBezTo>
                  <a:cubicBezTo>
                    <a:pt x="339090" y="0"/>
                    <a:pt x="326708" y="12383"/>
                    <a:pt x="326708" y="28575"/>
                  </a:cubicBezTo>
                  <a:lnTo>
                    <a:pt x="326708" y="83820"/>
                  </a:lnTo>
                  <a:cubicBezTo>
                    <a:pt x="318135" y="88582"/>
                    <a:pt x="310515" y="96203"/>
                    <a:pt x="305753" y="104775"/>
                  </a:cubicBezTo>
                  <a:lnTo>
                    <a:pt x="60008" y="104775"/>
                  </a:lnTo>
                  <a:cubicBezTo>
                    <a:pt x="43815" y="104775"/>
                    <a:pt x="31433" y="117157"/>
                    <a:pt x="31433" y="133350"/>
                  </a:cubicBezTo>
                  <a:cubicBezTo>
                    <a:pt x="31433" y="146685"/>
                    <a:pt x="40958" y="159068"/>
                    <a:pt x="54293" y="160973"/>
                  </a:cubicBezTo>
                  <a:lnTo>
                    <a:pt x="0" y="438150"/>
                  </a:lnTo>
                  <a:lnTo>
                    <a:pt x="39053" y="438150"/>
                  </a:lnTo>
                  <a:lnTo>
                    <a:pt x="80963" y="220980"/>
                  </a:lnTo>
                  <a:lnTo>
                    <a:pt x="135255" y="438150"/>
                  </a:lnTo>
                  <a:lnTo>
                    <a:pt x="174308" y="438150"/>
                  </a:lnTo>
                  <a:lnTo>
                    <a:pt x="104775" y="161925"/>
                  </a:lnTo>
                  <a:lnTo>
                    <a:pt x="304800" y="161925"/>
                  </a:lnTo>
                  <a:cubicBezTo>
                    <a:pt x="309563" y="170498"/>
                    <a:pt x="317183" y="178118"/>
                    <a:pt x="325755" y="182880"/>
                  </a:cubicBezTo>
                  <a:lnTo>
                    <a:pt x="325755" y="666750"/>
                  </a:lnTo>
                  <a:lnTo>
                    <a:pt x="259080" y="666750"/>
                  </a:lnTo>
                  <a:cubicBezTo>
                    <a:pt x="248603" y="666750"/>
                    <a:pt x="240030" y="675323"/>
                    <a:pt x="240030" y="685800"/>
                  </a:cubicBezTo>
                  <a:lnTo>
                    <a:pt x="240030" y="704850"/>
                  </a:lnTo>
                  <a:lnTo>
                    <a:pt x="126683" y="704850"/>
                  </a:lnTo>
                  <a:lnTo>
                    <a:pt x="126683" y="762000"/>
                  </a:lnTo>
                  <a:lnTo>
                    <a:pt x="583883" y="762000"/>
                  </a:lnTo>
                  <a:lnTo>
                    <a:pt x="583883" y="704850"/>
                  </a:lnTo>
                  <a:lnTo>
                    <a:pt x="469583" y="704850"/>
                  </a:lnTo>
                  <a:lnTo>
                    <a:pt x="469583" y="685800"/>
                  </a:lnTo>
                  <a:close/>
                </a:path>
              </a:pathLst>
            </a:custGeom>
            <a:solidFill>
              <a:srgbClr val="000000"/>
            </a:solidFill>
            <a:ln w="9525" cap="flat">
              <a:noFill/>
              <a:prstDash val="solid"/>
              <a:miter/>
            </a:ln>
          </p:spPr>
          <p:txBody>
            <a:bodyPr rtlCol="0" anchor="ctr"/>
            <a:lstStyle/>
            <a:p>
              <a:endParaRPr lang="en-GB"/>
            </a:p>
          </p:txBody>
        </p:sp>
        <p:sp>
          <p:nvSpPr>
            <p:cNvPr id="94" name="Forma libre: forma 93">
              <a:extLst>
                <a:ext uri="{FF2B5EF4-FFF2-40B4-BE49-F238E27FC236}">
                  <a16:creationId xmlns:a16="http://schemas.microsoft.com/office/drawing/2014/main" id="{844340D3-64F0-D9F0-5C94-D43E5278877B}"/>
                </a:ext>
              </a:extLst>
            </p:cNvPr>
            <p:cNvSpPr/>
            <p:nvPr/>
          </p:nvSpPr>
          <p:spPr>
            <a:xfrm>
              <a:off x="7168480" y="3785099"/>
              <a:ext cx="228600" cy="57150"/>
            </a:xfrm>
            <a:custGeom>
              <a:avLst/>
              <a:gdLst>
                <a:gd name="connsiteX0" fmla="*/ 228600 w 228600"/>
                <a:gd name="connsiteY0" fmla="*/ 0 h 57150"/>
                <a:gd name="connsiteX1" fmla="*/ 0 w 228600"/>
                <a:gd name="connsiteY1" fmla="*/ 0 h 57150"/>
                <a:gd name="connsiteX2" fmla="*/ 114300 w 228600"/>
                <a:gd name="connsiteY2" fmla="*/ 57150 h 57150"/>
                <a:gd name="connsiteX3" fmla="*/ 228600 w 228600"/>
                <a:gd name="connsiteY3" fmla="*/ 0 h 57150"/>
              </a:gdLst>
              <a:ahLst/>
              <a:cxnLst>
                <a:cxn ang="0">
                  <a:pos x="connsiteX0" y="connsiteY0"/>
                </a:cxn>
                <a:cxn ang="0">
                  <a:pos x="connsiteX1" y="connsiteY1"/>
                </a:cxn>
                <a:cxn ang="0">
                  <a:pos x="connsiteX2" y="connsiteY2"/>
                </a:cxn>
                <a:cxn ang="0">
                  <a:pos x="connsiteX3" y="connsiteY3"/>
                </a:cxn>
              </a:cxnLst>
              <a:rect l="l" t="t" r="r" b="b"/>
              <a:pathLst>
                <a:path w="228600" h="57150">
                  <a:moveTo>
                    <a:pt x="228600" y="0"/>
                  </a:moveTo>
                  <a:lnTo>
                    <a:pt x="0" y="0"/>
                  </a:lnTo>
                  <a:cubicBezTo>
                    <a:pt x="0" y="31432"/>
                    <a:pt x="51435" y="57150"/>
                    <a:pt x="114300" y="57150"/>
                  </a:cubicBezTo>
                  <a:cubicBezTo>
                    <a:pt x="177165" y="57150"/>
                    <a:pt x="228600" y="31432"/>
                    <a:pt x="228600" y="0"/>
                  </a:cubicBezTo>
                  <a:close/>
                </a:path>
              </a:pathLst>
            </a:custGeom>
            <a:solidFill>
              <a:srgbClr val="000000"/>
            </a:solidFill>
            <a:ln w="9525" cap="flat">
              <a:noFill/>
              <a:prstDash val="solid"/>
              <a:miter/>
            </a:ln>
          </p:spPr>
          <p:txBody>
            <a:bodyPr rtlCol="0" anchor="ctr"/>
            <a:lstStyle/>
            <a:p>
              <a:endParaRPr lang="en-GB"/>
            </a:p>
          </p:txBody>
        </p:sp>
        <p:sp>
          <p:nvSpPr>
            <p:cNvPr id="95" name="Forma libre: forma 94">
              <a:extLst>
                <a:ext uri="{FF2B5EF4-FFF2-40B4-BE49-F238E27FC236}">
                  <a16:creationId xmlns:a16="http://schemas.microsoft.com/office/drawing/2014/main" id="{B7950B35-C292-B47F-8B43-32EC12FF4E0B}"/>
                </a:ext>
              </a:extLst>
            </p:cNvPr>
            <p:cNvSpPr/>
            <p:nvPr/>
          </p:nvSpPr>
          <p:spPr>
            <a:xfrm>
              <a:off x="7701880" y="3785099"/>
              <a:ext cx="228600" cy="57150"/>
            </a:xfrm>
            <a:custGeom>
              <a:avLst/>
              <a:gdLst>
                <a:gd name="connsiteX0" fmla="*/ 0 w 228600"/>
                <a:gd name="connsiteY0" fmla="*/ 0 h 57150"/>
                <a:gd name="connsiteX1" fmla="*/ 114300 w 228600"/>
                <a:gd name="connsiteY1" fmla="*/ 57150 h 57150"/>
                <a:gd name="connsiteX2" fmla="*/ 228600 w 228600"/>
                <a:gd name="connsiteY2" fmla="*/ 0 h 57150"/>
                <a:gd name="connsiteX3" fmla="*/ 0 w 228600"/>
                <a:gd name="connsiteY3" fmla="*/ 0 h 57150"/>
              </a:gdLst>
              <a:ahLst/>
              <a:cxnLst>
                <a:cxn ang="0">
                  <a:pos x="connsiteX0" y="connsiteY0"/>
                </a:cxn>
                <a:cxn ang="0">
                  <a:pos x="connsiteX1" y="connsiteY1"/>
                </a:cxn>
                <a:cxn ang="0">
                  <a:pos x="connsiteX2" y="connsiteY2"/>
                </a:cxn>
                <a:cxn ang="0">
                  <a:pos x="connsiteX3" y="connsiteY3"/>
                </a:cxn>
              </a:cxnLst>
              <a:rect l="l" t="t" r="r" b="b"/>
              <a:pathLst>
                <a:path w="228600" h="57150">
                  <a:moveTo>
                    <a:pt x="0" y="0"/>
                  </a:moveTo>
                  <a:cubicBezTo>
                    <a:pt x="0" y="31432"/>
                    <a:pt x="51435" y="57150"/>
                    <a:pt x="114300" y="57150"/>
                  </a:cubicBezTo>
                  <a:cubicBezTo>
                    <a:pt x="177165" y="57150"/>
                    <a:pt x="228600" y="31432"/>
                    <a:pt x="228600" y="0"/>
                  </a:cubicBezTo>
                  <a:lnTo>
                    <a:pt x="0" y="0"/>
                  </a:lnTo>
                  <a:close/>
                </a:path>
              </a:pathLst>
            </a:custGeom>
            <a:solidFill>
              <a:srgbClr val="000000"/>
            </a:solidFill>
            <a:ln w="9525" cap="flat">
              <a:noFill/>
              <a:prstDash val="solid"/>
              <a:miter/>
            </a:ln>
          </p:spPr>
          <p:txBody>
            <a:bodyPr rtlCol="0" anchor="ctr"/>
            <a:lstStyle/>
            <a:p>
              <a:endParaRPr lang="en-GB"/>
            </a:p>
          </p:txBody>
        </p:sp>
      </p:grpSp>
      <p:sp>
        <p:nvSpPr>
          <p:cNvPr id="96" name="object 41">
            <a:extLst>
              <a:ext uri="{FF2B5EF4-FFF2-40B4-BE49-F238E27FC236}">
                <a16:creationId xmlns:a16="http://schemas.microsoft.com/office/drawing/2014/main" id="{FAE13CD2-4594-BB43-487D-3EA47072675E}"/>
              </a:ext>
            </a:extLst>
          </p:cNvPr>
          <p:cNvSpPr txBox="1"/>
          <p:nvPr/>
        </p:nvSpPr>
        <p:spPr>
          <a:xfrm>
            <a:off x="7589539" y="2387394"/>
            <a:ext cx="1114263" cy="443070"/>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latin typeface="TSTAR PRO" panose="02000806030000020004" pitchFamily="50" charset="0"/>
                <a:cs typeface="Trebuchet MS"/>
              </a:rPr>
              <a:t>COMPARABLE RESULTS</a:t>
            </a:r>
            <a:endParaRPr lang="en-GB" sz="1400" b="1" dirty="0">
              <a:latin typeface="TSTAR PRO" panose="02000806030000020004" pitchFamily="50" charset="0"/>
              <a:cs typeface="Trebuchet MS"/>
            </a:endParaRPr>
          </a:p>
        </p:txBody>
      </p:sp>
      <p:pic>
        <p:nvPicPr>
          <p:cNvPr id="97" name="Picture 14" descr="C:\Users\alongueira\Desktop\Universidad\TFM\13 - Presentación\images (5).png">
            <a:extLst>
              <a:ext uri="{FF2B5EF4-FFF2-40B4-BE49-F238E27FC236}">
                <a16:creationId xmlns:a16="http://schemas.microsoft.com/office/drawing/2014/main" id="{B82C5366-7574-665A-3D0B-09547B1B13D0}"/>
              </a:ext>
            </a:extLst>
          </p:cNvPr>
          <p:cNvPicPr>
            <a:picLocks noChangeAspect="1" noChangeArrowheads="1"/>
          </p:cNvPicPr>
          <p:nvPr/>
        </p:nvPicPr>
        <p:blipFill>
          <a:blip r:embed="rId5" cstate="print"/>
          <a:srcRect/>
          <a:stretch>
            <a:fillRect/>
          </a:stretch>
        </p:blipFill>
        <p:spPr bwMode="auto">
          <a:xfrm>
            <a:off x="1005466" y="871934"/>
            <a:ext cx="996308" cy="1052968"/>
          </a:xfrm>
          <a:prstGeom prst="rect">
            <a:avLst/>
          </a:prstGeom>
          <a:noFill/>
        </p:spPr>
      </p:pic>
      <p:sp>
        <p:nvSpPr>
          <p:cNvPr id="101" name="object 34">
            <a:extLst>
              <a:ext uri="{FF2B5EF4-FFF2-40B4-BE49-F238E27FC236}">
                <a16:creationId xmlns:a16="http://schemas.microsoft.com/office/drawing/2014/main" id="{E19E05B4-5508-F714-E599-47FE4BCD4CBC}"/>
              </a:ext>
            </a:extLst>
          </p:cNvPr>
          <p:cNvSpPr/>
          <p:nvPr/>
        </p:nvSpPr>
        <p:spPr>
          <a:xfrm rot="10800000" flipV="1">
            <a:off x="1213863" y="3528907"/>
            <a:ext cx="605704" cy="605704"/>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dirty="0"/>
          </a:p>
        </p:txBody>
      </p:sp>
      <p:pic>
        <p:nvPicPr>
          <p:cNvPr id="102" name="Gráfico 101" descr="Diseño web">
            <a:extLst>
              <a:ext uri="{FF2B5EF4-FFF2-40B4-BE49-F238E27FC236}">
                <a16:creationId xmlns:a16="http://schemas.microsoft.com/office/drawing/2014/main" id="{274E5721-6CDA-6B43-0AC6-FDBB2FE2641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57711" y="3590408"/>
            <a:ext cx="491818" cy="491816"/>
          </a:xfrm>
          <a:prstGeom prst="rect">
            <a:avLst/>
          </a:prstGeom>
        </p:spPr>
      </p:pic>
      <p:sp>
        <p:nvSpPr>
          <p:cNvPr id="104" name="object 34">
            <a:extLst>
              <a:ext uri="{FF2B5EF4-FFF2-40B4-BE49-F238E27FC236}">
                <a16:creationId xmlns:a16="http://schemas.microsoft.com/office/drawing/2014/main" id="{DA5E911E-58C1-17F9-AC2A-0AE936031946}"/>
              </a:ext>
            </a:extLst>
          </p:cNvPr>
          <p:cNvSpPr/>
          <p:nvPr/>
        </p:nvSpPr>
        <p:spPr>
          <a:xfrm rot="10800000" flipV="1">
            <a:off x="1224684" y="2317990"/>
            <a:ext cx="616036" cy="616036"/>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dirty="0"/>
          </a:p>
        </p:txBody>
      </p:sp>
      <p:sp>
        <p:nvSpPr>
          <p:cNvPr id="108" name="object 41">
            <a:extLst>
              <a:ext uri="{FF2B5EF4-FFF2-40B4-BE49-F238E27FC236}">
                <a16:creationId xmlns:a16="http://schemas.microsoft.com/office/drawing/2014/main" id="{DD27DD32-1493-98C4-718D-2905C0D44F5E}"/>
              </a:ext>
            </a:extLst>
          </p:cNvPr>
          <p:cNvSpPr txBox="1"/>
          <p:nvPr/>
        </p:nvSpPr>
        <p:spPr>
          <a:xfrm>
            <a:off x="455382" y="3647582"/>
            <a:ext cx="721598" cy="443070"/>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latin typeface="TSTAR PRO" panose="02000806030000020004" pitchFamily="50" charset="0"/>
                <a:cs typeface="Trebuchet MS"/>
              </a:rPr>
              <a:t>SOURCE CODE</a:t>
            </a:r>
            <a:endParaRPr lang="en-GB" sz="1400" b="1" dirty="0">
              <a:latin typeface="TSTAR PRO" panose="02000806030000020004" pitchFamily="50" charset="0"/>
              <a:cs typeface="Trebuchet MS"/>
            </a:endParaRPr>
          </a:p>
        </p:txBody>
      </p:sp>
      <p:sp>
        <p:nvSpPr>
          <p:cNvPr id="109" name="object 41">
            <a:extLst>
              <a:ext uri="{FF2B5EF4-FFF2-40B4-BE49-F238E27FC236}">
                <a16:creationId xmlns:a16="http://schemas.microsoft.com/office/drawing/2014/main" id="{76B98066-015D-1DC5-C1F2-3A1DC2F74DB2}"/>
              </a:ext>
            </a:extLst>
          </p:cNvPr>
          <p:cNvSpPr txBox="1"/>
          <p:nvPr/>
        </p:nvSpPr>
        <p:spPr>
          <a:xfrm>
            <a:off x="529816" y="2544414"/>
            <a:ext cx="588425" cy="227626"/>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latin typeface="TSTAR PRO" panose="02000806030000020004" pitchFamily="50" charset="0"/>
                <a:cs typeface="Trebuchet MS"/>
              </a:rPr>
              <a:t>DESIGN</a:t>
            </a:r>
            <a:endParaRPr lang="en-GB" sz="1400" b="1" dirty="0">
              <a:latin typeface="TSTAR PRO" panose="02000806030000020004" pitchFamily="50" charset="0"/>
              <a:cs typeface="Trebuchet MS"/>
            </a:endParaRPr>
          </a:p>
        </p:txBody>
      </p:sp>
      <p:sp>
        <p:nvSpPr>
          <p:cNvPr id="105" name="Forma libre: forma 104">
            <a:extLst>
              <a:ext uri="{FF2B5EF4-FFF2-40B4-BE49-F238E27FC236}">
                <a16:creationId xmlns:a16="http://schemas.microsoft.com/office/drawing/2014/main" id="{5FA3DC3F-94D6-3FBE-3192-396E8319FC70}"/>
              </a:ext>
            </a:extLst>
          </p:cNvPr>
          <p:cNvSpPr/>
          <p:nvPr/>
        </p:nvSpPr>
        <p:spPr>
          <a:xfrm>
            <a:off x="1410383" y="2482136"/>
            <a:ext cx="272928" cy="206533"/>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solidFill>
            <a:srgbClr val="000000"/>
          </a:solidFill>
          <a:ln w="9525" cap="flat">
            <a:noFill/>
            <a:prstDash val="solid"/>
            <a:miter/>
          </a:ln>
        </p:spPr>
        <p:txBody>
          <a:bodyPr rtlCol="0" anchor="ctr"/>
          <a:lstStyle/>
          <a:p>
            <a:endParaRPr lang="en-GB"/>
          </a:p>
        </p:txBody>
      </p:sp>
      <p:sp>
        <p:nvSpPr>
          <p:cNvPr id="107" name="Forma libre: forma 106">
            <a:extLst>
              <a:ext uri="{FF2B5EF4-FFF2-40B4-BE49-F238E27FC236}">
                <a16:creationId xmlns:a16="http://schemas.microsoft.com/office/drawing/2014/main" id="{9A08B204-3A2B-350E-BF2D-AEC1B58D5DE4}"/>
              </a:ext>
            </a:extLst>
          </p:cNvPr>
          <p:cNvSpPr/>
          <p:nvPr/>
        </p:nvSpPr>
        <p:spPr>
          <a:xfrm>
            <a:off x="1328016" y="2443541"/>
            <a:ext cx="419550" cy="356616"/>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solidFill>
            <a:srgbClr val="000000"/>
          </a:solidFill>
          <a:ln w="9525" cap="flat">
            <a:noFill/>
            <a:prstDash val="solid"/>
            <a:miter/>
          </a:ln>
        </p:spPr>
        <p:txBody>
          <a:bodyPr rtlCol="0" anchor="ctr"/>
          <a:lstStyle/>
          <a:p>
            <a:endParaRPr lang="en-GB"/>
          </a:p>
        </p:txBody>
      </p:sp>
      <p:grpSp>
        <p:nvGrpSpPr>
          <p:cNvPr id="111" name="Grupo 110">
            <a:extLst>
              <a:ext uri="{FF2B5EF4-FFF2-40B4-BE49-F238E27FC236}">
                <a16:creationId xmlns:a16="http://schemas.microsoft.com/office/drawing/2014/main" id="{AC29B394-63C7-B1FF-0ED0-1857E6A53744}"/>
              </a:ext>
            </a:extLst>
          </p:cNvPr>
          <p:cNvGrpSpPr/>
          <p:nvPr/>
        </p:nvGrpSpPr>
        <p:grpSpPr>
          <a:xfrm>
            <a:off x="6920550" y="3421673"/>
            <a:ext cx="616036" cy="616036"/>
            <a:chOff x="5352121" y="1545035"/>
            <a:chExt cx="616036" cy="616036"/>
          </a:xfrm>
        </p:grpSpPr>
        <p:sp>
          <p:nvSpPr>
            <p:cNvPr id="112" name="object 34">
              <a:extLst>
                <a:ext uri="{FF2B5EF4-FFF2-40B4-BE49-F238E27FC236}">
                  <a16:creationId xmlns:a16="http://schemas.microsoft.com/office/drawing/2014/main" id="{EB4482A9-53EC-ECC3-0676-1E1C5C7DF52D}"/>
                </a:ext>
              </a:extLst>
            </p:cNvPr>
            <p:cNvSpPr/>
            <p:nvPr/>
          </p:nvSpPr>
          <p:spPr>
            <a:xfrm rot="10800000" flipV="1">
              <a:off x="5352121" y="1545035"/>
              <a:ext cx="616036" cy="616036"/>
            </a:xfrm>
            <a:custGeom>
              <a:avLst/>
              <a:gdLst/>
              <a:ahLst/>
              <a:cxnLst/>
              <a:rect l="l" t="t" r="r" b="b"/>
              <a:pathLst>
                <a:path w="734059" h="734060">
                  <a:moveTo>
                    <a:pt x="367004" y="0"/>
                  </a:moveTo>
                  <a:lnTo>
                    <a:pt x="320968" y="2859"/>
                  </a:lnTo>
                  <a:lnTo>
                    <a:pt x="276638" y="11208"/>
                  </a:lnTo>
                  <a:lnTo>
                    <a:pt x="234358" y="24703"/>
                  </a:lnTo>
                  <a:lnTo>
                    <a:pt x="194473" y="43000"/>
                  </a:lnTo>
                  <a:lnTo>
                    <a:pt x="157326" y="65754"/>
                  </a:lnTo>
                  <a:lnTo>
                    <a:pt x="123261" y="92623"/>
                  </a:lnTo>
                  <a:lnTo>
                    <a:pt x="92623" y="123261"/>
                  </a:lnTo>
                  <a:lnTo>
                    <a:pt x="65754" y="157326"/>
                  </a:lnTo>
                  <a:lnTo>
                    <a:pt x="43000" y="194473"/>
                  </a:lnTo>
                  <a:lnTo>
                    <a:pt x="24703" y="234358"/>
                  </a:lnTo>
                  <a:lnTo>
                    <a:pt x="11208" y="276638"/>
                  </a:lnTo>
                  <a:lnTo>
                    <a:pt x="2859" y="320968"/>
                  </a:lnTo>
                  <a:lnTo>
                    <a:pt x="0" y="367004"/>
                  </a:lnTo>
                  <a:lnTo>
                    <a:pt x="2859" y="413041"/>
                  </a:lnTo>
                  <a:lnTo>
                    <a:pt x="11208" y="457371"/>
                  </a:lnTo>
                  <a:lnTo>
                    <a:pt x="24703" y="499650"/>
                  </a:lnTo>
                  <a:lnTo>
                    <a:pt x="43000" y="539535"/>
                  </a:lnTo>
                  <a:lnTo>
                    <a:pt x="65754" y="576682"/>
                  </a:lnTo>
                  <a:lnTo>
                    <a:pt x="92623" y="610747"/>
                  </a:lnTo>
                  <a:lnTo>
                    <a:pt x="123261" y="641385"/>
                  </a:lnTo>
                  <a:lnTo>
                    <a:pt x="157326" y="668254"/>
                  </a:lnTo>
                  <a:lnTo>
                    <a:pt x="194473" y="691009"/>
                  </a:lnTo>
                  <a:lnTo>
                    <a:pt x="234358" y="709305"/>
                  </a:lnTo>
                  <a:lnTo>
                    <a:pt x="276638" y="722800"/>
                  </a:lnTo>
                  <a:lnTo>
                    <a:pt x="320968" y="731149"/>
                  </a:lnTo>
                  <a:lnTo>
                    <a:pt x="367004" y="734009"/>
                  </a:lnTo>
                  <a:lnTo>
                    <a:pt x="413041" y="731149"/>
                  </a:lnTo>
                  <a:lnTo>
                    <a:pt x="457371" y="722800"/>
                  </a:lnTo>
                  <a:lnTo>
                    <a:pt x="499650" y="709305"/>
                  </a:lnTo>
                  <a:lnTo>
                    <a:pt x="539535" y="691009"/>
                  </a:lnTo>
                  <a:lnTo>
                    <a:pt x="576682" y="668254"/>
                  </a:lnTo>
                  <a:lnTo>
                    <a:pt x="610747" y="641385"/>
                  </a:lnTo>
                  <a:lnTo>
                    <a:pt x="641385" y="610747"/>
                  </a:lnTo>
                  <a:lnTo>
                    <a:pt x="668254" y="576682"/>
                  </a:lnTo>
                  <a:lnTo>
                    <a:pt x="691009" y="539535"/>
                  </a:lnTo>
                  <a:lnTo>
                    <a:pt x="709305" y="499650"/>
                  </a:lnTo>
                  <a:lnTo>
                    <a:pt x="722800" y="457371"/>
                  </a:lnTo>
                  <a:lnTo>
                    <a:pt x="731149" y="413041"/>
                  </a:lnTo>
                  <a:lnTo>
                    <a:pt x="734009" y="367004"/>
                  </a:lnTo>
                  <a:lnTo>
                    <a:pt x="731149" y="320968"/>
                  </a:lnTo>
                  <a:lnTo>
                    <a:pt x="722800" y="276638"/>
                  </a:lnTo>
                  <a:lnTo>
                    <a:pt x="709305" y="234358"/>
                  </a:lnTo>
                  <a:lnTo>
                    <a:pt x="691009" y="194473"/>
                  </a:lnTo>
                  <a:lnTo>
                    <a:pt x="668254" y="157326"/>
                  </a:lnTo>
                  <a:lnTo>
                    <a:pt x="641385" y="123261"/>
                  </a:lnTo>
                  <a:lnTo>
                    <a:pt x="610747" y="92623"/>
                  </a:lnTo>
                  <a:lnTo>
                    <a:pt x="576682" y="65754"/>
                  </a:lnTo>
                  <a:lnTo>
                    <a:pt x="539535" y="43000"/>
                  </a:lnTo>
                  <a:lnTo>
                    <a:pt x="499650" y="24703"/>
                  </a:lnTo>
                  <a:lnTo>
                    <a:pt x="457371" y="11208"/>
                  </a:lnTo>
                  <a:lnTo>
                    <a:pt x="413041" y="2859"/>
                  </a:lnTo>
                  <a:lnTo>
                    <a:pt x="367004" y="0"/>
                  </a:lnTo>
                  <a:close/>
                </a:path>
              </a:pathLst>
            </a:custGeom>
            <a:solidFill>
              <a:srgbClr val="25EE32"/>
            </a:solidFill>
          </p:spPr>
          <p:txBody>
            <a:bodyPr wrap="square" lIns="0" tIns="0" rIns="0" bIns="0" rtlCol="0"/>
            <a:lstStyle/>
            <a:p>
              <a:endParaRPr dirty="0"/>
            </a:p>
          </p:txBody>
        </p:sp>
        <p:grpSp>
          <p:nvGrpSpPr>
            <p:cNvPr id="113" name="Grupo 112">
              <a:extLst>
                <a:ext uri="{FF2B5EF4-FFF2-40B4-BE49-F238E27FC236}">
                  <a16:creationId xmlns:a16="http://schemas.microsoft.com/office/drawing/2014/main" id="{EB7A5B32-8A17-4D43-34BE-C34B42D41966}"/>
                </a:ext>
              </a:extLst>
            </p:cNvPr>
            <p:cNvGrpSpPr/>
            <p:nvPr/>
          </p:nvGrpSpPr>
          <p:grpSpPr>
            <a:xfrm>
              <a:off x="5401951" y="1589005"/>
              <a:ext cx="444749" cy="487931"/>
              <a:chOff x="5249907" y="2198318"/>
              <a:chExt cx="939805" cy="1031052"/>
            </a:xfrm>
          </p:grpSpPr>
          <p:pic>
            <p:nvPicPr>
              <p:cNvPr id="114" name="Gráfico 113" descr="Lista">
                <a:extLst>
                  <a:ext uri="{FF2B5EF4-FFF2-40B4-BE49-F238E27FC236}">
                    <a16:creationId xmlns:a16="http://schemas.microsoft.com/office/drawing/2014/main" id="{722FF17B-E687-475D-3906-9A526E4430F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49907" y="2198318"/>
                <a:ext cx="914400" cy="914400"/>
              </a:xfrm>
              <a:prstGeom prst="rect">
                <a:avLst/>
              </a:prstGeom>
            </p:spPr>
          </p:pic>
          <p:grpSp>
            <p:nvGrpSpPr>
              <p:cNvPr id="115" name="Grupo 114">
                <a:extLst>
                  <a:ext uri="{FF2B5EF4-FFF2-40B4-BE49-F238E27FC236}">
                    <a16:creationId xmlns:a16="http://schemas.microsoft.com/office/drawing/2014/main" id="{CE106478-8F2C-7F8B-00BE-8BBFE4298C52}"/>
                  </a:ext>
                </a:extLst>
              </p:cNvPr>
              <p:cNvGrpSpPr/>
              <p:nvPr/>
            </p:nvGrpSpPr>
            <p:grpSpPr>
              <a:xfrm>
                <a:off x="5508104" y="2372000"/>
                <a:ext cx="590550" cy="762000"/>
                <a:chOff x="6094978" y="2617418"/>
                <a:chExt cx="590550" cy="762000"/>
              </a:xfrm>
            </p:grpSpPr>
            <p:sp>
              <p:nvSpPr>
                <p:cNvPr id="127" name="Rectángulo 126">
                  <a:extLst>
                    <a:ext uri="{FF2B5EF4-FFF2-40B4-BE49-F238E27FC236}">
                      <a16:creationId xmlns:a16="http://schemas.microsoft.com/office/drawing/2014/main" id="{28B623B0-C3A1-26C0-5A3A-328C281DDA35}"/>
                    </a:ext>
                  </a:extLst>
                </p:cNvPr>
                <p:cNvSpPr/>
                <p:nvPr/>
              </p:nvSpPr>
              <p:spPr>
                <a:xfrm>
                  <a:off x="6146651" y="2658044"/>
                  <a:ext cx="504057" cy="697513"/>
                </a:xfrm>
                <a:prstGeom prst="rect">
                  <a:avLst/>
                </a:prstGeom>
                <a:solidFill>
                  <a:srgbClr val="2CF026"/>
                </a:solidFill>
                <a:ln>
                  <a:solidFill>
                    <a:srgbClr val="2CF0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8" name="Forma libre: forma 127">
                  <a:extLst>
                    <a:ext uri="{FF2B5EF4-FFF2-40B4-BE49-F238E27FC236}">
                      <a16:creationId xmlns:a16="http://schemas.microsoft.com/office/drawing/2014/main" id="{22AD4A8A-BD3C-89F4-E5C1-925DF19AF25E}"/>
                    </a:ext>
                  </a:extLst>
                </p:cNvPr>
                <p:cNvSpPr/>
                <p:nvPr/>
              </p:nvSpPr>
              <p:spPr>
                <a:xfrm>
                  <a:off x="6094978" y="2617418"/>
                  <a:ext cx="590550" cy="762000"/>
                </a:xfrm>
                <a:custGeom>
                  <a:avLst/>
                  <a:gdLst>
                    <a:gd name="connsiteX0" fmla="*/ 533400 w 590550"/>
                    <a:gd name="connsiteY0" fmla="*/ 704850 h 762000"/>
                    <a:gd name="connsiteX1" fmla="*/ 57150 w 590550"/>
                    <a:gd name="connsiteY1" fmla="*/ 704850 h 762000"/>
                    <a:gd name="connsiteX2" fmla="*/ 57150 w 590550"/>
                    <a:gd name="connsiteY2" fmla="*/ 57150 h 762000"/>
                    <a:gd name="connsiteX3" fmla="*/ 533400 w 590550"/>
                    <a:gd name="connsiteY3" fmla="*/ 57150 h 762000"/>
                    <a:gd name="connsiteX4" fmla="*/ 533400 w 590550"/>
                    <a:gd name="connsiteY4" fmla="*/ 704850 h 762000"/>
                    <a:gd name="connsiteX5" fmla="*/ 590550 w 590550"/>
                    <a:gd name="connsiteY5" fmla="*/ 0 h 762000"/>
                    <a:gd name="connsiteX6" fmla="*/ 0 w 590550"/>
                    <a:gd name="connsiteY6" fmla="*/ 0 h 762000"/>
                    <a:gd name="connsiteX7" fmla="*/ 0 w 590550"/>
                    <a:gd name="connsiteY7" fmla="*/ 762000 h 762000"/>
                    <a:gd name="connsiteX8" fmla="*/ 590550 w 590550"/>
                    <a:gd name="connsiteY8" fmla="*/ 762000 h 762000"/>
                    <a:gd name="connsiteX9" fmla="*/ 590550 w 590550"/>
                    <a:gd name="connsiteY9"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0550" h="762000">
                      <a:moveTo>
                        <a:pt x="533400" y="704850"/>
                      </a:moveTo>
                      <a:lnTo>
                        <a:pt x="57150" y="704850"/>
                      </a:lnTo>
                      <a:lnTo>
                        <a:pt x="57150" y="57150"/>
                      </a:lnTo>
                      <a:lnTo>
                        <a:pt x="533400" y="57150"/>
                      </a:lnTo>
                      <a:lnTo>
                        <a:pt x="533400" y="704850"/>
                      </a:lnTo>
                      <a:close/>
                      <a:moveTo>
                        <a:pt x="590550" y="0"/>
                      </a:moveTo>
                      <a:lnTo>
                        <a:pt x="0" y="0"/>
                      </a:lnTo>
                      <a:lnTo>
                        <a:pt x="0" y="762000"/>
                      </a:lnTo>
                      <a:lnTo>
                        <a:pt x="590550" y="762000"/>
                      </a:lnTo>
                      <a:lnTo>
                        <a:pt x="590550" y="0"/>
                      </a:lnTo>
                      <a:close/>
                    </a:path>
                  </a:pathLst>
                </a:custGeom>
                <a:solidFill>
                  <a:srgbClr val="000000"/>
                </a:solidFill>
                <a:ln w="9525" cap="flat">
                  <a:noFill/>
                  <a:prstDash val="solid"/>
                  <a:miter/>
                </a:ln>
              </p:spPr>
              <p:txBody>
                <a:bodyPr rtlCol="0" anchor="ctr"/>
                <a:lstStyle/>
                <a:p>
                  <a:endParaRPr lang="en-GB"/>
                </a:p>
              </p:txBody>
            </p:sp>
            <p:sp>
              <p:nvSpPr>
                <p:cNvPr id="129" name="Forma libre: forma 128">
                  <a:extLst>
                    <a:ext uri="{FF2B5EF4-FFF2-40B4-BE49-F238E27FC236}">
                      <a16:creationId xmlns:a16="http://schemas.microsoft.com/office/drawing/2014/main" id="{247E809C-A657-C95E-3CC2-C37F601B4174}"/>
                    </a:ext>
                  </a:extLst>
                </p:cNvPr>
                <p:cNvSpPr/>
                <p:nvPr/>
              </p:nvSpPr>
              <p:spPr>
                <a:xfrm>
                  <a:off x="6485503" y="2731718"/>
                  <a:ext cx="76200" cy="76200"/>
                </a:xfrm>
                <a:custGeom>
                  <a:avLst/>
                  <a:gdLst>
                    <a:gd name="connsiteX0" fmla="*/ 0 w 76200"/>
                    <a:gd name="connsiteY0" fmla="*/ 0 h 76200"/>
                    <a:gd name="connsiteX1" fmla="*/ 76200 w 76200"/>
                    <a:gd name="connsiteY1" fmla="*/ 0 h 76200"/>
                    <a:gd name="connsiteX2" fmla="*/ 76200 w 76200"/>
                    <a:gd name="connsiteY2" fmla="*/ 76200 h 76200"/>
                    <a:gd name="connsiteX3" fmla="*/ 0 w 76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76200" h="76200">
                      <a:moveTo>
                        <a:pt x="0" y="0"/>
                      </a:moveTo>
                      <a:lnTo>
                        <a:pt x="76200" y="0"/>
                      </a:lnTo>
                      <a:lnTo>
                        <a:pt x="76200" y="76200"/>
                      </a:lnTo>
                      <a:lnTo>
                        <a:pt x="0" y="76200"/>
                      </a:lnTo>
                      <a:close/>
                    </a:path>
                  </a:pathLst>
                </a:custGeom>
                <a:solidFill>
                  <a:srgbClr val="000000"/>
                </a:solidFill>
                <a:ln w="9525" cap="flat">
                  <a:noFill/>
                  <a:prstDash val="solid"/>
                  <a:miter/>
                </a:ln>
              </p:spPr>
              <p:txBody>
                <a:bodyPr rtlCol="0" anchor="ctr"/>
                <a:lstStyle/>
                <a:p>
                  <a:endParaRPr lang="en-GB"/>
                </a:p>
              </p:txBody>
            </p:sp>
            <p:sp>
              <p:nvSpPr>
                <p:cNvPr id="130" name="Forma libre: forma 129">
                  <a:extLst>
                    <a:ext uri="{FF2B5EF4-FFF2-40B4-BE49-F238E27FC236}">
                      <a16:creationId xmlns:a16="http://schemas.microsoft.com/office/drawing/2014/main" id="{DBE61177-8686-9340-3BBF-95087FB771DC}"/>
                    </a:ext>
                  </a:extLst>
                </p:cNvPr>
                <p:cNvSpPr/>
                <p:nvPr/>
              </p:nvSpPr>
              <p:spPr>
                <a:xfrm>
                  <a:off x="6218803" y="2750768"/>
                  <a:ext cx="190500" cy="38100"/>
                </a:xfrm>
                <a:custGeom>
                  <a:avLst/>
                  <a:gdLst>
                    <a:gd name="connsiteX0" fmla="*/ 0 w 190500"/>
                    <a:gd name="connsiteY0" fmla="*/ 0 h 38100"/>
                    <a:gd name="connsiteX1" fmla="*/ 190500 w 190500"/>
                    <a:gd name="connsiteY1" fmla="*/ 0 h 38100"/>
                    <a:gd name="connsiteX2" fmla="*/ 190500 w 190500"/>
                    <a:gd name="connsiteY2" fmla="*/ 38100 h 38100"/>
                    <a:gd name="connsiteX3" fmla="*/ 0 w 1905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90500" h="38100">
                      <a:moveTo>
                        <a:pt x="0" y="0"/>
                      </a:moveTo>
                      <a:lnTo>
                        <a:pt x="190500" y="0"/>
                      </a:lnTo>
                      <a:lnTo>
                        <a:pt x="190500" y="38100"/>
                      </a:lnTo>
                      <a:lnTo>
                        <a:pt x="0" y="38100"/>
                      </a:lnTo>
                      <a:close/>
                    </a:path>
                  </a:pathLst>
                </a:custGeom>
                <a:solidFill>
                  <a:srgbClr val="000000"/>
                </a:solidFill>
                <a:ln w="9525" cap="flat">
                  <a:noFill/>
                  <a:prstDash val="solid"/>
                  <a:miter/>
                </a:ln>
              </p:spPr>
              <p:txBody>
                <a:bodyPr rtlCol="0" anchor="ctr"/>
                <a:lstStyle/>
                <a:p>
                  <a:endParaRPr lang="en-GB"/>
                </a:p>
              </p:txBody>
            </p:sp>
            <p:sp>
              <p:nvSpPr>
                <p:cNvPr id="131" name="Forma libre: forma 130">
                  <a:extLst>
                    <a:ext uri="{FF2B5EF4-FFF2-40B4-BE49-F238E27FC236}">
                      <a16:creationId xmlns:a16="http://schemas.microsoft.com/office/drawing/2014/main" id="{66A4D986-120F-3F97-2ADA-8AB58E38113F}"/>
                    </a:ext>
                  </a:extLst>
                </p:cNvPr>
                <p:cNvSpPr/>
                <p:nvPr/>
              </p:nvSpPr>
              <p:spPr>
                <a:xfrm>
                  <a:off x="6485503" y="2884118"/>
                  <a:ext cx="76200" cy="76200"/>
                </a:xfrm>
                <a:custGeom>
                  <a:avLst/>
                  <a:gdLst>
                    <a:gd name="connsiteX0" fmla="*/ 0 w 76200"/>
                    <a:gd name="connsiteY0" fmla="*/ 0 h 76200"/>
                    <a:gd name="connsiteX1" fmla="*/ 76200 w 76200"/>
                    <a:gd name="connsiteY1" fmla="*/ 0 h 76200"/>
                    <a:gd name="connsiteX2" fmla="*/ 76200 w 76200"/>
                    <a:gd name="connsiteY2" fmla="*/ 76200 h 76200"/>
                    <a:gd name="connsiteX3" fmla="*/ 0 w 76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76200" h="76200">
                      <a:moveTo>
                        <a:pt x="0" y="0"/>
                      </a:moveTo>
                      <a:lnTo>
                        <a:pt x="76200" y="0"/>
                      </a:lnTo>
                      <a:lnTo>
                        <a:pt x="76200" y="76200"/>
                      </a:lnTo>
                      <a:lnTo>
                        <a:pt x="0" y="76200"/>
                      </a:lnTo>
                      <a:close/>
                    </a:path>
                  </a:pathLst>
                </a:custGeom>
                <a:solidFill>
                  <a:srgbClr val="000000"/>
                </a:solidFill>
                <a:ln w="9525" cap="flat">
                  <a:noFill/>
                  <a:prstDash val="solid"/>
                  <a:miter/>
                </a:ln>
              </p:spPr>
              <p:txBody>
                <a:bodyPr rtlCol="0" anchor="ctr"/>
                <a:lstStyle/>
                <a:p>
                  <a:endParaRPr lang="en-GB"/>
                </a:p>
              </p:txBody>
            </p:sp>
            <p:sp>
              <p:nvSpPr>
                <p:cNvPr id="132" name="Forma libre: forma 131">
                  <a:extLst>
                    <a:ext uri="{FF2B5EF4-FFF2-40B4-BE49-F238E27FC236}">
                      <a16:creationId xmlns:a16="http://schemas.microsoft.com/office/drawing/2014/main" id="{9AFF53BB-2C21-E9EF-B690-8EEE4E515FB7}"/>
                    </a:ext>
                  </a:extLst>
                </p:cNvPr>
                <p:cNvSpPr/>
                <p:nvPr/>
              </p:nvSpPr>
              <p:spPr>
                <a:xfrm>
                  <a:off x="6218803" y="2903168"/>
                  <a:ext cx="190500" cy="38100"/>
                </a:xfrm>
                <a:custGeom>
                  <a:avLst/>
                  <a:gdLst>
                    <a:gd name="connsiteX0" fmla="*/ 0 w 190500"/>
                    <a:gd name="connsiteY0" fmla="*/ 0 h 38100"/>
                    <a:gd name="connsiteX1" fmla="*/ 190500 w 190500"/>
                    <a:gd name="connsiteY1" fmla="*/ 0 h 38100"/>
                    <a:gd name="connsiteX2" fmla="*/ 190500 w 190500"/>
                    <a:gd name="connsiteY2" fmla="*/ 38100 h 38100"/>
                    <a:gd name="connsiteX3" fmla="*/ 0 w 1905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90500" h="38100">
                      <a:moveTo>
                        <a:pt x="0" y="0"/>
                      </a:moveTo>
                      <a:lnTo>
                        <a:pt x="190500" y="0"/>
                      </a:lnTo>
                      <a:lnTo>
                        <a:pt x="190500" y="38100"/>
                      </a:lnTo>
                      <a:lnTo>
                        <a:pt x="0" y="38100"/>
                      </a:lnTo>
                      <a:close/>
                    </a:path>
                  </a:pathLst>
                </a:custGeom>
                <a:solidFill>
                  <a:srgbClr val="000000"/>
                </a:solidFill>
                <a:ln w="9525" cap="flat">
                  <a:noFill/>
                  <a:prstDash val="solid"/>
                  <a:miter/>
                </a:ln>
              </p:spPr>
              <p:txBody>
                <a:bodyPr rtlCol="0" anchor="ctr"/>
                <a:lstStyle/>
                <a:p>
                  <a:endParaRPr lang="en-GB"/>
                </a:p>
              </p:txBody>
            </p:sp>
            <p:sp>
              <p:nvSpPr>
                <p:cNvPr id="133" name="Forma libre: forma 132">
                  <a:extLst>
                    <a:ext uri="{FF2B5EF4-FFF2-40B4-BE49-F238E27FC236}">
                      <a16:creationId xmlns:a16="http://schemas.microsoft.com/office/drawing/2014/main" id="{88F0E964-F4AB-E486-565E-79EA006FE349}"/>
                    </a:ext>
                  </a:extLst>
                </p:cNvPr>
                <p:cNvSpPr/>
                <p:nvPr/>
              </p:nvSpPr>
              <p:spPr>
                <a:xfrm>
                  <a:off x="6485503" y="3036518"/>
                  <a:ext cx="76200" cy="76200"/>
                </a:xfrm>
                <a:custGeom>
                  <a:avLst/>
                  <a:gdLst>
                    <a:gd name="connsiteX0" fmla="*/ 0 w 76200"/>
                    <a:gd name="connsiteY0" fmla="*/ 0 h 76200"/>
                    <a:gd name="connsiteX1" fmla="*/ 76200 w 76200"/>
                    <a:gd name="connsiteY1" fmla="*/ 0 h 76200"/>
                    <a:gd name="connsiteX2" fmla="*/ 76200 w 76200"/>
                    <a:gd name="connsiteY2" fmla="*/ 76200 h 76200"/>
                    <a:gd name="connsiteX3" fmla="*/ 0 w 76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76200" h="76200">
                      <a:moveTo>
                        <a:pt x="0" y="0"/>
                      </a:moveTo>
                      <a:lnTo>
                        <a:pt x="76200" y="0"/>
                      </a:lnTo>
                      <a:lnTo>
                        <a:pt x="76200" y="76200"/>
                      </a:lnTo>
                      <a:lnTo>
                        <a:pt x="0" y="76200"/>
                      </a:lnTo>
                      <a:close/>
                    </a:path>
                  </a:pathLst>
                </a:custGeom>
                <a:solidFill>
                  <a:srgbClr val="000000"/>
                </a:solidFill>
                <a:ln w="9525" cap="flat">
                  <a:noFill/>
                  <a:prstDash val="solid"/>
                  <a:miter/>
                </a:ln>
              </p:spPr>
              <p:txBody>
                <a:bodyPr rtlCol="0" anchor="ctr"/>
                <a:lstStyle/>
                <a:p>
                  <a:endParaRPr lang="en-GB"/>
                </a:p>
              </p:txBody>
            </p:sp>
            <p:sp>
              <p:nvSpPr>
                <p:cNvPr id="134" name="Forma libre: forma 133">
                  <a:extLst>
                    <a:ext uri="{FF2B5EF4-FFF2-40B4-BE49-F238E27FC236}">
                      <a16:creationId xmlns:a16="http://schemas.microsoft.com/office/drawing/2014/main" id="{0A944A3E-1E3A-4251-4634-0545FF327BA7}"/>
                    </a:ext>
                  </a:extLst>
                </p:cNvPr>
                <p:cNvSpPr/>
                <p:nvPr/>
              </p:nvSpPr>
              <p:spPr>
                <a:xfrm>
                  <a:off x="6218803" y="3055568"/>
                  <a:ext cx="190500" cy="38100"/>
                </a:xfrm>
                <a:custGeom>
                  <a:avLst/>
                  <a:gdLst>
                    <a:gd name="connsiteX0" fmla="*/ 0 w 190500"/>
                    <a:gd name="connsiteY0" fmla="*/ 0 h 38100"/>
                    <a:gd name="connsiteX1" fmla="*/ 190500 w 190500"/>
                    <a:gd name="connsiteY1" fmla="*/ 0 h 38100"/>
                    <a:gd name="connsiteX2" fmla="*/ 190500 w 190500"/>
                    <a:gd name="connsiteY2" fmla="*/ 38100 h 38100"/>
                    <a:gd name="connsiteX3" fmla="*/ 0 w 1905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90500" h="38100">
                      <a:moveTo>
                        <a:pt x="0" y="0"/>
                      </a:moveTo>
                      <a:lnTo>
                        <a:pt x="190500" y="0"/>
                      </a:lnTo>
                      <a:lnTo>
                        <a:pt x="190500" y="38100"/>
                      </a:lnTo>
                      <a:lnTo>
                        <a:pt x="0" y="38100"/>
                      </a:lnTo>
                      <a:close/>
                    </a:path>
                  </a:pathLst>
                </a:custGeom>
                <a:solidFill>
                  <a:srgbClr val="000000"/>
                </a:solidFill>
                <a:ln w="9525" cap="flat">
                  <a:noFill/>
                  <a:prstDash val="solid"/>
                  <a:miter/>
                </a:ln>
              </p:spPr>
              <p:txBody>
                <a:bodyPr rtlCol="0" anchor="ctr"/>
                <a:lstStyle/>
                <a:p>
                  <a:endParaRPr lang="en-GB"/>
                </a:p>
              </p:txBody>
            </p:sp>
            <p:sp>
              <p:nvSpPr>
                <p:cNvPr id="135" name="Forma libre: forma 134">
                  <a:extLst>
                    <a:ext uri="{FF2B5EF4-FFF2-40B4-BE49-F238E27FC236}">
                      <a16:creationId xmlns:a16="http://schemas.microsoft.com/office/drawing/2014/main" id="{5061DBD6-94A8-C254-3AE1-6BEB9C236AA6}"/>
                    </a:ext>
                  </a:extLst>
                </p:cNvPr>
                <p:cNvSpPr/>
                <p:nvPr/>
              </p:nvSpPr>
              <p:spPr>
                <a:xfrm>
                  <a:off x="6485503" y="3188918"/>
                  <a:ext cx="76200" cy="76200"/>
                </a:xfrm>
                <a:custGeom>
                  <a:avLst/>
                  <a:gdLst>
                    <a:gd name="connsiteX0" fmla="*/ 0 w 76200"/>
                    <a:gd name="connsiteY0" fmla="*/ 0 h 76200"/>
                    <a:gd name="connsiteX1" fmla="*/ 76200 w 76200"/>
                    <a:gd name="connsiteY1" fmla="*/ 0 h 76200"/>
                    <a:gd name="connsiteX2" fmla="*/ 76200 w 76200"/>
                    <a:gd name="connsiteY2" fmla="*/ 76200 h 76200"/>
                    <a:gd name="connsiteX3" fmla="*/ 0 w 76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76200" h="76200">
                      <a:moveTo>
                        <a:pt x="0" y="0"/>
                      </a:moveTo>
                      <a:lnTo>
                        <a:pt x="76200" y="0"/>
                      </a:lnTo>
                      <a:lnTo>
                        <a:pt x="76200" y="76200"/>
                      </a:lnTo>
                      <a:lnTo>
                        <a:pt x="0" y="76200"/>
                      </a:lnTo>
                      <a:close/>
                    </a:path>
                  </a:pathLst>
                </a:custGeom>
                <a:solidFill>
                  <a:srgbClr val="000000"/>
                </a:solidFill>
                <a:ln w="9525" cap="flat">
                  <a:noFill/>
                  <a:prstDash val="solid"/>
                  <a:miter/>
                </a:ln>
              </p:spPr>
              <p:txBody>
                <a:bodyPr rtlCol="0" anchor="ctr"/>
                <a:lstStyle/>
                <a:p>
                  <a:endParaRPr lang="en-GB"/>
                </a:p>
              </p:txBody>
            </p:sp>
            <p:sp>
              <p:nvSpPr>
                <p:cNvPr id="136" name="Forma libre: forma 135">
                  <a:extLst>
                    <a:ext uri="{FF2B5EF4-FFF2-40B4-BE49-F238E27FC236}">
                      <a16:creationId xmlns:a16="http://schemas.microsoft.com/office/drawing/2014/main" id="{2AA96197-A17E-47B4-5E15-B41950A81ADE}"/>
                    </a:ext>
                  </a:extLst>
                </p:cNvPr>
                <p:cNvSpPr/>
                <p:nvPr/>
              </p:nvSpPr>
              <p:spPr>
                <a:xfrm>
                  <a:off x="6218803" y="3207968"/>
                  <a:ext cx="190500" cy="38100"/>
                </a:xfrm>
                <a:custGeom>
                  <a:avLst/>
                  <a:gdLst>
                    <a:gd name="connsiteX0" fmla="*/ 0 w 190500"/>
                    <a:gd name="connsiteY0" fmla="*/ 0 h 38100"/>
                    <a:gd name="connsiteX1" fmla="*/ 190500 w 190500"/>
                    <a:gd name="connsiteY1" fmla="*/ 0 h 38100"/>
                    <a:gd name="connsiteX2" fmla="*/ 190500 w 190500"/>
                    <a:gd name="connsiteY2" fmla="*/ 38100 h 38100"/>
                    <a:gd name="connsiteX3" fmla="*/ 0 w 1905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90500" h="38100">
                      <a:moveTo>
                        <a:pt x="0" y="0"/>
                      </a:moveTo>
                      <a:lnTo>
                        <a:pt x="190500" y="0"/>
                      </a:lnTo>
                      <a:lnTo>
                        <a:pt x="190500" y="38100"/>
                      </a:lnTo>
                      <a:lnTo>
                        <a:pt x="0" y="38100"/>
                      </a:lnTo>
                      <a:close/>
                    </a:path>
                  </a:pathLst>
                </a:custGeom>
                <a:solidFill>
                  <a:srgbClr val="000000"/>
                </a:solidFill>
                <a:ln w="9525" cap="flat">
                  <a:noFill/>
                  <a:prstDash val="solid"/>
                  <a:miter/>
                </a:ln>
              </p:spPr>
              <p:txBody>
                <a:bodyPr rtlCol="0" anchor="ctr"/>
                <a:lstStyle/>
                <a:p>
                  <a:endParaRPr lang="en-GB"/>
                </a:p>
              </p:txBody>
            </p:sp>
          </p:grpSp>
          <p:grpSp>
            <p:nvGrpSpPr>
              <p:cNvPr id="116" name="Grupo 115">
                <a:extLst>
                  <a:ext uri="{FF2B5EF4-FFF2-40B4-BE49-F238E27FC236}">
                    <a16:creationId xmlns:a16="http://schemas.microsoft.com/office/drawing/2014/main" id="{571F4B1F-F0CD-2733-BF7C-F0D3F938606A}"/>
                  </a:ext>
                </a:extLst>
              </p:cNvPr>
              <p:cNvGrpSpPr/>
              <p:nvPr/>
            </p:nvGrpSpPr>
            <p:grpSpPr>
              <a:xfrm>
                <a:off x="5599162" y="2467370"/>
                <a:ext cx="590550" cy="762000"/>
                <a:chOff x="6094978" y="2617418"/>
                <a:chExt cx="590550" cy="762000"/>
              </a:xfrm>
            </p:grpSpPr>
            <p:sp>
              <p:nvSpPr>
                <p:cNvPr id="117" name="Rectángulo 116">
                  <a:extLst>
                    <a:ext uri="{FF2B5EF4-FFF2-40B4-BE49-F238E27FC236}">
                      <a16:creationId xmlns:a16="http://schemas.microsoft.com/office/drawing/2014/main" id="{E60A50EF-6057-A5FC-604C-AEE3B8FE770A}"/>
                    </a:ext>
                  </a:extLst>
                </p:cNvPr>
                <p:cNvSpPr/>
                <p:nvPr/>
              </p:nvSpPr>
              <p:spPr>
                <a:xfrm>
                  <a:off x="6146651" y="2658044"/>
                  <a:ext cx="504057" cy="697514"/>
                </a:xfrm>
                <a:prstGeom prst="rect">
                  <a:avLst/>
                </a:prstGeom>
                <a:solidFill>
                  <a:srgbClr val="2CF026"/>
                </a:solidFill>
                <a:ln>
                  <a:solidFill>
                    <a:srgbClr val="2CF0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8" name="Forma libre: forma 117">
                  <a:extLst>
                    <a:ext uri="{FF2B5EF4-FFF2-40B4-BE49-F238E27FC236}">
                      <a16:creationId xmlns:a16="http://schemas.microsoft.com/office/drawing/2014/main" id="{8DAF0072-97F1-D2E5-C529-8EF7623D6DEE}"/>
                    </a:ext>
                  </a:extLst>
                </p:cNvPr>
                <p:cNvSpPr/>
                <p:nvPr/>
              </p:nvSpPr>
              <p:spPr>
                <a:xfrm>
                  <a:off x="6094978" y="2617418"/>
                  <a:ext cx="590550" cy="762000"/>
                </a:xfrm>
                <a:custGeom>
                  <a:avLst/>
                  <a:gdLst>
                    <a:gd name="connsiteX0" fmla="*/ 533400 w 590550"/>
                    <a:gd name="connsiteY0" fmla="*/ 704850 h 762000"/>
                    <a:gd name="connsiteX1" fmla="*/ 57150 w 590550"/>
                    <a:gd name="connsiteY1" fmla="*/ 704850 h 762000"/>
                    <a:gd name="connsiteX2" fmla="*/ 57150 w 590550"/>
                    <a:gd name="connsiteY2" fmla="*/ 57150 h 762000"/>
                    <a:gd name="connsiteX3" fmla="*/ 533400 w 590550"/>
                    <a:gd name="connsiteY3" fmla="*/ 57150 h 762000"/>
                    <a:gd name="connsiteX4" fmla="*/ 533400 w 590550"/>
                    <a:gd name="connsiteY4" fmla="*/ 704850 h 762000"/>
                    <a:gd name="connsiteX5" fmla="*/ 590550 w 590550"/>
                    <a:gd name="connsiteY5" fmla="*/ 0 h 762000"/>
                    <a:gd name="connsiteX6" fmla="*/ 0 w 590550"/>
                    <a:gd name="connsiteY6" fmla="*/ 0 h 762000"/>
                    <a:gd name="connsiteX7" fmla="*/ 0 w 590550"/>
                    <a:gd name="connsiteY7" fmla="*/ 762000 h 762000"/>
                    <a:gd name="connsiteX8" fmla="*/ 590550 w 590550"/>
                    <a:gd name="connsiteY8" fmla="*/ 762000 h 762000"/>
                    <a:gd name="connsiteX9" fmla="*/ 590550 w 590550"/>
                    <a:gd name="connsiteY9"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0550" h="762000">
                      <a:moveTo>
                        <a:pt x="533400" y="704850"/>
                      </a:moveTo>
                      <a:lnTo>
                        <a:pt x="57150" y="704850"/>
                      </a:lnTo>
                      <a:lnTo>
                        <a:pt x="57150" y="57150"/>
                      </a:lnTo>
                      <a:lnTo>
                        <a:pt x="533400" y="57150"/>
                      </a:lnTo>
                      <a:lnTo>
                        <a:pt x="533400" y="704850"/>
                      </a:lnTo>
                      <a:close/>
                      <a:moveTo>
                        <a:pt x="590550" y="0"/>
                      </a:moveTo>
                      <a:lnTo>
                        <a:pt x="0" y="0"/>
                      </a:lnTo>
                      <a:lnTo>
                        <a:pt x="0" y="762000"/>
                      </a:lnTo>
                      <a:lnTo>
                        <a:pt x="590550" y="762000"/>
                      </a:lnTo>
                      <a:lnTo>
                        <a:pt x="590550" y="0"/>
                      </a:lnTo>
                      <a:close/>
                    </a:path>
                  </a:pathLst>
                </a:custGeom>
                <a:solidFill>
                  <a:srgbClr val="000000"/>
                </a:solidFill>
                <a:ln w="9525" cap="flat">
                  <a:noFill/>
                  <a:prstDash val="solid"/>
                  <a:miter/>
                </a:ln>
              </p:spPr>
              <p:txBody>
                <a:bodyPr rtlCol="0" anchor="ctr"/>
                <a:lstStyle/>
                <a:p>
                  <a:endParaRPr lang="en-GB"/>
                </a:p>
              </p:txBody>
            </p:sp>
            <p:sp>
              <p:nvSpPr>
                <p:cNvPr id="119" name="Forma libre: forma 118">
                  <a:extLst>
                    <a:ext uri="{FF2B5EF4-FFF2-40B4-BE49-F238E27FC236}">
                      <a16:creationId xmlns:a16="http://schemas.microsoft.com/office/drawing/2014/main" id="{F90EB6F2-ECF7-426C-B477-FDDA314DD238}"/>
                    </a:ext>
                  </a:extLst>
                </p:cNvPr>
                <p:cNvSpPr/>
                <p:nvPr/>
              </p:nvSpPr>
              <p:spPr>
                <a:xfrm>
                  <a:off x="6485503" y="2731718"/>
                  <a:ext cx="76200" cy="76200"/>
                </a:xfrm>
                <a:custGeom>
                  <a:avLst/>
                  <a:gdLst>
                    <a:gd name="connsiteX0" fmla="*/ 0 w 76200"/>
                    <a:gd name="connsiteY0" fmla="*/ 0 h 76200"/>
                    <a:gd name="connsiteX1" fmla="*/ 76200 w 76200"/>
                    <a:gd name="connsiteY1" fmla="*/ 0 h 76200"/>
                    <a:gd name="connsiteX2" fmla="*/ 76200 w 76200"/>
                    <a:gd name="connsiteY2" fmla="*/ 76200 h 76200"/>
                    <a:gd name="connsiteX3" fmla="*/ 0 w 76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76200" h="76200">
                      <a:moveTo>
                        <a:pt x="0" y="0"/>
                      </a:moveTo>
                      <a:lnTo>
                        <a:pt x="76200" y="0"/>
                      </a:lnTo>
                      <a:lnTo>
                        <a:pt x="76200" y="76200"/>
                      </a:lnTo>
                      <a:lnTo>
                        <a:pt x="0" y="76200"/>
                      </a:lnTo>
                      <a:close/>
                    </a:path>
                  </a:pathLst>
                </a:custGeom>
                <a:solidFill>
                  <a:srgbClr val="000000"/>
                </a:solidFill>
                <a:ln w="9525" cap="flat">
                  <a:noFill/>
                  <a:prstDash val="solid"/>
                  <a:miter/>
                </a:ln>
              </p:spPr>
              <p:txBody>
                <a:bodyPr rtlCol="0" anchor="ctr"/>
                <a:lstStyle/>
                <a:p>
                  <a:endParaRPr lang="en-GB"/>
                </a:p>
              </p:txBody>
            </p:sp>
            <p:sp>
              <p:nvSpPr>
                <p:cNvPr id="120" name="Forma libre: forma 119">
                  <a:extLst>
                    <a:ext uri="{FF2B5EF4-FFF2-40B4-BE49-F238E27FC236}">
                      <a16:creationId xmlns:a16="http://schemas.microsoft.com/office/drawing/2014/main" id="{6AB44CB2-B1A9-B084-F8CD-87635743BFCF}"/>
                    </a:ext>
                  </a:extLst>
                </p:cNvPr>
                <p:cNvSpPr/>
                <p:nvPr/>
              </p:nvSpPr>
              <p:spPr>
                <a:xfrm>
                  <a:off x="6218803" y="2750768"/>
                  <a:ext cx="190500" cy="38100"/>
                </a:xfrm>
                <a:custGeom>
                  <a:avLst/>
                  <a:gdLst>
                    <a:gd name="connsiteX0" fmla="*/ 0 w 190500"/>
                    <a:gd name="connsiteY0" fmla="*/ 0 h 38100"/>
                    <a:gd name="connsiteX1" fmla="*/ 190500 w 190500"/>
                    <a:gd name="connsiteY1" fmla="*/ 0 h 38100"/>
                    <a:gd name="connsiteX2" fmla="*/ 190500 w 190500"/>
                    <a:gd name="connsiteY2" fmla="*/ 38100 h 38100"/>
                    <a:gd name="connsiteX3" fmla="*/ 0 w 1905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90500" h="38100">
                      <a:moveTo>
                        <a:pt x="0" y="0"/>
                      </a:moveTo>
                      <a:lnTo>
                        <a:pt x="190500" y="0"/>
                      </a:lnTo>
                      <a:lnTo>
                        <a:pt x="190500" y="38100"/>
                      </a:lnTo>
                      <a:lnTo>
                        <a:pt x="0" y="38100"/>
                      </a:lnTo>
                      <a:close/>
                    </a:path>
                  </a:pathLst>
                </a:custGeom>
                <a:solidFill>
                  <a:srgbClr val="000000"/>
                </a:solidFill>
                <a:ln w="9525" cap="flat">
                  <a:noFill/>
                  <a:prstDash val="solid"/>
                  <a:miter/>
                </a:ln>
              </p:spPr>
              <p:txBody>
                <a:bodyPr rtlCol="0" anchor="ctr"/>
                <a:lstStyle/>
                <a:p>
                  <a:endParaRPr lang="en-GB"/>
                </a:p>
              </p:txBody>
            </p:sp>
            <p:sp>
              <p:nvSpPr>
                <p:cNvPr id="121" name="Forma libre: forma 120">
                  <a:extLst>
                    <a:ext uri="{FF2B5EF4-FFF2-40B4-BE49-F238E27FC236}">
                      <a16:creationId xmlns:a16="http://schemas.microsoft.com/office/drawing/2014/main" id="{87795245-EA5F-A906-F1AB-5D0DAD0933CE}"/>
                    </a:ext>
                  </a:extLst>
                </p:cNvPr>
                <p:cNvSpPr/>
                <p:nvPr/>
              </p:nvSpPr>
              <p:spPr>
                <a:xfrm>
                  <a:off x="6485503" y="2884118"/>
                  <a:ext cx="76200" cy="76200"/>
                </a:xfrm>
                <a:custGeom>
                  <a:avLst/>
                  <a:gdLst>
                    <a:gd name="connsiteX0" fmla="*/ 0 w 76200"/>
                    <a:gd name="connsiteY0" fmla="*/ 0 h 76200"/>
                    <a:gd name="connsiteX1" fmla="*/ 76200 w 76200"/>
                    <a:gd name="connsiteY1" fmla="*/ 0 h 76200"/>
                    <a:gd name="connsiteX2" fmla="*/ 76200 w 76200"/>
                    <a:gd name="connsiteY2" fmla="*/ 76200 h 76200"/>
                    <a:gd name="connsiteX3" fmla="*/ 0 w 76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76200" h="76200">
                      <a:moveTo>
                        <a:pt x="0" y="0"/>
                      </a:moveTo>
                      <a:lnTo>
                        <a:pt x="76200" y="0"/>
                      </a:lnTo>
                      <a:lnTo>
                        <a:pt x="76200" y="76200"/>
                      </a:lnTo>
                      <a:lnTo>
                        <a:pt x="0" y="76200"/>
                      </a:lnTo>
                      <a:close/>
                    </a:path>
                  </a:pathLst>
                </a:custGeom>
                <a:solidFill>
                  <a:srgbClr val="000000"/>
                </a:solidFill>
                <a:ln w="9525" cap="flat">
                  <a:noFill/>
                  <a:prstDash val="solid"/>
                  <a:miter/>
                </a:ln>
              </p:spPr>
              <p:txBody>
                <a:bodyPr rtlCol="0" anchor="ctr"/>
                <a:lstStyle/>
                <a:p>
                  <a:endParaRPr lang="en-GB"/>
                </a:p>
              </p:txBody>
            </p:sp>
            <p:sp>
              <p:nvSpPr>
                <p:cNvPr id="122" name="Forma libre: forma 121">
                  <a:extLst>
                    <a:ext uri="{FF2B5EF4-FFF2-40B4-BE49-F238E27FC236}">
                      <a16:creationId xmlns:a16="http://schemas.microsoft.com/office/drawing/2014/main" id="{D49A71CC-4287-BC7F-75CF-3B00DC988EEA}"/>
                    </a:ext>
                  </a:extLst>
                </p:cNvPr>
                <p:cNvSpPr/>
                <p:nvPr/>
              </p:nvSpPr>
              <p:spPr>
                <a:xfrm>
                  <a:off x="6218803" y="2903168"/>
                  <a:ext cx="190500" cy="38100"/>
                </a:xfrm>
                <a:custGeom>
                  <a:avLst/>
                  <a:gdLst>
                    <a:gd name="connsiteX0" fmla="*/ 0 w 190500"/>
                    <a:gd name="connsiteY0" fmla="*/ 0 h 38100"/>
                    <a:gd name="connsiteX1" fmla="*/ 190500 w 190500"/>
                    <a:gd name="connsiteY1" fmla="*/ 0 h 38100"/>
                    <a:gd name="connsiteX2" fmla="*/ 190500 w 190500"/>
                    <a:gd name="connsiteY2" fmla="*/ 38100 h 38100"/>
                    <a:gd name="connsiteX3" fmla="*/ 0 w 1905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90500" h="38100">
                      <a:moveTo>
                        <a:pt x="0" y="0"/>
                      </a:moveTo>
                      <a:lnTo>
                        <a:pt x="190500" y="0"/>
                      </a:lnTo>
                      <a:lnTo>
                        <a:pt x="190500" y="38100"/>
                      </a:lnTo>
                      <a:lnTo>
                        <a:pt x="0" y="38100"/>
                      </a:lnTo>
                      <a:close/>
                    </a:path>
                  </a:pathLst>
                </a:custGeom>
                <a:solidFill>
                  <a:srgbClr val="000000"/>
                </a:solidFill>
                <a:ln w="9525" cap="flat">
                  <a:noFill/>
                  <a:prstDash val="solid"/>
                  <a:miter/>
                </a:ln>
              </p:spPr>
              <p:txBody>
                <a:bodyPr rtlCol="0" anchor="ctr"/>
                <a:lstStyle/>
                <a:p>
                  <a:endParaRPr lang="en-GB"/>
                </a:p>
              </p:txBody>
            </p:sp>
            <p:sp>
              <p:nvSpPr>
                <p:cNvPr id="123" name="Forma libre: forma 122">
                  <a:extLst>
                    <a:ext uri="{FF2B5EF4-FFF2-40B4-BE49-F238E27FC236}">
                      <a16:creationId xmlns:a16="http://schemas.microsoft.com/office/drawing/2014/main" id="{F457412F-0F49-B9CD-69BA-EDBDC1EE3714}"/>
                    </a:ext>
                  </a:extLst>
                </p:cNvPr>
                <p:cNvSpPr/>
                <p:nvPr/>
              </p:nvSpPr>
              <p:spPr>
                <a:xfrm>
                  <a:off x="6485503" y="3036518"/>
                  <a:ext cx="76200" cy="76200"/>
                </a:xfrm>
                <a:custGeom>
                  <a:avLst/>
                  <a:gdLst>
                    <a:gd name="connsiteX0" fmla="*/ 0 w 76200"/>
                    <a:gd name="connsiteY0" fmla="*/ 0 h 76200"/>
                    <a:gd name="connsiteX1" fmla="*/ 76200 w 76200"/>
                    <a:gd name="connsiteY1" fmla="*/ 0 h 76200"/>
                    <a:gd name="connsiteX2" fmla="*/ 76200 w 76200"/>
                    <a:gd name="connsiteY2" fmla="*/ 76200 h 76200"/>
                    <a:gd name="connsiteX3" fmla="*/ 0 w 76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76200" h="76200">
                      <a:moveTo>
                        <a:pt x="0" y="0"/>
                      </a:moveTo>
                      <a:lnTo>
                        <a:pt x="76200" y="0"/>
                      </a:lnTo>
                      <a:lnTo>
                        <a:pt x="76200" y="76200"/>
                      </a:lnTo>
                      <a:lnTo>
                        <a:pt x="0" y="76200"/>
                      </a:lnTo>
                      <a:close/>
                    </a:path>
                  </a:pathLst>
                </a:custGeom>
                <a:solidFill>
                  <a:srgbClr val="000000"/>
                </a:solidFill>
                <a:ln w="9525" cap="flat">
                  <a:noFill/>
                  <a:prstDash val="solid"/>
                  <a:miter/>
                </a:ln>
              </p:spPr>
              <p:txBody>
                <a:bodyPr rtlCol="0" anchor="ctr"/>
                <a:lstStyle/>
                <a:p>
                  <a:endParaRPr lang="en-GB"/>
                </a:p>
              </p:txBody>
            </p:sp>
            <p:sp>
              <p:nvSpPr>
                <p:cNvPr id="124" name="Forma libre: forma 123">
                  <a:extLst>
                    <a:ext uri="{FF2B5EF4-FFF2-40B4-BE49-F238E27FC236}">
                      <a16:creationId xmlns:a16="http://schemas.microsoft.com/office/drawing/2014/main" id="{CE537217-4FF3-4DE3-04A5-39F66AE40A01}"/>
                    </a:ext>
                  </a:extLst>
                </p:cNvPr>
                <p:cNvSpPr/>
                <p:nvPr/>
              </p:nvSpPr>
              <p:spPr>
                <a:xfrm>
                  <a:off x="6218803" y="3055568"/>
                  <a:ext cx="190500" cy="38100"/>
                </a:xfrm>
                <a:custGeom>
                  <a:avLst/>
                  <a:gdLst>
                    <a:gd name="connsiteX0" fmla="*/ 0 w 190500"/>
                    <a:gd name="connsiteY0" fmla="*/ 0 h 38100"/>
                    <a:gd name="connsiteX1" fmla="*/ 190500 w 190500"/>
                    <a:gd name="connsiteY1" fmla="*/ 0 h 38100"/>
                    <a:gd name="connsiteX2" fmla="*/ 190500 w 190500"/>
                    <a:gd name="connsiteY2" fmla="*/ 38100 h 38100"/>
                    <a:gd name="connsiteX3" fmla="*/ 0 w 1905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90500" h="38100">
                      <a:moveTo>
                        <a:pt x="0" y="0"/>
                      </a:moveTo>
                      <a:lnTo>
                        <a:pt x="190500" y="0"/>
                      </a:lnTo>
                      <a:lnTo>
                        <a:pt x="190500" y="38100"/>
                      </a:lnTo>
                      <a:lnTo>
                        <a:pt x="0" y="38100"/>
                      </a:lnTo>
                      <a:close/>
                    </a:path>
                  </a:pathLst>
                </a:custGeom>
                <a:solidFill>
                  <a:srgbClr val="000000"/>
                </a:solidFill>
                <a:ln w="9525" cap="flat">
                  <a:noFill/>
                  <a:prstDash val="solid"/>
                  <a:miter/>
                </a:ln>
              </p:spPr>
              <p:txBody>
                <a:bodyPr rtlCol="0" anchor="ctr"/>
                <a:lstStyle/>
                <a:p>
                  <a:endParaRPr lang="en-GB"/>
                </a:p>
              </p:txBody>
            </p:sp>
            <p:sp>
              <p:nvSpPr>
                <p:cNvPr id="125" name="Forma libre: forma 124">
                  <a:extLst>
                    <a:ext uri="{FF2B5EF4-FFF2-40B4-BE49-F238E27FC236}">
                      <a16:creationId xmlns:a16="http://schemas.microsoft.com/office/drawing/2014/main" id="{AECC1F6E-D6F5-5217-FD91-F3C7834CEB40}"/>
                    </a:ext>
                  </a:extLst>
                </p:cNvPr>
                <p:cNvSpPr/>
                <p:nvPr/>
              </p:nvSpPr>
              <p:spPr>
                <a:xfrm>
                  <a:off x="6485503" y="3188918"/>
                  <a:ext cx="76200" cy="76200"/>
                </a:xfrm>
                <a:custGeom>
                  <a:avLst/>
                  <a:gdLst>
                    <a:gd name="connsiteX0" fmla="*/ 0 w 76200"/>
                    <a:gd name="connsiteY0" fmla="*/ 0 h 76200"/>
                    <a:gd name="connsiteX1" fmla="*/ 76200 w 76200"/>
                    <a:gd name="connsiteY1" fmla="*/ 0 h 76200"/>
                    <a:gd name="connsiteX2" fmla="*/ 76200 w 76200"/>
                    <a:gd name="connsiteY2" fmla="*/ 76200 h 76200"/>
                    <a:gd name="connsiteX3" fmla="*/ 0 w 76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76200" h="76200">
                      <a:moveTo>
                        <a:pt x="0" y="0"/>
                      </a:moveTo>
                      <a:lnTo>
                        <a:pt x="76200" y="0"/>
                      </a:lnTo>
                      <a:lnTo>
                        <a:pt x="76200" y="76200"/>
                      </a:lnTo>
                      <a:lnTo>
                        <a:pt x="0" y="76200"/>
                      </a:lnTo>
                      <a:close/>
                    </a:path>
                  </a:pathLst>
                </a:custGeom>
                <a:solidFill>
                  <a:srgbClr val="000000"/>
                </a:solidFill>
                <a:ln w="9525" cap="flat">
                  <a:noFill/>
                  <a:prstDash val="solid"/>
                  <a:miter/>
                </a:ln>
              </p:spPr>
              <p:txBody>
                <a:bodyPr rtlCol="0" anchor="ctr"/>
                <a:lstStyle/>
                <a:p>
                  <a:endParaRPr lang="en-GB"/>
                </a:p>
              </p:txBody>
            </p:sp>
            <p:sp>
              <p:nvSpPr>
                <p:cNvPr id="126" name="Forma libre: forma 125">
                  <a:extLst>
                    <a:ext uri="{FF2B5EF4-FFF2-40B4-BE49-F238E27FC236}">
                      <a16:creationId xmlns:a16="http://schemas.microsoft.com/office/drawing/2014/main" id="{97B73C75-0004-D58A-22EF-8F44433E26AB}"/>
                    </a:ext>
                  </a:extLst>
                </p:cNvPr>
                <p:cNvSpPr/>
                <p:nvPr/>
              </p:nvSpPr>
              <p:spPr>
                <a:xfrm>
                  <a:off x="6218803" y="3207968"/>
                  <a:ext cx="190500" cy="38100"/>
                </a:xfrm>
                <a:custGeom>
                  <a:avLst/>
                  <a:gdLst>
                    <a:gd name="connsiteX0" fmla="*/ 0 w 190500"/>
                    <a:gd name="connsiteY0" fmla="*/ 0 h 38100"/>
                    <a:gd name="connsiteX1" fmla="*/ 190500 w 190500"/>
                    <a:gd name="connsiteY1" fmla="*/ 0 h 38100"/>
                    <a:gd name="connsiteX2" fmla="*/ 190500 w 190500"/>
                    <a:gd name="connsiteY2" fmla="*/ 38100 h 38100"/>
                    <a:gd name="connsiteX3" fmla="*/ 0 w 1905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90500" h="38100">
                      <a:moveTo>
                        <a:pt x="0" y="0"/>
                      </a:moveTo>
                      <a:lnTo>
                        <a:pt x="190500" y="0"/>
                      </a:lnTo>
                      <a:lnTo>
                        <a:pt x="190500" y="38100"/>
                      </a:lnTo>
                      <a:lnTo>
                        <a:pt x="0" y="38100"/>
                      </a:lnTo>
                      <a:close/>
                    </a:path>
                  </a:pathLst>
                </a:custGeom>
                <a:solidFill>
                  <a:srgbClr val="000000"/>
                </a:solidFill>
                <a:ln w="9525" cap="flat">
                  <a:noFill/>
                  <a:prstDash val="solid"/>
                  <a:miter/>
                </a:ln>
              </p:spPr>
              <p:txBody>
                <a:bodyPr rtlCol="0" anchor="ctr"/>
                <a:lstStyle/>
                <a:p>
                  <a:endParaRPr lang="en-GB"/>
                </a:p>
              </p:txBody>
            </p:sp>
          </p:grpSp>
        </p:grpSp>
      </p:grpSp>
      <p:sp>
        <p:nvSpPr>
          <p:cNvPr id="137" name="object 41">
            <a:extLst>
              <a:ext uri="{FF2B5EF4-FFF2-40B4-BE49-F238E27FC236}">
                <a16:creationId xmlns:a16="http://schemas.microsoft.com/office/drawing/2014/main" id="{4F0648D7-94ED-4DCC-26E0-912A92E78CB6}"/>
              </a:ext>
            </a:extLst>
          </p:cNvPr>
          <p:cNvSpPr txBox="1"/>
          <p:nvPr/>
        </p:nvSpPr>
        <p:spPr>
          <a:xfrm>
            <a:off x="7678304" y="3614326"/>
            <a:ext cx="788423" cy="227626"/>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latin typeface="TSTAR PRO" panose="02000806030000020004" pitchFamily="50" charset="0"/>
                <a:cs typeface="Trebuchet MS"/>
              </a:rPr>
              <a:t>REPORTING</a:t>
            </a:r>
            <a:endParaRPr lang="en-GB" sz="1200" b="1" dirty="0">
              <a:latin typeface="TSTAR PRO" panose="02000806030000020004" pitchFamily="50" charset="0"/>
              <a:cs typeface="Trebuchet MS"/>
            </a:endParaRPr>
          </a:p>
        </p:txBody>
      </p:sp>
      <p:cxnSp>
        <p:nvCxnSpPr>
          <p:cNvPr id="138" name="Conector recto de flecha 137">
            <a:extLst>
              <a:ext uri="{FF2B5EF4-FFF2-40B4-BE49-F238E27FC236}">
                <a16:creationId xmlns:a16="http://schemas.microsoft.com/office/drawing/2014/main" id="{DD5FF57A-8BB7-4D40-080B-165AC1AD3C08}"/>
              </a:ext>
            </a:extLst>
          </p:cNvPr>
          <p:cNvCxnSpPr>
            <a:cxnSpLocks/>
            <a:stCxn id="139" idx="0"/>
            <a:endCxn id="224" idx="2"/>
          </p:cNvCxnSpPr>
          <p:nvPr/>
        </p:nvCxnSpPr>
        <p:spPr>
          <a:xfrm flipV="1">
            <a:off x="4572000" y="3675656"/>
            <a:ext cx="0" cy="55593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9" name="object 41">
            <a:extLst>
              <a:ext uri="{FF2B5EF4-FFF2-40B4-BE49-F238E27FC236}">
                <a16:creationId xmlns:a16="http://schemas.microsoft.com/office/drawing/2014/main" id="{E3F0A574-D284-8300-A5B4-98EDED2D5196}"/>
              </a:ext>
            </a:extLst>
          </p:cNvPr>
          <p:cNvSpPr txBox="1"/>
          <p:nvPr/>
        </p:nvSpPr>
        <p:spPr>
          <a:xfrm>
            <a:off x="4116817" y="4231593"/>
            <a:ext cx="910366" cy="443070"/>
          </a:xfrm>
          <a:prstGeom prst="rect">
            <a:avLst/>
          </a:prstGeom>
        </p:spPr>
        <p:txBody>
          <a:bodyPr vert="horz" wrap="square" lIns="0" tIns="12065" rIns="0" bIns="0" rtlCol="0">
            <a:spAutoFit/>
          </a:bodyPr>
          <a:lstStyle/>
          <a:p>
            <a:pPr marL="12700" algn="ctr">
              <a:lnSpc>
                <a:spcPct val="100000"/>
              </a:lnSpc>
              <a:spcBef>
                <a:spcPts val="95"/>
              </a:spcBef>
            </a:pPr>
            <a:r>
              <a:rPr lang="en-GB" sz="1400" b="1" dirty="0">
                <a:latin typeface="TSTAR PRO" panose="02000806030000020004" pitchFamily="50" charset="0"/>
                <a:cs typeface="Trebuchet MS"/>
              </a:rPr>
              <a:t>ORIENTED TO ES</a:t>
            </a:r>
          </a:p>
        </p:txBody>
      </p:sp>
      <p:sp>
        <p:nvSpPr>
          <p:cNvPr id="224" name="Rectángulo 223">
            <a:extLst>
              <a:ext uri="{FF2B5EF4-FFF2-40B4-BE49-F238E27FC236}">
                <a16:creationId xmlns:a16="http://schemas.microsoft.com/office/drawing/2014/main" id="{C90390B5-86BE-83D8-6D86-C8525918F188}"/>
              </a:ext>
            </a:extLst>
          </p:cNvPr>
          <p:cNvSpPr/>
          <p:nvPr/>
        </p:nvSpPr>
        <p:spPr>
          <a:xfrm>
            <a:off x="3556825" y="1645306"/>
            <a:ext cx="2030350" cy="20303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latin typeface="TSTAR PRO" panose="02000806030000020004" pitchFamily="50" charset="0"/>
              </a:rPr>
              <a:t>PROCESS</a:t>
            </a:r>
            <a:endParaRPr lang="en-US" sz="3200" b="1" dirty="0">
              <a:latin typeface="TSTAR PRO" panose="02000806030000020004" pitchFamily="50" charset="0"/>
            </a:endParaRPr>
          </a:p>
        </p:txBody>
      </p:sp>
      <p:cxnSp>
        <p:nvCxnSpPr>
          <p:cNvPr id="245" name="Conector recto de flecha 244">
            <a:extLst>
              <a:ext uri="{FF2B5EF4-FFF2-40B4-BE49-F238E27FC236}">
                <a16:creationId xmlns:a16="http://schemas.microsoft.com/office/drawing/2014/main" id="{5903F095-04D3-02A9-8CC5-8094F3630B71}"/>
              </a:ext>
            </a:extLst>
          </p:cNvPr>
          <p:cNvCxnSpPr>
            <a:cxnSpLocks/>
            <a:stCxn id="224" idx="3"/>
          </p:cNvCxnSpPr>
          <p:nvPr/>
        </p:nvCxnSpPr>
        <p:spPr>
          <a:xfrm flipV="1">
            <a:off x="5587175" y="1513207"/>
            <a:ext cx="1335995" cy="11472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7" name="Conector recto de flecha 246">
            <a:extLst>
              <a:ext uri="{FF2B5EF4-FFF2-40B4-BE49-F238E27FC236}">
                <a16:creationId xmlns:a16="http://schemas.microsoft.com/office/drawing/2014/main" id="{8520714D-699F-858F-8093-E213D07B7068}"/>
              </a:ext>
            </a:extLst>
          </p:cNvPr>
          <p:cNvCxnSpPr>
            <a:cxnSpLocks/>
            <a:stCxn id="224" idx="3"/>
          </p:cNvCxnSpPr>
          <p:nvPr/>
        </p:nvCxnSpPr>
        <p:spPr>
          <a:xfrm flipV="1">
            <a:off x="5587175" y="2656221"/>
            <a:ext cx="1314495" cy="42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9" name="Conector recto de flecha 248">
            <a:extLst>
              <a:ext uri="{FF2B5EF4-FFF2-40B4-BE49-F238E27FC236}">
                <a16:creationId xmlns:a16="http://schemas.microsoft.com/office/drawing/2014/main" id="{BD6A1C53-1649-53C9-05E4-4FD04ACA3608}"/>
              </a:ext>
            </a:extLst>
          </p:cNvPr>
          <p:cNvCxnSpPr>
            <a:cxnSpLocks/>
            <a:stCxn id="224" idx="3"/>
          </p:cNvCxnSpPr>
          <p:nvPr/>
        </p:nvCxnSpPr>
        <p:spPr>
          <a:xfrm>
            <a:off x="5587175" y="2660481"/>
            <a:ext cx="1310984" cy="107672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object 41">
            <a:extLst>
              <a:ext uri="{FF2B5EF4-FFF2-40B4-BE49-F238E27FC236}">
                <a16:creationId xmlns:a16="http://schemas.microsoft.com/office/drawing/2014/main" id="{27014AF3-6C60-45F5-E7E3-B0DBC91278DD}"/>
              </a:ext>
            </a:extLst>
          </p:cNvPr>
          <p:cNvSpPr txBox="1"/>
          <p:nvPr/>
        </p:nvSpPr>
        <p:spPr>
          <a:xfrm>
            <a:off x="456340" y="1288225"/>
            <a:ext cx="588425" cy="227626"/>
          </a:xfrm>
          <a:prstGeom prst="rect">
            <a:avLst/>
          </a:prstGeom>
        </p:spPr>
        <p:txBody>
          <a:bodyPr vert="horz" wrap="square" lIns="0" tIns="12065" rIns="0" bIns="0" rtlCol="0">
            <a:spAutoFit/>
          </a:bodyPr>
          <a:lstStyle/>
          <a:p>
            <a:pPr marL="12700" algn="ctr">
              <a:lnSpc>
                <a:spcPct val="100000"/>
              </a:lnSpc>
              <a:spcBef>
                <a:spcPts val="95"/>
              </a:spcBef>
            </a:pPr>
            <a:r>
              <a:rPr lang="en-GB" sz="1400" b="1" spc="-80" dirty="0">
                <a:latin typeface="TSTAR PRO" panose="02000806030000020004" pitchFamily="50" charset="0"/>
                <a:cs typeface="Trebuchet MS"/>
              </a:rPr>
              <a:t>ES</a:t>
            </a:r>
            <a:endParaRPr lang="en-GB" sz="1400" b="1" dirty="0">
              <a:latin typeface="TSTAR PRO" panose="02000806030000020004" pitchFamily="50" charset="0"/>
              <a:cs typeface="Trebuchet MS"/>
            </a:endParaRPr>
          </a:p>
        </p:txBody>
      </p:sp>
    </p:spTree>
    <p:extLst>
      <p:ext uri="{BB962C8B-B14F-4D97-AF65-F5344CB8AC3E}">
        <p14:creationId xmlns:p14="http://schemas.microsoft.com/office/powerpoint/2010/main" val="356037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6" grpId="0"/>
      <p:bldP spid="139" grpId="0"/>
      <p:bldP spid="2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EB29F8-7A9F-49F9-8713-4F9F2125D0A0}"/>
              </a:ext>
            </a:extLst>
          </p:cNvPr>
          <p:cNvSpPr>
            <a:spLocks noGrp="1"/>
          </p:cNvSpPr>
          <p:nvPr>
            <p:ph type="title"/>
          </p:nvPr>
        </p:nvSpPr>
        <p:spPr/>
        <p:txBody>
          <a:bodyPr/>
          <a:lstStyle/>
          <a:p>
            <a:r>
              <a:rPr lang="en-GB" dirty="0"/>
              <a:t>Introduction</a:t>
            </a:r>
          </a:p>
        </p:txBody>
      </p:sp>
      <p:sp>
        <p:nvSpPr>
          <p:cNvPr id="3" name="Marcador de número de diapositiva 2">
            <a:extLst>
              <a:ext uri="{FF2B5EF4-FFF2-40B4-BE49-F238E27FC236}">
                <a16:creationId xmlns:a16="http://schemas.microsoft.com/office/drawing/2014/main" id="{3FB94798-026F-40CA-8CCF-DC020E006E1C}"/>
              </a:ext>
            </a:extLst>
          </p:cNvPr>
          <p:cNvSpPr>
            <a:spLocks noGrp="1"/>
          </p:cNvSpPr>
          <p:nvPr>
            <p:ph type="sldNum" sz="quarter" idx="20"/>
          </p:nvPr>
        </p:nvSpPr>
        <p:spPr/>
        <p:txBody>
          <a:bodyPr/>
          <a:lstStyle/>
          <a:p>
            <a:pPr>
              <a:defRPr/>
            </a:pPr>
            <a:fld id="{573902B0-774B-DB47-85FF-5E7A4BB2BF29}" type="slidenum">
              <a:rPr lang="en-US" smtClean="0"/>
              <a:pPr>
                <a:defRPr/>
              </a:pPr>
              <a:t>8</a:t>
            </a:fld>
            <a:endParaRPr lang="en-US" dirty="0"/>
          </a:p>
        </p:txBody>
      </p:sp>
      <p:pic>
        <p:nvPicPr>
          <p:cNvPr id="10" name="Imagen 9">
            <a:extLst>
              <a:ext uri="{FF2B5EF4-FFF2-40B4-BE49-F238E27FC236}">
                <a16:creationId xmlns:a16="http://schemas.microsoft.com/office/drawing/2014/main" id="{4511483F-CAC1-4DAF-99AE-60E4D7BA779E}"/>
              </a:ext>
            </a:extLst>
          </p:cNvPr>
          <p:cNvPicPr>
            <a:picLocks noChangeAspect="1"/>
          </p:cNvPicPr>
          <p:nvPr/>
        </p:nvPicPr>
        <p:blipFill>
          <a:blip r:embed="rId3"/>
          <a:stretch>
            <a:fillRect/>
          </a:stretch>
        </p:blipFill>
        <p:spPr>
          <a:xfrm>
            <a:off x="1187624" y="772303"/>
            <a:ext cx="6563072" cy="4163116"/>
          </a:xfrm>
          <a:prstGeom prst="rect">
            <a:avLst/>
          </a:prstGeom>
          <a:solidFill>
            <a:schemeClr val="bg1"/>
          </a:solidFill>
        </p:spPr>
      </p:pic>
    </p:spTree>
    <p:extLst>
      <p:ext uri="{BB962C8B-B14F-4D97-AF65-F5344CB8AC3E}">
        <p14:creationId xmlns:p14="http://schemas.microsoft.com/office/powerpoint/2010/main" val="28976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n relacionada">
            <a:extLst>
              <a:ext uri="{FF2B5EF4-FFF2-40B4-BE49-F238E27FC236}">
                <a16:creationId xmlns:a16="http://schemas.microsoft.com/office/drawing/2014/main" id="{33FC1531-526B-4051-8E86-B790B863C6FF}"/>
              </a:ext>
            </a:extLst>
          </p:cNvPr>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0" y="1"/>
            <a:ext cx="9144000" cy="4954738"/>
          </a:xfrm>
          <a:prstGeom prst="rect">
            <a:avLst/>
          </a:prstGeom>
          <a:noFill/>
        </p:spPr>
      </p:pic>
      <p:sp>
        <p:nvSpPr>
          <p:cNvPr id="2" name="1 Marcador de número de diapositiva"/>
          <p:cNvSpPr>
            <a:spLocks noGrp="1"/>
          </p:cNvSpPr>
          <p:nvPr>
            <p:ph type="sldNum" sz="quarter" idx="20"/>
          </p:nvPr>
        </p:nvSpPr>
        <p:spPr/>
        <p:txBody>
          <a:bodyPr/>
          <a:lstStyle/>
          <a:p>
            <a:pPr>
              <a:defRPr/>
            </a:pPr>
            <a:fld id="{573902B0-774B-DB47-85FF-5E7A4BB2BF29}" type="slidenum">
              <a:rPr lang="en-US" smtClean="0"/>
              <a:pPr>
                <a:defRPr/>
              </a:pPr>
              <a:t>9</a:t>
            </a:fld>
            <a:endParaRPr lang="en-US" dirty="0"/>
          </a:p>
        </p:txBody>
      </p:sp>
      <p:sp>
        <p:nvSpPr>
          <p:cNvPr id="4" name="Shape 213"/>
          <p:cNvSpPr txBox="1">
            <a:spLocks/>
          </p:cNvSpPr>
          <p:nvPr/>
        </p:nvSpPr>
        <p:spPr>
          <a:xfrm>
            <a:off x="0" y="430178"/>
            <a:ext cx="9144000" cy="720000"/>
          </a:xfrm>
          <a:prstGeom prst="rect">
            <a:avLst/>
          </a:prstGeom>
          <a:solidFill>
            <a:schemeClr val="bg1">
              <a:alpha val="89000"/>
            </a:schemeClr>
          </a:solidFill>
        </p:spPr>
        <p:txBody>
          <a:bodyPr vert="horz" lIns="91440" tIns="45720" rIns="91440" bIns="45720" rtlCol="0" anchor="ctr">
            <a:noAutofit/>
          </a:bodyPr>
          <a:lstStyle>
            <a:lvl1pPr>
              <a:defRPr>
                <a:latin typeface="Impact"/>
                <a:ea typeface="Impact"/>
                <a:cs typeface="Impact"/>
                <a:sym typeface="Impact"/>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GB" sz="4800" b="1" dirty="0">
                <a:latin typeface="TSTAR PRO Medium" pitchFamily="50" charset="0"/>
              </a:rPr>
              <a:t>Background</a:t>
            </a:r>
            <a:endParaRPr kumimoji="0" lang="en-GB" sz="4800" b="1" i="0" u="none" strike="noStrike" kern="1200" cap="none" normalizeH="0" baseline="0" dirty="0">
              <a:ln>
                <a:noFill/>
              </a:ln>
              <a:solidFill>
                <a:schemeClr val="tx1"/>
              </a:solidFill>
              <a:effectLst/>
              <a:uLnTx/>
              <a:uFillTx/>
              <a:latin typeface="TSTAR PRO Medium" pitchFamily="50" charset="0"/>
              <a:sym typeface="Impact"/>
            </a:endParaRPr>
          </a:p>
        </p:txBody>
      </p:sp>
      <p:sp>
        <p:nvSpPr>
          <p:cNvPr id="9" name="8 Pentágono"/>
          <p:cNvSpPr/>
          <p:nvPr/>
        </p:nvSpPr>
        <p:spPr>
          <a:xfrm>
            <a:off x="1331640" y="430178"/>
            <a:ext cx="1152128" cy="720080"/>
          </a:xfrm>
          <a:prstGeom prst="homePlate">
            <a:avLst/>
          </a:prstGeom>
          <a:solidFill>
            <a:srgbClr val="2CF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Rectángulo"/>
          <p:cNvSpPr/>
          <p:nvPr/>
        </p:nvSpPr>
        <p:spPr>
          <a:xfrm>
            <a:off x="1717720" y="267494"/>
            <a:ext cx="587020" cy="1015663"/>
          </a:xfrm>
          <a:prstGeom prst="rect">
            <a:avLst/>
          </a:prstGeom>
        </p:spPr>
        <p:txBody>
          <a:bodyPr wrap="none">
            <a:spAutoFit/>
          </a:bodyPr>
          <a:lstStyle/>
          <a:p>
            <a:r>
              <a:rPr lang="es-ES" sz="6000" dirty="0">
                <a:latin typeface="TSTAR PRO Headline" pitchFamily="50" charset="0"/>
              </a:rPr>
              <a:t>3</a:t>
            </a:r>
          </a:p>
        </p:txBody>
      </p:sp>
      <p:grpSp>
        <p:nvGrpSpPr>
          <p:cNvPr id="3" name="10 Grupo"/>
          <p:cNvGrpSpPr/>
          <p:nvPr/>
        </p:nvGrpSpPr>
        <p:grpSpPr>
          <a:xfrm>
            <a:off x="107504" y="551334"/>
            <a:ext cx="1138555" cy="479992"/>
            <a:chOff x="457200" y="123478"/>
            <a:chExt cx="1138555" cy="479992"/>
          </a:xfrm>
        </p:grpSpPr>
        <p:sp>
          <p:nvSpPr>
            <p:cNvPr id="12" name="object 2"/>
            <p:cNvSpPr txBox="1"/>
            <p:nvPr/>
          </p:nvSpPr>
          <p:spPr>
            <a:xfrm>
              <a:off x="457200" y="201515"/>
              <a:ext cx="1138555" cy="401955"/>
            </a:xfrm>
            <a:prstGeom prst="rect">
              <a:avLst/>
            </a:prstGeom>
          </p:spPr>
          <p:txBody>
            <a:bodyPr vert="horz" wrap="square" lIns="0" tIns="0" rIns="0" bIns="0" rtlCol="0">
              <a:spAutoFit/>
            </a:bodyPr>
            <a:lstStyle/>
            <a:p>
              <a:pPr marL="12700">
                <a:lnSpc>
                  <a:spcPts val="1045"/>
                </a:lnSpc>
              </a:pPr>
              <a:r>
                <a:rPr sz="950" b="1" spc="50" dirty="0">
                  <a:latin typeface="TSTAR PRO"/>
                  <a:cs typeface="TSTAR PRO"/>
                </a:rPr>
                <a:t>IKERLAN.</a:t>
              </a:r>
              <a:endParaRPr sz="950" dirty="0">
                <a:latin typeface="TSTAR PRO"/>
                <a:cs typeface="TSTAR PRO"/>
              </a:endParaRPr>
            </a:p>
            <a:p>
              <a:pPr marL="12700" marR="5080">
                <a:lnSpc>
                  <a:spcPts val="950"/>
                </a:lnSpc>
                <a:spcBef>
                  <a:spcPts val="95"/>
                </a:spcBef>
              </a:pPr>
              <a:r>
                <a:rPr sz="950" spc="35" dirty="0">
                  <a:latin typeface="TSTARPRO-Medium"/>
                  <a:cs typeface="TSTARPRO-Medium"/>
                </a:rPr>
                <a:t>WHERE </a:t>
              </a:r>
              <a:r>
                <a:rPr sz="950" spc="40" dirty="0">
                  <a:latin typeface="TSTARPRO-Medium"/>
                  <a:cs typeface="TSTARPRO-Medium"/>
                </a:rPr>
                <a:t>TECHNOLOGY  </a:t>
              </a:r>
              <a:r>
                <a:rPr sz="950" spc="20" dirty="0">
                  <a:latin typeface="TSTARPRO-Medium"/>
                  <a:cs typeface="TSTARPRO-Medium"/>
                </a:rPr>
                <a:t>IS AN</a:t>
              </a:r>
              <a:r>
                <a:rPr sz="950" spc="80" dirty="0">
                  <a:latin typeface="TSTARPRO-Medium"/>
                  <a:cs typeface="TSTARPRO-Medium"/>
                </a:rPr>
                <a:t> </a:t>
              </a:r>
              <a:r>
                <a:rPr sz="950" spc="40" dirty="0">
                  <a:latin typeface="TSTARPRO-Medium"/>
                  <a:cs typeface="TSTARPRO-Medium"/>
                </a:rPr>
                <a:t>ATTITUDE</a:t>
              </a:r>
              <a:endParaRPr sz="950" dirty="0">
                <a:latin typeface="TSTARPRO-Medium"/>
                <a:cs typeface="TSTARPRO-Medium"/>
              </a:endParaRPr>
            </a:p>
          </p:txBody>
        </p:sp>
        <p:sp>
          <p:nvSpPr>
            <p:cNvPr id="13" name="object 7"/>
            <p:cNvSpPr/>
            <p:nvPr/>
          </p:nvSpPr>
          <p:spPr>
            <a:xfrm>
              <a:off x="476592" y="123478"/>
              <a:ext cx="446405" cy="0"/>
            </a:xfrm>
            <a:custGeom>
              <a:avLst/>
              <a:gdLst/>
              <a:ahLst/>
              <a:cxnLst/>
              <a:rect l="l" t="t" r="r" b="b"/>
              <a:pathLst>
                <a:path w="446405">
                  <a:moveTo>
                    <a:pt x="0" y="0"/>
                  </a:moveTo>
                  <a:lnTo>
                    <a:pt x="446151" y="0"/>
                  </a:lnTo>
                </a:path>
              </a:pathLst>
            </a:custGeom>
            <a:ln w="12052">
              <a:solidFill>
                <a:srgbClr val="25EE32"/>
              </a:solidFill>
            </a:ln>
          </p:spPr>
          <p:txBody>
            <a:bodyPr wrap="square" lIns="0" tIns="0" rIns="0" bIns="0" rtlCol="0"/>
            <a:lstStyle/>
            <a:p>
              <a:endParaRPr dirty="0"/>
            </a:p>
          </p:txBody>
        </p:sp>
      </p:grpSp>
    </p:spTree>
    <p:extLst>
      <p:ext uri="{BB962C8B-B14F-4D97-AF65-F5344CB8AC3E}">
        <p14:creationId xmlns:p14="http://schemas.microsoft.com/office/powerpoint/2010/main" val="626963697"/>
      </p:ext>
    </p:extLst>
  </p:cSld>
  <p:clrMapOvr>
    <a:masterClrMapping/>
  </p:clrMapOvr>
</p:sld>
</file>

<file path=ppt/theme/theme1.xml><?xml version="1.0" encoding="utf-8"?>
<a:theme xmlns:a="http://schemas.openxmlformats.org/drawingml/2006/main" name="BLANC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trón plantilla Ikerlan españ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bd1f8e61-e2c4-47fd-97ef-1e6176c455eb" ContentTypeId="0x0101008128120FDF893A418F56E53EB4764442" PreviousValue="false"/>
</file>

<file path=customXml/item2.xml><?xml version="1.0" encoding="utf-8"?>
<ct:contentTypeSchema xmlns:ct="http://schemas.microsoft.com/office/2006/metadata/contentType" xmlns:ma="http://schemas.microsoft.com/office/2006/metadata/properties/metaAttributes" ct:_="" ma:_="" ma:contentTypeName="IK Document Ikerlan" ma:contentTypeID="0x0101008128120FDF893A418F56E53EB4764442009C145F973BCCDA49B5781C026EE93F6E" ma:contentTypeVersion="8" ma:contentTypeDescription="" ma:contentTypeScope="" ma:versionID="39be8c9fcfbf5a84dae45a9f27b354b6">
  <xsd:schema xmlns:xsd="http://www.w3.org/2001/XMLSchema" xmlns:xs="http://www.w3.org/2001/XMLSchema" xmlns:p="http://schemas.microsoft.com/office/2006/metadata/properties" xmlns:ns1="http://schemas.microsoft.com/sharepoint/v3" xmlns:ns2="95a05a21-2f23-4736-abfe-8790276864a0" targetNamespace="http://schemas.microsoft.com/office/2006/metadata/properties" ma:root="true" ma:fieldsID="f3bc0fa3f1c1df22e50244956c7d14be" ns1:_="" ns2:_="">
    <xsd:import namespace="http://schemas.microsoft.com/sharepoint/v3"/>
    <xsd:import namespace="95a05a21-2f23-4736-abfe-8790276864a0"/>
    <xsd:element name="properties">
      <xsd:complexType>
        <xsd:sequence>
          <xsd:element name="documentManagement">
            <xsd:complexType>
              <xsd:all>
                <xsd:element ref="ns2:IKBody" minOccurs="0"/>
                <xsd:element ref="ns2:IKLanguage" minOccurs="0"/>
                <xsd:element ref="ns2:IKYear" minOccurs="0"/>
                <xsd:element ref="ns1:RoutingRule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7" nillable="true" ma:displayName="Descripción" ma:hidden="true"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5a05a21-2f23-4736-abfe-8790276864a0" elementFormDefault="qualified">
    <xsd:import namespace="http://schemas.microsoft.com/office/2006/documentManagement/types"/>
    <xsd:import namespace="http://schemas.microsoft.com/office/infopath/2007/PartnerControls"/>
    <xsd:element name="IKBody" ma:index="2" nillable="true" ma:displayName="Explicación" ma:internalName="IKBody">
      <xsd:simpleType>
        <xsd:restriction base="dms:Note">
          <xsd:maxLength value="255"/>
        </xsd:restriction>
      </xsd:simpleType>
    </xsd:element>
    <xsd:element name="IKLanguage" ma:index="3" nillable="true" ma:displayName="Idioma del documento" ma:format="Dropdown" ma:internalName="IKLanguage">
      <xsd:simpleType>
        <xsd:restriction base="dms:Choice">
          <xsd:enumeration value="English"/>
          <xsd:enumeration value="Spanish"/>
          <xsd:enumeration value="Basque"/>
        </xsd:restriction>
      </xsd:simpleType>
    </xsd:element>
    <xsd:element name="IKYear" ma:index="4" nillable="true" ma:displayName="Año" ma:default="2018" ma:format="Dropdown" ma:internalName="IKYear">
      <xsd:simpleType>
        <xsd:restriction base="dms:Choice">
          <xsd:enumeration value="2000"/>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enumeration value="2026"/>
          <xsd:enumeration value="2027"/>
          <xsd:enumeration value="2028"/>
          <xsd:enumeration value="2029"/>
          <xsd:enumeration value="203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Tipo de contenido"/>
        <xsd:element ref="dc:title" minOccurs="0" maxOccurs="1" ma:index="1"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KLanguage xmlns="95a05a21-2f23-4736-abfe-8790276864a0" xsi:nil="true"/>
    <RoutingRuleDescription xmlns="http://schemas.microsoft.com/sharepoint/v3" xsi:nil="true"/>
    <IKBody xmlns="95a05a21-2f23-4736-abfe-8790276864a0" xsi:nil="true"/>
    <IKYear xmlns="95a05a21-2f23-4736-abfe-8790276864a0" xsi:nil="true"/>
  </documentManagement>
</p:properties>
</file>

<file path=customXml/itemProps1.xml><?xml version="1.0" encoding="utf-8"?>
<ds:datastoreItem xmlns:ds="http://schemas.openxmlformats.org/officeDocument/2006/customXml" ds:itemID="{AE876368-53C7-4577-8583-5B0088891933}">
  <ds:schemaRefs>
    <ds:schemaRef ds:uri="Microsoft.SharePoint.Taxonomy.ContentTypeSync"/>
  </ds:schemaRefs>
</ds:datastoreItem>
</file>

<file path=customXml/itemProps2.xml><?xml version="1.0" encoding="utf-8"?>
<ds:datastoreItem xmlns:ds="http://schemas.openxmlformats.org/officeDocument/2006/customXml" ds:itemID="{6B7A65F9-524F-4B4D-82D4-B9492694C5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5a05a21-2f23-4736-abfe-8790276864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5C452C-ECE7-4A36-9A6B-6EB057E780DB}">
  <ds:schemaRefs>
    <ds:schemaRef ds:uri="http://schemas.microsoft.com/sharepoint/v3/contenttype/forms"/>
  </ds:schemaRefs>
</ds:datastoreItem>
</file>

<file path=customXml/itemProps4.xml><?xml version="1.0" encoding="utf-8"?>
<ds:datastoreItem xmlns:ds="http://schemas.openxmlformats.org/officeDocument/2006/customXml" ds:itemID="{64EE4C02-4EE1-428A-886D-183EE436DC46}">
  <ds:schemaRefs>
    <ds:schemaRef ds:uri="http://schemas.microsoft.com/office/2006/metadata/properties"/>
    <ds:schemaRef ds:uri="http://schemas.microsoft.com/office/infopath/2007/PartnerControls"/>
    <ds:schemaRef ds:uri="95a05a21-2f23-4736-abfe-8790276864a0"/>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19021</TotalTime>
  <Words>3419</Words>
  <Application>Microsoft Office PowerPoint</Application>
  <PresentationFormat>Presentación en pantalla (16:9)</PresentationFormat>
  <Paragraphs>765</Paragraphs>
  <Slides>63</Slides>
  <Notes>61</Notes>
  <HiddenSlides>21</HiddenSlides>
  <MMClips>0</MMClips>
  <ScaleCrop>false</ScaleCrop>
  <HeadingPairs>
    <vt:vector size="6" baseType="variant">
      <vt:variant>
        <vt:lpstr>Fuentes usadas</vt:lpstr>
      </vt:variant>
      <vt:variant>
        <vt:i4>13</vt:i4>
      </vt:variant>
      <vt:variant>
        <vt:lpstr>Tema</vt:lpstr>
      </vt:variant>
      <vt:variant>
        <vt:i4>2</vt:i4>
      </vt:variant>
      <vt:variant>
        <vt:lpstr>Títulos de diapositiva</vt:lpstr>
      </vt:variant>
      <vt:variant>
        <vt:i4>63</vt:i4>
      </vt:variant>
    </vt:vector>
  </HeadingPairs>
  <TitlesOfParts>
    <vt:vector size="78" baseType="lpstr">
      <vt:lpstr>-apple-system</vt:lpstr>
      <vt:lpstr>Arial</vt:lpstr>
      <vt:lpstr>Calibri</vt:lpstr>
      <vt:lpstr>Cambria Math</vt:lpstr>
      <vt:lpstr>Lora</vt:lpstr>
      <vt:lpstr>Quattrocento Sans</vt:lpstr>
      <vt:lpstr>Trebuchet MS</vt:lpstr>
      <vt:lpstr>TSTAR PRO</vt:lpstr>
      <vt:lpstr>TSTAR PRO Headline</vt:lpstr>
      <vt:lpstr>TSTAR PRO Medium</vt:lpstr>
      <vt:lpstr>TSTARPRO-Medium</vt:lpstr>
      <vt:lpstr>URWPalladioL-Bold</vt:lpstr>
      <vt:lpstr>Wingdings</vt:lpstr>
      <vt:lpstr>BLANCO</vt:lpstr>
      <vt:lpstr>Patrón plantilla Ikerlan español</vt:lpstr>
      <vt:lpstr>Metric-Based Cybersecurity Evaluation Methodology for Industrial Embedded Systems</vt:lpstr>
      <vt:lpstr>This is me</vt:lpstr>
      <vt:lpstr>Presentación de PowerPoint</vt:lpstr>
      <vt:lpstr>Presentación de PowerPoint</vt:lpstr>
      <vt:lpstr>Introduction</vt:lpstr>
      <vt:lpstr>Introduction</vt:lpstr>
      <vt:lpstr>Introduction</vt:lpstr>
      <vt:lpstr>Introduction</vt:lpstr>
      <vt:lpstr>Presentación de PowerPoint</vt:lpstr>
      <vt:lpstr>Background</vt:lpstr>
      <vt:lpstr>Background</vt:lpstr>
      <vt:lpstr>Presentación de PowerPoint</vt:lpstr>
      <vt:lpstr>Literature Review</vt:lpstr>
      <vt:lpstr>Results of the Literature Review</vt:lpstr>
      <vt:lpstr>Presentación de PowerPoint</vt:lpstr>
      <vt:lpstr>Hypothesis</vt:lpstr>
      <vt:lpstr>Objectives</vt:lpstr>
      <vt:lpstr>Presentación de PowerPoint</vt:lpstr>
      <vt:lpstr>Contributions</vt:lpstr>
      <vt:lpstr>Contributions</vt:lpstr>
      <vt:lpstr>Contributions</vt:lpstr>
      <vt:lpstr>Security Metrics Analysis</vt:lpstr>
      <vt:lpstr>Security Metrics Analysis</vt:lpstr>
      <vt:lpstr>Taxonomy</vt:lpstr>
      <vt:lpstr>Taxonomy (example)</vt:lpstr>
      <vt:lpstr>Contributions</vt:lpstr>
      <vt:lpstr>Potential applications</vt:lpstr>
      <vt:lpstr>Graph-Based Assessment</vt:lpstr>
      <vt:lpstr>Graph-Based Assessment</vt:lpstr>
      <vt:lpstr>Graph-Based Assessment</vt:lpstr>
      <vt:lpstr>Graph-Based Assessment</vt:lpstr>
      <vt:lpstr>Graph-Based Assessment</vt:lpstr>
      <vt:lpstr>Graph-Based Assessment</vt:lpstr>
      <vt:lpstr>Contributions</vt:lpstr>
      <vt:lpstr>Metric Aggregation</vt:lpstr>
      <vt:lpstr>Metric Aggregation</vt:lpstr>
      <vt:lpstr>Presentación de PowerPoint</vt:lpstr>
      <vt:lpstr>Publication Roadmap</vt:lpstr>
      <vt:lpstr>Presentación de PowerPoint</vt:lpstr>
      <vt:lpstr>Conclusions</vt:lpstr>
      <vt:lpstr>Conclusions</vt:lpstr>
      <vt:lpstr>Conclusions</vt:lpstr>
      <vt:lpstr>Presentación de PowerPoint</vt:lpstr>
      <vt:lpstr>Future Work</vt:lpstr>
      <vt:lpstr>Presentación de PowerPoint</vt:lpstr>
      <vt:lpstr>THANK YOU</vt:lpstr>
      <vt:lpstr>Graph-Based Assessment</vt:lpstr>
      <vt:lpstr>Graph-Based Assessment</vt:lpstr>
      <vt:lpstr>Graph-Based Assessment</vt:lpstr>
      <vt:lpstr>Graph-Based Assessment</vt:lpstr>
      <vt:lpstr>Graph-Based Assessment</vt:lpstr>
      <vt:lpstr>Graph-Based Assessment</vt:lpstr>
      <vt:lpstr>Graph-Based Assessment</vt:lpstr>
      <vt:lpstr>Metric Aggregation</vt:lpstr>
      <vt:lpstr>Metric Aggregation</vt:lpstr>
      <vt:lpstr>Metric Aggregation</vt:lpstr>
      <vt:lpstr>Vulnerability Analysis</vt:lpstr>
      <vt:lpstr>Security Metrics</vt:lpstr>
      <vt:lpstr>Security Metrics</vt:lpstr>
      <vt:lpstr>Metric Aggregation</vt:lpstr>
      <vt:lpstr>Vulnerability Analysis</vt:lpstr>
      <vt:lpstr>Background</vt:lpstr>
      <vt:lpstr>Background</vt:lpstr>
    </vt:vector>
  </TitlesOfParts>
  <Company>ikerlan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AAguirre</dc:creator>
  <cp:lastModifiedBy>Longueira Ángel</cp:lastModifiedBy>
  <cp:revision>480</cp:revision>
  <dcterms:created xsi:type="dcterms:W3CDTF">2017-05-26T07:41:48Z</dcterms:created>
  <dcterms:modified xsi:type="dcterms:W3CDTF">2022-09-08T06:54:26Z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0x0101008128120FDF893A418F56E53EB4764442009C145F973BCCDA49B5781C026EE93F6E</vt:lpwstr>
  </property>
</Properties>
</file>