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1"/>
  </p:notesMasterIdLst>
  <p:handoutMasterIdLst>
    <p:handoutMasterId r:id="rId32"/>
  </p:handoutMasterIdLst>
  <p:sldIdLst>
    <p:sldId id="270" r:id="rId6"/>
    <p:sldId id="462" r:id="rId7"/>
    <p:sldId id="382" r:id="rId8"/>
    <p:sldId id="385" r:id="rId9"/>
    <p:sldId id="526" r:id="rId10"/>
    <p:sldId id="527" r:id="rId11"/>
    <p:sldId id="532" r:id="rId12"/>
    <p:sldId id="516" r:id="rId13"/>
    <p:sldId id="431" r:id="rId14"/>
    <p:sldId id="277" r:id="rId15"/>
    <p:sldId id="537" r:id="rId16"/>
    <p:sldId id="546" r:id="rId17"/>
    <p:sldId id="538" r:id="rId18"/>
    <p:sldId id="539" r:id="rId19"/>
    <p:sldId id="542" r:id="rId20"/>
    <p:sldId id="540" r:id="rId21"/>
    <p:sldId id="325" r:id="rId22"/>
    <p:sldId id="520" r:id="rId23"/>
    <p:sldId id="544" r:id="rId24"/>
    <p:sldId id="545" r:id="rId25"/>
    <p:sldId id="541" r:id="rId26"/>
    <p:sldId id="548" r:id="rId27"/>
    <p:sldId id="326" r:id="rId28"/>
    <p:sldId id="525" r:id="rId29"/>
    <p:sldId id="263" r:id="rId30"/>
  </p:sldIdLst>
  <p:sldSz cx="9144000" cy="5143500" type="screen16x9"/>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EE32"/>
    <a:srgbClr val="2CF026"/>
    <a:srgbClr val="FF3300"/>
    <a:srgbClr val="FFD600"/>
    <a:srgbClr val="69C9BA"/>
    <a:srgbClr val="40B29F"/>
    <a:srgbClr val="0B7A08"/>
    <a:srgbClr val="F20000"/>
    <a:srgbClr val="002856"/>
    <a:srgbClr val="007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DF059B-6CF4-4CF8-9CC4-B347E627DA29}" v="790" dt="2020-07-09T09:16:20.59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91" autoAdjust="0"/>
    <p:restoredTop sz="85351" autoAdjust="0"/>
  </p:normalViewPr>
  <p:slideViewPr>
    <p:cSldViewPr>
      <p:cViewPr varScale="1">
        <p:scale>
          <a:sx n="125" d="100"/>
          <a:sy n="125" d="100"/>
        </p:scale>
        <p:origin x="1572" y="90"/>
      </p:cViewPr>
      <p:guideLst>
        <p:guide orient="horz" pos="162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61" d="100"/>
          <a:sy n="61" d="100"/>
        </p:scale>
        <p:origin x="-3307"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gueira Angel Alfonso Antonio" userId="98b170fc-3060-491c-afc1-cd88fa0a9cd4" providerId="ADAL" clId="{CAECB3BA-929E-4E92-BA49-DAB404C84449}"/>
    <pc:docChg chg="undo redo custSel addSld delSld modSld sldOrd">
      <pc:chgData name="Longueira Angel Alfonso Antonio" userId="98b170fc-3060-491c-afc1-cd88fa0a9cd4" providerId="ADAL" clId="{CAECB3BA-929E-4E92-BA49-DAB404C84449}" dt="2020-07-02T10:33:20.869" v="2227" actId="207"/>
      <pc:docMkLst>
        <pc:docMk/>
      </pc:docMkLst>
      <pc:sldChg chg="delSp modSp">
        <pc:chgData name="Longueira Angel Alfonso Antonio" userId="98b170fc-3060-491c-afc1-cd88fa0a9cd4" providerId="ADAL" clId="{CAECB3BA-929E-4E92-BA49-DAB404C84449}" dt="2020-07-02T10:18:20.119" v="2132" actId="207"/>
        <pc:sldMkLst>
          <pc:docMk/>
          <pc:sldMk cId="2410870473" sldId="412"/>
        </pc:sldMkLst>
        <pc:spChg chg="mod">
          <ac:chgData name="Longueira Angel Alfonso Antonio" userId="98b170fc-3060-491c-afc1-cd88fa0a9cd4" providerId="ADAL" clId="{CAECB3BA-929E-4E92-BA49-DAB404C84449}" dt="2020-07-02T10:18:20.119" v="2132" actId="207"/>
          <ac:spMkLst>
            <pc:docMk/>
            <pc:sldMk cId="2410870473" sldId="412"/>
            <ac:spMk id="29" creationId="{386FA6D5-6004-4AF6-930A-B037543F6C7F}"/>
          </ac:spMkLst>
        </pc:spChg>
        <pc:spChg chg="mod">
          <ac:chgData name="Longueira Angel Alfonso Antonio" userId="98b170fc-3060-491c-afc1-cd88fa0a9cd4" providerId="ADAL" clId="{CAECB3BA-929E-4E92-BA49-DAB404C84449}" dt="2020-07-02T10:18:20.119" v="2132" actId="207"/>
          <ac:spMkLst>
            <pc:docMk/>
            <pc:sldMk cId="2410870473" sldId="412"/>
            <ac:spMk id="32" creationId="{36EF1877-9104-4199-BAD3-46DB114198B0}"/>
          </ac:spMkLst>
        </pc:spChg>
        <pc:spChg chg="mod topLvl">
          <ac:chgData name="Longueira Angel Alfonso Antonio" userId="98b170fc-3060-491c-afc1-cd88fa0a9cd4" providerId="ADAL" clId="{CAECB3BA-929E-4E92-BA49-DAB404C84449}" dt="2020-07-02T10:18:20.119" v="2132" actId="207"/>
          <ac:spMkLst>
            <pc:docMk/>
            <pc:sldMk cId="2410870473" sldId="412"/>
            <ac:spMk id="37" creationId="{192D405D-46CE-46F9-AE88-DF0B6A5C0C78}"/>
          </ac:spMkLst>
        </pc:spChg>
        <pc:spChg chg="mod">
          <ac:chgData name="Longueira Angel Alfonso Antonio" userId="98b170fc-3060-491c-afc1-cd88fa0a9cd4" providerId="ADAL" clId="{CAECB3BA-929E-4E92-BA49-DAB404C84449}" dt="2020-07-02T10:18:20.119" v="2132" actId="207"/>
          <ac:spMkLst>
            <pc:docMk/>
            <pc:sldMk cId="2410870473" sldId="412"/>
            <ac:spMk id="41" creationId="{2FCFA495-9109-4FF4-B78A-406B24DD2F27}"/>
          </ac:spMkLst>
        </pc:spChg>
        <pc:spChg chg="mod">
          <ac:chgData name="Longueira Angel Alfonso Antonio" userId="98b170fc-3060-491c-afc1-cd88fa0a9cd4" providerId="ADAL" clId="{CAECB3BA-929E-4E92-BA49-DAB404C84449}" dt="2020-07-02T10:18:20.119" v="2132" actId="207"/>
          <ac:spMkLst>
            <pc:docMk/>
            <pc:sldMk cId="2410870473" sldId="412"/>
            <ac:spMk id="42" creationId="{9D7BCBE1-259B-43E2-9A25-B22D8DAF4A99}"/>
          </ac:spMkLst>
        </pc:spChg>
        <pc:spChg chg="mod">
          <ac:chgData name="Longueira Angel Alfonso Antonio" userId="98b170fc-3060-491c-afc1-cd88fa0a9cd4" providerId="ADAL" clId="{CAECB3BA-929E-4E92-BA49-DAB404C84449}" dt="2020-07-02T10:18:20.119" v="2132" actId="207"/>
          <ac:spMkLst>
            <pc:docMk/>
            <pc:sldMk cId="2410870473" sldId="412"/>
            <ac:spMk id="45" creationId="{B378DBC5-B9FE-4191-9655-DD480AD8D59B}"/>
          </ac:spMkLst>
        </pc:spChg>
        <pc:spChg chg="mod topLvl">
          <ac:chgData name="Longueira Angel Alfonso Antonio" userId="98b170fc-3060-491c-afc1-cd88fa0a9cd4" providerId="ADAL" clId="{CAECB3BA-929E-4E92-BA49-DAB404C84449}" dt="2020-07-02T10:18:20.119" v="2132" actId="207"/>
          <ac:spMkLst>
            <pc:docMk/>
            <pc:sldMk cId="2410870473" sldId="412"/>
            <ac:spMk id="55" creationId="{06914380-5AE4-47D3-9005-FCC21B5DB90D}"/>
          </ac:spMkLst>
        </pc:spChg>
        <pc:grpChg chg="del">
          <ac:chgData name="Longueira Angel Alfonso Antonio" userId="98b170fc-3060-491c-afc1-cd88fa0a9cd4" providerId="ADAL" clId="{CAECB3BA-929E-4E92-BA49-DAB404C84449}" dt="2020-07-02T10:17:27.345" v="2130" actId="165"/>
          <ac:grpSpMkLst>
            <pc:docMk/>
            <pc:sldMk cId="2410870473" sldId="412"/>
            <ac:grpSpMk id="8" creationId="{D3014EA8-6054-472F-815C-C978B4E4CC75}"/>
          </ac:grpSpMkLst>
        </pc:grpChg>
        <pc:grpChg chg="del">
          <ac:chgData name="Longueira Angel Alfonso Antonio" userId="98b170fc-3060-491c-afc1-cd88fa0a9cd4" providerId="ADAL" clId="{CAECB3BA-929E-4E92-BA49-DAB404C84449}" dt="2020-07-02T10:17:29.882" v="2131" actId="165"/>
          <ac:grpSpMkLst>
            <pc:docMk/>
            <pc:sldMk cId="2410870473" sldId="412"/>
            <ac:grpSpMk id="13" creationId="{ED73354D-F26C-4D7C-89A3-9386C6CA89BB}"/>
          </ac:grpSpMkLst>
        </pc:grpChg>
        <pc:picChg chg="mod topLvl">
          <ac:chgData name="Longueira Angel Alfonso Antonio" userId="98b170fc-3060-491c-afc1-cd88fa0a9cd4" providerId="ADAL" clId="{CAECB3BA-929E-4E92-BA49-DAB404C84449}" dt="2020-07-02T10:17:29.882" v="2131" actId="165"/>
          <ac:picMkLst>
            <pc:docMk/>
            <pc:sldMk cId="2410870473" sldId="412"/>
            <ac:picMk id="12" creationId="{477585BA-16E1-47DE-A39A-482453420DDA}"/>
          </ac:picMkLst>
        </pc:picChg>
        <pc:picChg chg="mod topLvl">
          <ac:chgData name="Longueira Angel Alfonso Antonio" userId="98b170fc-3060-491c-afc1-cd88fa0a9cd4" providerId="ADAL" clId="{CAECB3BA-929E-4E92-BA49-DAB404C84449}" dt="2020-07-02T10:17:27.345" v="2130" actId="165"/>
          <ac:picMkLst>
            <pc:docMk/>
            <pc:sldMk cId="2410870473" sldId="412"/>
            <ac:picMk id="38" creationId="{711A9851-064C-4488-8BD1-92943BAF5E35}"/>
          </ac:picMkLst>
        </pc:picChg>
      </pc:sldChg>
      <pc:sldChg chg="modSp mod">
        <pc:chgData name="Longueira Angel Alfonso Antonio" userId="98b170fc-3060-491c-afc1-cd88fa0a9cd4" providerId="ADAL" clId="{CAECB3BA-929E-4E92-BA49-DAB404C84449}" dt="2020-06-30T09:36:41.515" v="6" actId="14100"/>
        <pc:sldMkLst>
          <pc:docMk/>
          <pc:sldMk cId="2878983330" sldId="431"/>
        </pc:sldMkLst>
        <pc:spChg chg="mod">
          <ac:chgData name="Longueira Angel Alfonso Antonio" userId="98b170fc-3060-491c-afc1-cd88fa0a9cd4" providerId="ADAL" clId="{CAECB3BA-929E-4E92-BA49-DAB404C84449}" dt="2020-06-30T09:36:41.515" v="6" actId="14100"/>
          <ac:spMkLst>
            <pc:docMk/>
            <pc:sldMk cId="2878983330" sldId="431"/>
            <ac:spMk id="15" creationId="{BCEF0761-C238-4EEE-AC98-4FA83F38F909}"/>
          </ac:spMkLst>
        </pc:spChg>
      </pc:sldChg>
      <pc:sldChg chg="delSp modSp mod">
        <pc:chgData name="Longueira Angel Alfonso Antonio" userId="98b170fc-3060-491c-afc1-cd88fa0a9cd4" providerId="ADAL" clId="{CAECB3BA-929E-4E92-BA49-DAB404C84449}" dt="2020-07-02T07:24:48.645" v="1218" actId="1076"/>
        <pc:sldMkLst>
          <pc:docMk/>
          <pc:sldMk cId="745189363" sldId="437"/>
        </pc:sldMkLst>
        <pc:spChg chg="mod">
          <ac:chgData name="Longueira Angel Alfonso Antonio" userId="98b170fc-3060-491c-afc1-cd88fa0a9cd4" providerId="ADAL" clId="{CAECB3BA-929E-4E92-BA49-DAB404C84449}" dt="2020-07-02T07:24:48.645" v="1218" actId="1076"/>
          <ac:spMkLst>
            <pc:docMk/>
            <pc:sldMk cId="745189363" sldId="437"/>
            <ac:spMk id="22" creationId="{70BD7A20-D172-41FD-BEAC-B3D3C72BD6EB}"/>
          </ac:spMkLst>
        </pc:spChg>
        <pc:spChg chg="mod">
          <ac:chgData name="Longueira Angel Alfonso Antonio" userId="98b170fc-3060-491c-afc1-cd88fa0a9cd4" providerId="ADAL" clId="{CAECB3BA-929E-4E92-BA49-DAB404C84449}" dt="2020-07-02T07:24:48.645" v="1218" actId="1076"/>
          <ac:spMkLst>
            <pc:docMk/>
            <pc:sldMk cId="745189363" sldId="437"/>
            <ac:spMk id="24" creationId="{6792C7FB-6A6A-43E4-B59F-811CC55C9FEB}"/>
          </ac:spMkLst>
        </pc:spChg>
        <pc:spChg chg="mod">
          <ac:chgData name="Longueira Angel Alfonso Antonio" userId="98b170fc-3060-491c-afc1-cd88fa0a9cd4" providerId="ADAL" clId="{CAECB3BA-929E-4E92-BA49-DAB404C84449}" dt="2020-07-02T07:24:48.645" v="1218" actId="1076"/>
          <ac:spMkLst>
            <pc:docMk/>
            <pc:sldMk cId="745189363" sldId="437"/>
            <ac:spMk id="55" creationId="{7DBE495B-FB3E-406D-BC87-33E74662E31C}"/>
          </ac:spMkLst>
        </pc:spChg>
        <pc:spChg chg="mod">
          <ac:chgData name="Longueira Angel Alfonso Antonio" userId="98b170fc-3060-491c-afc1-cd88fa0a9cd4" providerId="ADAL" clId="{CAECB3BA-929E-4E92-BA49-DAB404C84449}" dt="2020-07-02T07:24:48.645" v="1218" actId="1076"/>
          <ac:spMkLst>
            <pc:docMk/>
            <pc:sldMk cId="745189363" sldId="437"/>
            <ac:spMk id="59" creationId="{E2AC7463-E3E9-4E51-8336-9856FED06CDE}"/>
          </ac:spMkLst>
        </pc:spChg>
        <pc:grpChg chg="del">
          <ac:chgData name="Longueira Angel Alfonso Antonio" userId="98b170fc-3060-491c-afc1-cd88fa0a9cd4" providerId="ADAL" clId="{CAECB3BA-929E-4E92-BA49-DAB404C84449}" dt="2020-07-02T07:24:45.485" v="1217" actId="478"/>
          <ac:grpSpMkLst>
            <pc:docMk/>
            <pc:sldMk cId="745189363" sldId="437"/>
            <ac:grpSpMk id="19" creationId="{683C1AF4-D81F-4FB3-A5CF-84D481B9827B}"/>
          </ac:grpSpMkLst>
        </pc:grpChg>
        <pc:grpChg chg="del">
          <ac:chgData name="Longueira Angel Alfonso Antonio" userId="98b170fc-3060-491c-afc1-cd88fa0a9cd4" providerId="ADAL" clId="{CAECB3BA-929E-4E92-BA49-DAB404C84449}" dt="2020-07-02T07:24:45.485" v="1217" actId="478"/>
          <ac:grpSpMkLst>
            <pc:docMk/>
            <pc:sldMk cId="745189363" sldId="437"/>
            <ac:grpSpMk id="20" creationId="{7D23ABCB-20A5-4B54-8629-1DD56BBC705F}"/>
          </ac:grpSpMkLst>
        </pc:grpChg>
        <pc:grpChg chg="del">
          <ac:chgData name="Longueira Angel Alfonso Antonio" userId="98b170fc-3060-491c-afc1-cd88fa0a9cd4" providerId="ADAL" clId="{CAECB3BA-929E-4E92-BA49-DAB404C84449}" dt="2020-07-02T07:24:45.485" v="1217" actId="478"/>
          <ac:grpSpMkLst>
            <pc:docMk/>
            <pc:sldMk cId="745189363" sldId="437"/>
            <ac:grpSpMk id="21" creationId="{309522A0-2D4F-4240-8E64-F65467F84F9D}"/>
          </ac:grpSpMkLst>
        </pc:grpChg>
        <pc:grpChg chg="del">
          <ac:chgData name="Longueira Angel Alfonso Antonio" userId="98b170fc-3060-491c-afc1-cd88fa0a9cd4" providerId="ADAL" clId="{CAECB3BA-929E-4E92-BA49-DAB404C84449}" dt="2020-07-02T07:24:45.485" v="1217" actId="478"/>
          <ac:grpSpMkLst>
            <pc:docMk/>
            <pc:sldMk cId="745189363" sldId="437"/>
            <ac:grpSpMk id="23" creationId="{C32FD507-63E4-4CCA-84F8-EE85DADF9830}"/>
          </ac:grpSpMkLst>
        </pc:grpChg>
        <pc:grpChg chg="mod">
          <ac:chgData name="Longueira Angel Alfonso Antonio" userId="98b170fc-3060-491c-afc1-cd88fa0a9cd4" providerId="ADAL" clId="{CAECB3BA-929E-4E92-BA49-DAB404C84449}" dt="2020-07-02T07:24:48.645" v="1218" actId="1076"/>
          <ac:grpSpMkLst>
            <pc:docMk/>
            <pc:sldMk cId="745189363" sldId="437"/>
            <ac:grpSpMk id="52" creationId="{91D51C3A-447E-425C-BAD2-3E0E1ADAEF4D}"/>
          </ac:grpSpMkLst>
        </pc:grpChg>
        <pc:grpChg chg="mod">
          <ac:chgData name="Longueira Angel Alfonso Antonio" userId="98b170fc-3060-491c-afc1-cd88fa0a9cd4" providerId="ADAL" clId="{CAECB3BA-929E-4E92-BA49-DAB404C84449}" dt="2020-07-02T07:24:48.645" v="1218" actId="1076"/>
          <ac:grpSpMkLst>
            <pc:docMk/>
            <pc:sldMk cId="745189363" sldId="437"/>
            <ac:grpSpMk id="56" creationId="{FC5ED185-6A26-4617-B507-84F82301B549}"/>
          </ac:grpSpMkLst>
        </pc:grpChg>
        <pc:grpChg chg="mod">
          <ac:chgData name="Longueira Angel Alfonso Antonio" userId="98b170fc-3060-491c-afc1-cd88fa0a9cd4" providerId="ADAL" clId="{CAECB3BA-929E-4E92-BA49-DAB404C84449}" dt="2020-07-02T07:24:48.645" v="1218" actId="1076"/>
          <ac:grpSpMkLst>
            <pc:docMk/>
            <pc:sldMk cId="745189363" sldId="437"/>
            <ac:grpSpMk id="66" creationId="{B7D4562C-DDDA-4A03-8A60-97BD8A084328}"/>
          </ac:grpSpMkLst>
        </pc:grpChg>
        <pc:picChg chg="mod">
          <ac:chgData name="Longueira Angel Alfonso Antonio" userId="98b170fc-3060-491c-afc1-cd88fa0a9cd4" providerId="ADAL" clId="{CAECB3BA-929E-4E92-BA49-DAB404C84449}" dt="2020-07-02T07:24:48.645" v="1218" actId="1076"/>
          <ac:picMkLst>
            <pc:docMk/>
            <pc:sldMk cId="745189363" sldId="437"/>
            <ac:picMk id="18" creationId="{32FBA918-87F6-450F-A90A-DA0ECC7E89D7}"/>
          </ac:picMkLst>
        </pc:picChg>
        <pc:picChg chg="del">
          <ac:chgData name="Longueira Angel Alfonso Antonio" userId="98b170fc-3060-491c-afc1-cd88fa0a9cd4" providerId="ADAL" clId="{CAECB3BA-929E-4E92-BA49-DAB404C84449}" dt="2020-07-02T07:24:45.485" v="1217" actId="478"/>
          <ac:picMkLst>
            <pc:docMk/>
            <pc:sldMk cId="745189363" sldId="437"/>
            <ac:picMk id="62" creationId="{EEDA4A19-1EC2-42AF-A7B0-CE0472405A90}"/>
          </ac:picMkLst>
        </pc:picChg>
        <pc:cxnChg chg="mod">
          <ac:chgData name="Longueira Angel Alfonso Antonio" userId="98b170fc-3060-491c-afc1-cd88fa0a9cd4" providerId="ADAL" clId="{CAECB3BA-929E-4E92-BA49-DAB404C84449}" dt="2020-07-02T07:24:48.645" v="1218" actId="1076"/>
          <ac:cxnSpMkLst>
            <pc:docMk/>
            <pc:sldMk cId="745189363" sldId="437"/>
            <ac:cxnSpMk id="40" creationId="{75866404-238D-4F67-9867-CD8E3D4840E5}"/>
          </ac:cxnSpMkLst>
        </pc:cxnChg>
        <pc:cxnChg chg="mod">
          <ac:chgData name="Longueira Angel Alfonso Antonio" userId="98b170fc-3060-491c-afc1-cd88fa0a9cd4" providerId="ADAL" clId="{CAECB3BA-929E-4E92-BA49-DAB404C84449}" dt="2020-07-02T07:24:48.645" v="1218" actId="1076"/>
          <ac:cxnSpMkLst>
            <pc:docMk/>
            <pc:sldMk cId="745189363" sldId="437"/>
            <ac:cxnSpMk id="80" creationId="{346CA645-CE10-4761-B7FE-92853F0185AD}"/>
          </ac:cxnSpMkLst>
        </pc:cxnChg>
      </pc:sldChg>
      <pc:sldChg chg="addSp delSp modSp mod modAnim">
        <pc:chgData name="Longueira Angel Alfonso Antonio" userId="98b170fc-3060-491c-afc1-cd88fa0a9cd4" providerId="ADAL" clId="{CAECB3BA-929E-4E92-BA49-DAB404C84449}" dt="2020-07-02T10:28:27.942" v="2217" actId="1036"/>
        <pc:sldMkLst>
          <pc:docMk/>
          <pc:sldMk cId="3708966658" sldId="501"/>
        </pc:sldMkLst>
        <pc:spChg chg="mod">
          <ac:chgData name="Longueira Angel Alfonso Antonio" userId="98b170fc-3060-491c-afc1-cd88fa0a9cd4" providerId="ADAL" clId="{CAECB3BA-929E-4E92-BA49-DAB404C84449}" dt="2020-07-02T07:10:12.529" v="1016" actId="1076"/>
          <ac:spMkLst>
            <pc:docMk/>
            <pc:sldMk cId="3708966658" sldId="501"/>
            <ac:spMk id="3" creationId="{74928C15-E418-4204-9426-46FEF555E748}"/>
          </ac:spMkLst>
        </pc:spChg>
        <pc:spChg chg="mod topLvl">
          <ac:chgData name="Longueira Angel Alfonso Antonio" userId="98b170fc-3060-491c-afc1-cd88fa0a9cd4" providerId="ADAL" clId="{CAECB3BA-929E-4E92-BA49-DAB404C84449}" dt="2020-07-02T10:28:25.116" v="2212" actId="207"/>
          <ac:spMkLst>
            <pc:docMk/>
            <pc:sldMk cId="3708966658" sldId="501"/>
            <ac:spMk id="5" creationId="{EA46447E-D9D5-445B-BBD3-A3088AFBFAB4}"/>
          </ac:spMkLst>
        </pc:spChg>
        <pc:spChg chg="mod">
          <ac:chgData name="Longueira Angel Alfonso Antonio" userId="98b170fc-3060-491c-afc1-cd88fa0a9cd4" providerId="ADAL" clId="{CAECB3BA-929E-4E92-BA49-DAB404C84449}" dt="2020-07-02T07:17:19.504" v="1114" actId="1036"/>
          <ac:spMkLst>
            <pc:docMk/>
            <pc:sldMk cId="3708966658" sldId="501"/>
            <ac:spMk id="22" creationId="{70BD7A20-D172-41FD-BEAC-B3D3C72BD6EB}"/>
          </ac:spMkLst>
        </pc:spChg>
        <pc:spChg chg="mod">
          <ac:chgData name="Longueira Angel Alfonso Antonio" userId="98b170fc-3060-491c-afc1-cd88fa0a9cd4" providerId="ADAL" clId="{CAECB3BA-929E-4E92-BA49-DAB404C84449}" dt="2020-07-02T07:16:56.354" v="1098" actId="1036"/>
          <ac:spMkLst>
            <pc:docMk/>
            <pc:sldMk cId="3708966658" sldId="501"/>
            <ac:spMk id="46" creationId="{5126FCC6-7C9A-40DB-9F90-9A21ED4D1D21}"/>
          </ac:spMkLst>
        </pc:spChg>
        <pc:spChg chg="mod topLvl">
          <ac:chgData name="Longueira Angel Alfonso Antonio" userId="98b170fc-3060-491c-afc1-cd88fa0a9cd4" providerId="ADAL" clId="{CAECB3BA-929E-4E92-BA49-DAB404C84449}" dt="2020-07-02T10:28:15.911" v="2208" actId="207"/>
          <ac:spMkLst>
            <pc:docMk/>
            <pc:sldMk cId="3708966658" sldId="501"/>
            <ac:spMk id="48" creationId="{8EC81A36-11BD-4D32-8735-EEF1008B5A29}"/>
          </ac:spMkLst>
        </pc:spChg>
        <pc:spChg chg="mod">
          <ac:chgData name="Longueira Angel Alfonso Antonio" userId="98b170fc-3060-491c-afc1-cd88fa0a9cd4" providerId="ADAL" clId="{CAECB3BA-929E-4E92-BA49-DAB404C84449}" dt="2020-07-02T07:22:37.805" v="1180" actId="255"/>
          <ac:spMkLst>
            <pc:docMk/>
            <pc:sldMk cId="3708966658" sldId="501"/>
            <ac:spMk id="50" creationId="{EBE8B0D6-46CE-41D7-B4F5-B8A4D5A2A3CD}"/>
          </ac:spMkLst>
        </pc:spChg>
        <pc:spChg chg="mod topLvl">
          <ac:chgData name="Longueira Angel Alfonso Antonio" userId="98b170fc-3060-491c-afc1-cd88fa0a9cd4" providerId="ADAL" clId="{CAECB3BA-929E-4E92-BA49-DAB404C84449}" dt="2020-07-02T10:28:15.911" v="2208" actId="207"/>
          <ac:spMkLst>
            <pc:docMk/>
            <pc:sldMk cId="3708966658" sldId="501"/>
            <ac:spMk id="53" creationId="{BDDFC66B-0858-4583-A659-8DDADD35CC26}"/>
          </ac:spMkLst>
        </pc:spChg>
        <pc:spChg chg="mod">
          <ac:chgData name="Longueira Angel Alfonso Antonio" userId="98b170fc-3060-491c-afc1-cd88fa0a9cd4" providerId="ADAL" clId="{CAECB3BA-929E-4E92-BA49-DAB404C84449}" dt="2020-07-02T07:22:37.805" v="1180" actId="255"/>
          <ac:spMkLst>
            <pc:docMk/>
            <pc:sldMk cId="3708966658" sldId="501"/>
            <ac:spMk id="55" creationId="{7DBE495B-FB3E-406D-BC87-33E74662E31C}"/>
          </ac:spMkLst>
        </pc:spChg>
        <pc:spChg chg="mod topLvl">
          <ac:chgData name="Longueira Angel Alfonso Antonio" userId="98b170fc-3060-491c-afc1-cd88fa0a9cd4" providerId="ADAL" clId="{CAECB3BA-929E-4E92-BA49-DAB404C84449}" dt="2020-07-02T10:28:15.911" v="2208" actId="207"/>
          <ac:spMkLst>
            <pc:docMk/>
            <pc:sldMk cId="3708966658" sldId="501"/>
            <ac:spMk id="57" creationId="{4CFC31DA-273D-4C90-90B1-B6D7AFBC22D1}"/>
          </ac:spMkLst>
        </pc:spChg>
        <pc:spChg chg="mod">
          <ac:chgData name="Longueira Angel Alfonso Antonio" userId="98b170fc-3060-491c-afc1-cd88fa0a9cd4" providerId="ADAL" clId="{CAECB3BA-929E-4E92-BA49-DAB404C84449}" dt="2020-07-02T07:23:02.235" v="1185" actId="14100"/>
          <ac:spMkLst>
            <pc:docMk/>
            <pc:sldMk cId="3708966658" sldId="501"/>
            <ac:spMk id="59" creationId="{E2AC7463-E3E9-4E51-8336-9856FED06CDE}"/>
          </ac:spMkLst>
        </pc:spChg>
        <pc:spChg chg="mod">
          <ac:chgData name="Longueira Angel Alfonso Antonio" userId="98b170fc-3060-491c-afc1-cd88fa0a9cd4" providerId="ADAL" clId="{CAECB3BA-929E-4E92-BA49-DAB404C84449}" dt="2020-07-02T07:16:56.354" v="1098" actId="1036"/>
          <ac:spMkLst>
            <pc:docMk/>
            <pc:sldMk cId="3708966658" sldId="501"/>
            <ac:spMk id="61" creationId="{59C39AD8-0D12-4251-9C96-67734EB14650}"/>
          </ac:spMkLst>
        </pc:spChg>
        <pc:spChg chg="mod topLvl">
          <ac:chgData name="Longueira Angel Alfonso Antonio" userId="98b170fc-3060-491c-afc1-cd88fa0a9cd4" providerId="ADAL" clId="{CAECB3BA-929E-4E92-BA49-DAB404C84449}" dt="2020-07-02T10:28:15.911" v="2208" actId="207"/>
          <ac:spMkLst>
            <pc:docMk/>
            <pc:sldMk cId="3708966658" sldId="501"/>
            <ac:spMk id="68" creationId="{6D982DD2-4119-4444-9642-8208AF1B4A1A}"/>
          </ac:spMkLst>
        </pc:spChg>
        <pc:spChg chg="mod topLvl">
          <ac:chgData name="Longueira Angel Alfonso Antonio" userId="98b170fc-3060-491c-afc1-cd88fa0a9cd4" providerId="ADAL" clId="{CAECB3BA-929E-4E92-BA49-DAB404C84449}" dt="2020-07-02T10:28:15.911" v="2208" actId="207"/>
          <ac:spMkLst>
            <pc:docMk/>
            <pc:sldMk cId="3708966658" sldId="501"/>
            <ac:spMk id="75" creationId="{0ED9687A-3909-433A-A999-6B978206DAEE}"/>
          </ac:spMkLst>
        </pc:spChg>
        <pc:spChg chg="mod">
          <ac:chgData name="Longueira Angel Alfonso Antonio" userId="98b170fc-3060-491c-afc1-cd88fa0a9cd4" providerId="ADAL" clId="{CAECB3BA-929E-4E92-BA49-DAB404C84449}" dt="2020-07-02T07:21:11.954" v="1146" actId="165"/>
          <ac:spMkLst>
            <pc:docMk/>
            <pc:sldMk cId="3708966658" sldId="501"/>
            <ac:spMk id="77" creationId="{D1D03246-13D7-432F-991F-C9AAC817D427}"/>
          </ac:spMkLst>
        </pc:spChg>
        <pc:spChg chg="mod">
          <ac:chgData name="Longueira Angel Alfonso Antonio" userId="98b170fc-3060-491c-afc1-cd88fa0a9cd4" providerId="ADAL" clId="{CAECB3BA-929E-4E92-BA49-DAB404C84449}" dt="2020-07-02T07:21:11.954" v="1146" actId="165"/>
          <ac:spMkLst>
            <pc:docMk/>
            <pc:sldMk cId="3708966658" sldId="501"/>
            <ac:spMk id="78" creationId="{E3BE9A82-4076-437C-B6A0-3D0EC41E1CD7}"/>
          </ac:spMkLst>
        </pc:spChg>
        <pc:spChg chg="mod">
          <ac:chgData name="Longueira Angel Alfonso Antonio" userId="98b170fc-3060-491c-afc1-cd88fa0a9cd4" providerId="ADAL" clId="{CAECB3BA-929E-4E92-BA49-DAB404C84449}" dt="2020-07-02T07:21:11.954" v="1146" actId="165"/>
          <ac:spMkLst>
            <pc:docMk/>
            <pc:sldMk cId="3708966658" sldId="501"/>
            <ac:spMk id="79" creationId="{0979357F-4A36-4AEF-A1AB-6E1C346C1527}"/>
          </ac:spMkLst>
        </pc:spChg>
        <pc:spChg chg="mod">
          <ac:chgData name="Longueira Angel Alfonso Antonio" userId="98b170fc-3060-491c-afc1-cd88fa0a9cd4" providerId="ADAL" clId="{CAECB3BA-929E-4E92-BA49-DAB404C84449}" dt="2020-07-02T07:16:56.354" v="1098" actId="1036"/>
          <ac:spMkLst>
            <pc:docMk/>
            <pc:sldMk cId="3708966658" sldId="501"/>
            <ac:spMk id="81" creationId="{E4D4E38E-ED0D-4A04-ACD6-E63849DC2EDA}"/>
          </ac:spMkLst>
        </pc:spChg>
        <pc:spChg chg="mod">
          <ac:chgData name="Longueira Angel Alfonso Antonio" userId="98b170fc-3060-491c-afc1-cd88fa0a9cd4" providerId="ADAL" clId="{CAECB3BA-929E-4E92-BA49-DAB404C84449}" dt="2020-07-02T07:10:17.702" v="1017" actId="164"/>
          <ac:spMkLst>
            <pc:docMk/>
            <pc:sldMk cId="3708966658" sldId="501"/>
            <ac:spMk id="82" creationId="{6897E789-B6FA-4B6C-A368-7B18D333F593}"/>
          </ac:spMkLst>
        </pc:spChg>
        <pc:spChg chg="mod">
          <ac:chgData name="Longueira Angel Alfonso Antonio" userId="98b170fc-3060-491c-afc1-cd88fa0a9cd4" providerId="ADAL" clId="{CAECB3BA-929E-4E92-BA49-DAB404C84449}" dt="2020-07-02T07:22:37.805" v="1180" actId="255"/>
          <ac:spMkLst>
            <pc:docMk/>
            <pc:sldMk cId="3708966658" sldId="501"/>
            <ac:spMk id="83" creationId="{6E103E59-5CAC-42A4-860C-F404DF333621}"/>
          </ac:spMkLst>
        </pc:spChg>
        <pc:spChg chg="mod">
          <ac:chgData name="Longueira Angel Alfonso Antonio" userId="98b170fc-3060-491c-afc1-cd88fa0a9cd4" providerId="ADAL" clId="{CAECB3BA-929E-4E92-BA49-DAB404C84449}" dt="2020-07-02T07:21:11.954" v="1146" actId="165"/>
          <ac:spMkLst>
            <pc:docMk/>
            <pc:sldMk cId="3708966658" sldId="501"/>
            <ac:spMk id="84" creationId="{138FC6F5-BEFE-491F-93E1-2CE401BD17CE}"/>
          </ac:spMkLst>
        </pc:spChg>
        <pc:spChg chg="mod">
          <ac:chgData name="Longueira Angel Alfonso Antonio" userId="98b170fc-3060-491c-afc1-cd88fa0a9cd4" providerId="ADAL" clId="{CAECB3BA-929E-4E92-BA49-DAB404C84449}" dt="2020-07-02T07:21:11.954" v="1146" actId="165"/>
          <ac:spMkLst>
            <pc:docMk/>
            <pc:sldMk cId="3708966658" sldId="501"/>
            <ac:spMk id="101" creationId="{D72CA35B-7C5D-443D-943F-7B9584BD4D09}"/>
          </ac:spMkLst>
        </pc:spChg>
        <pc:spChg chg="mod">
          <ac:chgData name="Longueira Angel Alfonso Antonio" userId="98b170fc-3060-491c-afc1-cd88fa0a9cd4" providerId="ADAL" clId="{CAECB3BA-929E-4E92-BA49-DAB404C84449}" dt="2020-07-02T10:27:44.286" v="2205" actId="165"/>
          <ac:spMkLst>
            <pc:docMk/>
            <pc:sldMk cId="3708966658" sldId="501"/>
            <ac:spMk id="105" creationId="{727987C4-7123-4D73-8246-D9BE9B8596D0}"/>
          </ac:spMkLst>
        </pc:spChg>
        <pc:spChg chg="mod">
          <ac:chgData name="Longueira Angel Alfonso Antonio" userId="98b170fc-3060-491c-afc1-cd88fa0a9cd4" providerId="ADAL" clId="{CAECB3BA-929E-4E92-BA49-DAB404C84449}" dt="2020-07-02T10:27:44.286" v="2205" actId="165"/>
          <ac:spMkLst>
            <pc:docMk/>
            <pc:sldMk cId="3708966658" sldId="501"/>
            <ac:spMk id="106" creationId="{D42A3873-585A-4CAE-B32D-CFE9491E94EF}"/>
          </ac:spMkLst>
        </pc:spChg>
        <pc:spChg chg="mod">
          <ac:chgData name="Longueira Angel Alfonso Antonio" userId="98b170fc-3060-491c-afc1-cd88fa0a9cd4" providerId="ADAL" clId="{CAECB3BA-929E-4E92-BA49-DAB404C84449}" dt="2020-07-02T10:27:41.932" v="2204" actId="165"/>
          <ac:spMkLst>
            <pc:docMk/>
            <pc:sldMk cId="3708966658" sldId="501"/>
            <ac:spMk id="108" creationId="{51D76C33-4675-485D-82FC-9319E91A9E44}"/>
          </ac:spMkLst>
        </pc:spChg>
        <pc:spChg chg="mod">
          <ac:chgData name="Longueira Angel Alfonso Antonio" userId="98b170fc-3060-491c-afc1-cd88fa0a9cd4" providerId="ADAL" clId="{CAECB3BA-929E-4E92-BA49-DAB404C84449}" dt="2020-07-02T10:27:41.932" v="2204" actId="165"/>
          <ac:spMkLst>
            <pc:docMk/>
            <pc:sldMk cId="3708966658" sldId="501"/>
            <ac:spMk id="109" creationId="{C4D4451A-37BA-4C4C-B584-77CEB1B98B8F}"/>
          </ac:spMkLst>
        </pc:spChg>
        <pc:spChg chg="mod">
          <ac:chgData name="Longueira Angel Alfonso Antonio" userId="98b170fc-3060-491c-afc1-cd88fa0a9cd4" providerId="ADAL" clId="{CAECB3BA-929E-4E92-BA49-DAB404C84449}" dt="2020-07-02T10:27:41.932" v="2204" actId="165"/>
          <ac:spMkLst>
            <pc:docMk/>
            <pc:sldMk cId="3708966658" sldId="501"/>
            <ac:spMk id="110" creationId="{8EBC94F2-CC5B-4332-AC79-45ED70D5CE41}"/>
          </ac:spMkLst>
        </pc:spChg>
        <pc:spChg chg="mod">
          <ac:chgData name="Longueira Angel Alfonso Antonio" userId="98b170fc-3060-491c-afc1-cd88fa0a9cd4" providerId="ADAL" clId="{CAECB3BA-929E-4E92-BA49-DAB404C84449}" dt="2020-07-02T10:27:41.932" v="2204" actId="165"/>
          <ac:spMkLst>
            <pc:docMk/>
            <pc:sldMk cId="3708966658" sldId="501"/>
            <ac:spMk id="111" creationId="{633E1851-19A4-4606-B7FD-52B36956234C}"/>
          </ac:spMkLst>
        </pc:spChg>
        <pc:spChg chg="mod">
          <ac:chgData name="Longueira Angel Alfonso Antonio" userId="98b170fc-3060-491c-afc1-cd88fa0a9cd4" providerId="ADAL" clId="{CAECB3BA-929E-4E92-BA49-DAB404C84449}" dt="2020-07-02T10:27:41.932" v="2204" actId="165"/>
          <ac:spMkLst>
            <pc:docMk/>
            <pc:sldMk cId="3708966658" sldId="501"/>
            <ac:spMk id="112" creationId="{36C6A74D-94C1-49FF-AAE8-B8A55412E4AC}"/>
          </ac:spMkLst>
        </pc:spChg>
        <pc:spChg chg="mod">
          <ac:chgData name="Longueira Angel Alfonso Antonio" userId="98b170fc-3060-491c-afc1-cd88fa0a9cd4" providerId="ADAL" clId="{CAECB3BA-929E-4E92-BA49-DAB404C84449}" dt="2020-07-02T10:27:44.286" v="2205" actId="165"/>
          <ac:spMkLst>
            <pc:docMk/>
            <pc:sldMk cId="3708966658" sldId="501"/>
            <ac:spMk id="113" creationId="{9BF500A8-DAFF-4B8B-ADDE-63C9FC98E3A4}"/>
          </ac:spMkLst>
        </pc:spChg>
        <pc:spChg chg="mod">
          <ac:chgData name="Longueira Angel Alfonso Antonio" userId="98b170fc-3060-491c-afc1-cd88fa0a9cd4" providerId="ADAL" clId="{CAECB3BA-929E-4E92-BA49-DAB404C84449}" dt="2020-07-02T10:27:44.286" v="2205" actId="165"/>
          <ac:spMkLst>
            <pc:docMk/>
            <pc:sldMk cId="3708966658" sldId="501"/>
            <ac:spMk id="114" creationId="{91F1F85D-8A00-45B5-A3BC-614298886A28}"/>
          </ac:spMkLst>
        </pc:spChg>
        <pc:spChg chg="mod topLvl">
          <ac:chgData name="Longueira Angel Alfonso Antonio" userId="98b170fc-3060-491c-afc1-cd88fa0a9cd4" providerId="ADAL" clId="{CAECB3BA-929E-4E92-BA49-DAB404C84449}" dt="2020-07-02T10:28:15.911" v="2208" actId="207"/>
          <ac:spMkLst>
            <pc:docMk/>
            <pc:sldMk cId="3708966658" sldId="501"/>
            <ac:spMk id="115" creationId="{2808DA7D-73DD-4D25-B6A3-D52C42284A93}"/>
          </ac:spMkLst>
        </pc:spChg>
        <pc:spChg chg="mod">
          <ac:chgData name="Longueira Angel Alfonso Antonio" userId="98b170fc-3060-491c-afc1-cd88fa0a9cd4" providerId="ADAL" clId="{CAECB3BA-929E-4E92-BA49-DAB404C84449}" dt="2020-07-02T07:23:38.114" v="1208" actId="1035"/>
          <ac:spMkLst>
            <pc:docMk/>
            <pc:sldMk cId="3708966658" sldId="501"/>
            <ac:spMk id="116" creationId="{2CD185AA-C87F-433C-83F3-B697A49C99C1}"/>
          </ac:spMkLst>
        </pc:spChg>
        <pc:spChg chg="mod">
          <ac:chgData name="Longueira Angel Alfonso Antonio" userId="98b170fc-3060-491c-afc1-cd88fa0a9cd4" providerId="ADAL" clId="{CAECB3BA-929E-4E92-BA49-DAB404C84449}" dt="2020-07-02T10:27:44.286" v="2205" actId="165"/>
          <ac:spMkLst>
            <pc:docMk/>
            <pc:sldMk cId="3708966658" sldId="501"/>
            <ac:spMk id="117" creationId="{8F177422-3F41-4286-959B-FE6854F66771}"/>
          </ac:spMkLst>
        </pc:spChg>
        <pc:spChg chg="mod">
          <ac:chgData name="Longueira Angel Alfonso Antonio" userId="98b170fc-3060-491c-afc1-cd88fa0a9cd4" providerId="ADAL" clId="{CAECB3BA-929E-4E92-BA49-DAB404C84449}" dt="2020-07-02T10:27:44.286" v="2205" actId="165"/>
          <ac:spMkLst>
            <pc:docMk/>
            <pc:sldMk cId="3708966658" sldId="501"/>
            <ac:spMk id="118" creationId="{63551C7C-87CE-4602-AE57-03BDE5E6DE91}"/>
          </ac:spMkLst>
        </pc:spChg>
        <pc:spChg chg="mod">
          <ac:chgData name="Longueira Angel Alfonso Antonio" userId="98b170fc-3060-491c-afc1-cd88fa0a9cd4" providerId="ADAL" clId="{CAECB3BA-929E-4E92-BA49-DAB404C84449}" dt="2020-07-02T10:27:44.286" v="2205" actId="165"/>
          <ac:spMkLst>
            <pc:docMk/>
            <pc:sldMk cId="3708966658" sldId="501"/>
            <ac:spMk id="120" creationId="{4227DCEA-7CD8-4D09-A9C9-63804BBE7E35}"/>
          </ac:spMkLst>
        </pc:spChg>
        <pc:spChg chg="mod">
          <ac:chgData name="Longueira Angel Alfonso Antonio" userId="98b170fc-3060-491c-afc1-cd88fa0a9cd4" providerId="ADAL" clId="{CAECB3BA-929E-4E92-BA49-DAB404C84449}" dt="2020-07-02T10:27:44.286" v="2205" actId="165"/>
          <ac:spMkLst>
            <pc:docMk/>
            <pc:sldMk cId="3708966658" sldId="501"/>
            <ac:spMk id="121" creationId="{E0CC72C8-8FCA-4E80-8A7C-E25269010D0A}"/>
          </ac:spMkLst>
        </pc:spChg>
        <pc:spChg chg="mod">
          <ac:chgData name="Longueira Angel Alfonso Antonio" userId="98b170fc-3060-491c-afc1-cd88fa0a9cd4" providerId="ADAL" clId="{CAECB3BA-929E-4E92-BA49-DAB404C84449}" dt="2020-07-02T10:27:44.286" v="2205" actId="165"/>
          <ac:spMkLst>
            <pc:docMk/>
            <pc:sldMk cId="3708966658" sldId="501"/>
            <ac:spMk id="122" creationId="{E8C67CFB-8228-450A-B0C4-131DBB595441}"/>
          </ac:spMkLst>
        </pc:spChg>
        <pc:spChg chg="add mod">
          <ac:chgData name="Longueira Angel Alfonso Antonio" userId="98b170fc-3060-491c-afc1-cd88fa0a9cd4" providerId="ADAL" clId="{CAECB3BA-929E-4E92-BA49-DAB404C84449}" dt="2020-07-02T07:23:45.922" v="1215" actId="1035"/>
          <ac:spMkLst>
            <pc:docMk/>
            <pc:sldMk cId="3708966658" sldId="501"/>
            <ac:spMk id="123" creationId="{5CC26DE2-6826-4D8D-8F87-15BA0B68B06E}"/>
          </ac:spMkLst>
        </pc:spChg>
        <pc:grpChg chg="add del mod">
          <ac:chgData name="Longueira Angel Alfonso Antonio" userId="98b170fc-3060-491c-afc1-cd88fa0a9cd4" providerId="ADAL" clId="{CAECB3BA-929E-4E92-BA49-DAB404C84449}" dt="2020-07-02T10:27:34.847" v="2201" actId="165"/>
          <ac:grpSpMkLst>
            <pc:docMk/>
            <pc:sldMk cId="3708966658" sldId="501"/>
            <ac:grpSpMk id="8" creationId="{7715E80F-C166-4D1F-8957-480764E5C0F2}"/>
          </ac:grpSpMkLst>
        </pc:grpChg>
        <pc:grpChg chg="add del mod">
          <ac:chgData name="Longueira Angel Alfonso Antonio" userId="98b170fc-3060-491c-afc1-cd88fa0a9cd4" providerId="ADAL" clId="{CAECB3BA-929E-4E92-BA49-DAB404C84449}" dt="2020-07-02T10:27:36.857" v="2202" actId="165"/>
          <ac:grpSpMkLst>
            <pc:docMk/>
            <pc:sldMk cId="3708966658" sldId="501"/>
            <ac:grpSpMk id="9" creationId="{B3C03A2F-CACC-4D1D-9A30-B9EEBFF85EF5}"/>
          </ac:grpSpMkLst>
        </pc:grpChg>
        <pc:grpChg chg="add del mod">
          <ac:chgData name="Longueira Angel Alfonso Antonio" userId="98b170fc-3060-491c-afc1-cd88fa0a9cd4" providerId="ADAL" clId="{CAECB3BA-929E-4E92-BA49-DAB404C84449}" dt="2020-07-02T07:12:37.594" v="1038" actId="478"/>
          <ac:grpSpMkLst>
            <pc:docMk/>
            <pc:sldMk cId="3708966658" sldId="501"/>
            <ac:grpSpMk id="11" creationId="{4C6E115B-0641-4289-8722-B6BDD1E6409D}"/>
          </ac:grpSpMkLst>
        </pc:grpChg>
        <pc:grpChg chg="add del mod">
          <ac:chgData name="Longueira Angel Alfonso Antonio" userId="98b170fc-3060-491c-afc1-cd88fa0a9cd4" providerId="ADAL" clId="{CAECB3BA-929E-4E92-BA49-DAB404C84449}" dt="2020-07-02T10:27:41.932" v="2204" actId="165"/>
          <ac:grpSpMkLst>
            <pc:docMk/>
            <pc:sldMk cId="3708966658" sldId="501"/>
            <ac:grpSpMk id="13" creationId="{FAAF209E-7A0D-4416-947D-6EA3D73FA580}"/>
          </ac:grpSpMkLst>
        </pc:grpChg>
        <pc:grpChg chg="add del mod">
          <ac:chgData name="Longueira Angel Alfonso Antonio" userId="98b170fc-3060-491c-afc1-cd88fa0a9cd4" providerId="ADAL" clId="{CAECB3BA-929E-4E92-BA49-DAB404C84449}" dt="2020-07-02T10:27:46.862" v="2206" actId="165"/>
          <ac:grpSpMkLst>
            <pc:docMk/>
            <pc:sldMk cId="3708966658" sldId="501"/>
            <ac:grpSpMk id="17" creationId="{BE68DF22-2A80-4504-B664-03AF615BF341}"/>
          </ac:grpSpMkLst>
        </pc:grpChg>
        <pc:grpChg chg="add del mod">
          <ac:chgData name="Longueira Angel Alfonso Antonio" userId="98b170fc-3060-491c-afc1-cd88fa0a9cd4" providerId="ADAL" clId="{CAECB3BA-929E-4E92-BA49-DAB404C84449}" dt="2020-07-02T10:27:32.212" v="2200" actId="165"/>
          <ac:grpSpMkLst>
            <pc:docMk/>
            <pc:sldMk cId="3708966658" sldId="501"/>
            <ac:grpSpMk id="18" creationId="{D6BBAC06-EF79-4D2E-99D0-34F264D58337}"/>
          </ac:grpSpMkLst>
        </pc:grpChg>
        <pc:grpChg chg="add del mod">
          <ac:chgData name="Longueira Angel Alfonso Antonio" userId="98b170fc-3060-491c-afc1-cd88fa0a9cd4" providerId="ADAL" clId="{CAECB3BA-929E-4E92-BA49-DAB404C84449}" dt="2020-07-02T10:27:44.286" v="2205" actId="165"/>
          <ac:grpSpMkLst>
            <pc:docMk/>
            <pc:sldMk cId="3708966658" sldId="501"/>
            <ac:grpSpMk id="26" creationId="{0620AAB5-D296-4347-934D-595F49DE34C8}"/>
          </ac:grpSpMkLst>
        </pc:grpChg>
        <pc:grpChg chg="add del mod">
          <ac:chgData name="Longueira Angel Alfonso Antonio" userId="98b170fc-3060-491c-afc1-cd88fa0a9cd4" providerId="ADAL" clId="{CAECB3BA-929E-4E92-BA49-DAB404C84449}" dt="2020-07-02T10:27:39.215" v="2203" actId="165"/>
          <ac:grpSpMkLst>
            <pc:docMk/>
            <pc:sldMk cId="3708966658" sldId="501"/>
            <ac:grpSpMk id="67" creationId="{EDDB396D-BBCE-42A7-8E0D-2262D2A66FEF}"/>
          </ac:grpSpMkLst>
        </pc:grpChg>
        <pc:grpChg chg="add del mod">
          <ac:chgData name="Longueira Angel Alfonso Antonio" userId="98b170fc-3060-491c-afc1-cd88fa0a9cd4" providerId="ADAL" clId="{CAECB3BA-929E-4E92-BA49-DAB404C84449}" dt="2020-07-02T07:21:11.954" v="1146" actId="165"/>
          <ac:grpSpMkLst>
            <pc:docMk/>
            <pc:sldMk cId="3708966658" sldId="501"/>
            <ac:grpSpMk id="74" creationId="{ED034C96-259A-4BE1-B49F-BDFBE1CA5658}"/>
          </ac:grpSpMkLst>
        </pc:grpChg>
        <pc:grpChg chg="del mod topLvl">
          <ac:chgData name="Longueira Angel Alfonso Antonio" userId="98b170fc-3060-491c-afc1-cd88fa0a9cd4" providerId="ADAL" clId="{CAECB3BA-929E-4E92-BA49-DAB404C84449}" dt="2020-07-02T07:21:14.483" v="1148" actId="478"/>
          <ac:grpSpMkLst>
            <pc:docMk/>
            <pc:sldMk cId="3708966658" sldId="501"/>
            <ac:grpSpMk id="76" creationId="{F098CC0D-BEB9-497E-8071-AD5AB2FA7DF6}"/>
          </ac:grpSpMkLst>
        </pc:grpChg>
        <pc:grpChg chg="mod">
          <ac:chgData name="Longueira Angel Alfonso Antonio" userId="98b170fc-3060-491c-afc1-cd88fa0a9cd4" providerId="ADAL" clId="{CAECB3BA-929E-4E92-BA49-DAB404C84449}" dt="2020-07-02T07:10:17.702" v="1017" actId="164"/>
          <ac:grpSpMkLst>
            <pc:docMk/>
            <pc:sldMk cId="3708966658" sldId="501"/>
            <ac:grpSpMk id="100" creationId="{2BC9B058-7572-46C8-87C8-AEA6C259AA35}"/>
          </ac:grpSpMkLst>
        </pc:grpChg>
        <pc:grpChg chg="add mod topLvl">
          <ac:chgData name="Longueira Angel Alfonso Antonio" userId="98b170fc-3060-491c-afc1-cd88fa0a9cd4" providerId="ADAL" clId="{CAECB3BA-929E-4E92-BA49-DAB404C84449}" dt="2020-07-02T10:27:44.286" v="2205" actId="165"/>
          <ac:grpSpMkLst>
            <pc:docMk/>
            <pc:sldMk cId="3708966658" sldId="501"/>
            <ac:grpSpMk id="104" creationId="{2762D4E0-8AE2-4C41-B4E9-E0A76A94F79C}"/>
          </ac:grpSpMkLst>
        </pc:grpChg>
        <pc:grpChg chg="mod topLvl">
          <ac:chgData name="Longueira Angel Alfonso Antonio" userId="98b170fc-3060-491c-afc1-cd88fa0a9cd4" providerId="ADAL" clId="{CAECB3BA-929E-4E92-BA49-DAB404C84449}" dt="2020-07-02T10:27:41.932" v="2204" actId="165"/>
          <ac:grpSpMkLst>
            <pc:docMk/>
            <pc:sldMk cId="3708966658" sldId="501"/>
            <ac:grpSpMk id="107" creationId="{46DB1152-80C1-4FD6-A75F-E7960313897E}"/>
          </ac:grpSpMkLst>
        </pc:grpChg>
        <pc:picChg chg="mod topLvl">
          <ac:chgData name="Longueira Angel Alfonso Antonio" userId="98b170fc-3060-491c-afc1-cd88fa0a9cd4" providerId="ADAL" clId="{CAECB3BA-929E-4E92-BA49-DAB404C84449}" dt="2020-07-02T10:28:27.942" v="2217" actId="1036"/>
          <ac:picMkLst>
            <pc:docMk/>
            <pc:sldMk cId="3708966658" sldId="501"/>
            <ac:picMk id="10" creationId="{01FE404C-BF78-4595-97C2-6694594CF9FB}"/>
          </ac:picMkLst>
        </pc:picChg>
        <pc:picChg chg="mod topLvl">
          <ac:chgData name="Longueira Angel Alfonso Antonio" userId="98b170fc-3060-491c-afc1-cd88fa0a9cd4" providerId="ADAL" clId="{CAECB3BA-929E-4E92-BA49-DAB404C84449}" dt="2020-07-02T10:27:46.862" v="2206" actId="165"/>
          <ac:picMkLst>
            <pc:docMk/>
            <pc:sldMk cId="3708966658" sldId="501"/>
            <ac:picMk id="14" creationId="{D7C8D110-B78C-4384-8D85-862E824239BE}"/>
          </ac:picMkLst>
        </pc:picChg>
        <pc:picChg chg="mod topLvl">
          <ac:chgData name="Longueira Angel Alfonso Antonio" userId="98b170fc-3060-491c-afc1-cd88fa0a9cd4" providerId="ADAL" clId="{CAECB3BA-929E-4E92-BA49-DAB404C84449}" dt="2020-07-02T10:27:34.847" v="2201" actId="165"/>
          <ac:picMkLst>
            <pc:docMk/>
            <pc:sldMk cId="3708966658" sldId="501"/>
            <ac:picMk id="16" creationId="{B60F2488-E530-4B77-BA30-DC4ABEA6DBA8}"/>
          </ac:picMkLst>
        </pc:picChg>
        <pc:picChg chg="mod topLvl">
          <ac:chgData name="Longueira Angel Alfonso Antonio" userId="98b170fc-3060-491c-afc1-cd88fa0a9cd4" providerId="ADAL" clId="{CAECB3BA-929E-4E92-BA49-DAB404C84449}" dt="2020-07-02T10:28:03.698" v="2207" actId="207"/>
          <ac:picMkLst>
            <pc:docMk/>
            <pc:sldMk cId="3708966658" sldId="501"/>
            <ac:picMk id="25" creationId="{F1DC89A0-B1CB-4B3C-9CF9-5831AAB10633}"/>
          </ac:picMkLst>
        </pc:picChg>
        <pc:picChg chg="mod topLvl">
          <ac:chgData name="Longueira Angel Alfonso Antonio" userId="98b170fc-3060-491c-afc1-cd88fa0a9cd4" providerId="ADAL" clId="{CAECB3BA-929E-4E92-BA49-DAB404C84449}" dt="2020-07-02T10:27:39.215" v="2203" actId="165"/>
          <ac:picMkLst>
            <pc:docMk/>
            <pc:sldMk cId="3708966658" sldId="501"/>
            <ac:picMk id="69" creationId="{1B14EE7D-C756-4967-BDC8-71D68DE5CE7A}"/>
          </ac:picMkLst>
        </pc:picChg>
        <pc:cxnChg chg="mod">
          <ac:chgData name="Longueira Angel Alfonso Antonio" userId="98b170fc-3060-491c-afc1-cd88fa0a9cd4" providerId="ADAL" clId="{CAECB3BA-929E-4E92-BA49-DAB404C84449}" dt="2020-07-02T07:16:56.354" v="1098" actId="1036"/>
          <ac:cxnSpMkLst>
            <pc:docMk/>
            <pc:sldMk cId="3708966658" sldId="501"/>
            <ac:cxnSpMk id="30" creationId="{12B61C04-C3D3-444C-B65F-9418B7E4F54B}"/>
          </ac:cxnSpMkLst>
        </pc:cxnChg>
        <pc:cxnChg chg="mod">
          <ac:chgData name="Longueira Angel Alfonso Antonio" userId="98b170fc-3060-491c-afc1-cd88fa0a9cd4" providerId="ADAL" clId="{CAECB3BA-929E-4E92-BA49-DAB404C84449}" dt="2020-07-02T07:17:19.504" v="1114" actId="1036"/>
          <ac:cxnSpMkLst>
            <pc:docMk/>
            <pc:sldMk cId="3708966658" sldId="501"/>
            <ac:cxnSpMk id="40" creationId="{75866404-238D-4F67-9867-CD8E3D4840E5}"/>
          </ac:cxnSpMkLst>
        </pc:cxnChg>
        <pc:cxnChg chg="mod">
          <ac:chgData name="Longueira Angel Alfonso Antonio" userId="98b170fc-3060-491c-afc1-cd88fa0a9cd4" providerId="ADAL" clId="{CAECB3BA-929E-4E92-BA49-DAB404C84449}" dt="2020-07-02T07:17:19.504" v="1114" actId="1036"/>
          <ac:cxnSpMkLst>
            <pc:docMk/>
            <pc:sldMk cId="3708966658" sldId="501"/>
            <ac:cxnSpMk id="80" creationId="{346CA645-CE10-4761-B7FE-92853F0185AD}"/>
          </ac:cxnSpMkLst>
        </pc:cxnChg>
        <pc:cxnChg chg="mod">
          <ac:chgData name="Longueira Angel Alfonso Antonio" userId="98b170fc-3060-491c-afc1-cd88fa0a9cd4" providerId="ADAL" clId="{CAECB3BA-929E-4E92-BA49-DAB404C84449}" dt="2020-07-02T07:16:56.354" v="1098" actId="1036"/>
          <ac:cxnSpMkLst>
            <pc:docMk/>
            <pc:sldMk cId="3708966658" sldId="501"/>
            <ac:cxnSpMk id="102" creationId="{05096C8D-C583-4726-AB09-4E92F95C4893}"/>
          </ac:cxnSpMkLst>
        </pc:cxnChg>
        <pc:cxnChg chg="add mod">
          <ac:chgData name="Longueira Angel Alfonso Antonio" userId="98b170fc-3060-491c-afc1-cd88fa0a9cd4" providerId="ADAL" clId="{CAECB3BA-929E-4E92-BA49-DAB404C84449}" dt="2020-07-02T07:23:45.922" v="1215" actId="1035"/>
          <ac:cxnSpMkLst>
            <pc:docMk/>
            <pc:sldMk cId="3708966658" sldId="501"/>
            <ac:cxnSpMk id="103" creationId="{42C497B9-EE4D-4C37-9621-463892725045}"/>
          </ac:cxnSpMkLst>
        </pc:cxnChg>
        <pc:cxnChg chg="mod">
          <ac:chgData name="Longueira Angel Alfonso Antonio" userId="98b170fc-3060-491c-afc1-cd88fa0a9cd4" providerId="ADAL" clId="{CAECB3BA-929E-4E92-BA49-DAB404C84449}" dt="2020-07-02T07:23:38.114" v="1208" actId="1035"/>
          <ac:cxnSpMkLst>
            <pc:docMk/>
            <pc:sldMk cId="3708966658" sldId="501"/>
            <ac:cxnSpMk id="119" creationId="{504E969F-10D8-44F6-83D6-EE91D3346271}"/>
          </ac:cxnSpMkLst>
        </pc:cxnChg>
      </pc:sldChg>
      <pc:sldChg chg="delSp modSp add del mod delAnim">
        <pc:chgData name="Longueira Angel Alfonso Antonio" userId="98b170fc-3060-491c-afc1-cd88fa0a9cd4" providerId="ADAL" clId="{CAECB3BA-929E-4E92-BA49-DAB404C84449}" dt="2020-06-30T09:36:09.634" v="5" actId="47"/>
        <pc:sldMkLst>
          <pc:docMk/>
          <pc:sldMk cId="338901357" sldId="505"/>
        </pc:sldMkLst>
        <pc:picChg chg="del mod">
          <ac:chgData name="Longueira Angel Alfonso Antonio" userId="98b170fc-3060-491c-afc1-cd88fa0a9cd4" providerId="ADAL" clId="{CAECB3BA-929E-4E92-BA49-DAB404C84449}" dt="2020-06-30T09:35:53.916" v="4" actId="478"/>
          <ac:picMkLst>
            <pc:docMk/>
            <pc:sldMk cId="338901357" sldId="505"/>
            <ac:picMk id="16" creationId="{2088FB7A-5FB0-41ED-B718-98180F774994}"/>
          </ac:picMkLst>
        </pc:picChg>
      </pc:sldChg>
      <pc:sldChg chg="addSp delSp modSp add del mod">
        <pc:chgData name="Longueira Angel Alfonso Antonio" userId="98b170fc-3060-491c-afc1-cd88fa0a9cd4" providerId="ADAL" clId="{CAECB3BA-929E-4E92-BA49-DAB404C84449}" dt="2020-06-30T17:53:57.251" v="215" actId="47"/>
        <pc:sldMkLst>
          <pc:docMk/>
          <pc:sldMk cId="2146122130" sldId="505"/>
        </pc:sldMkLst>
        <pc:spChg chg="del mod">
          <ac:chgData name="Longueira Angel Alfonso Antonio" userId="98b170fc-3060-491c-afc1-cd88fa0a9cd4" providerId="ADAL" clId="{CAECB3BA-929E-4E92-BA49-DAB404C84449}" dt="2020-06-30T13:13:15.936" v="55" actId="21"/>
          <ac:spMkLst>
            <pc:docMk/>
            <pc:sldMk cId="2146122130" sldId="505"/>
            <ac:spMk id="22" creationId="{7C5C3908-5808-425B-96E4-6D377FA9A327}"/>
          </ac:spMkLst>
        </pc:spChg>
        <pc:spChg chg="mod topLvl">
          <ac:chgData name="Longueira Angel Alfonso Antonio" userId="98b170fc-3060-491c-afc1-cd88fa0a9cd4" providerId="ADAL" clId="{CAECB3BA-929E-4E92-BA49-DAB404C84449}" dt="2020-06-30T13:12:49.907" v="48" actId="338"/>
          <ac:spMkLst>
            <pc:docMk/>
            <pc:sldMk cId="2146122130" sldId="505"/>
            <ac:spMk id="24" creationId="{00000000-0000-0000-0000-000000000000}"/>
          </ac:spMkLst>
        </pc:spChg>
        <pc:grpChg chg="del">
          <ac:chgData name="Longueira Angel Alfonso Antonio" userId="98b170fc-3060-491c-afc1-cd88fa0a9cd4" providerId="ADAL" clId="{CAECB3BA-929E-4E92-BA49-DAB404C84449}" dt="2020-06-30T13:12:20.224" v="41" actId="165"/>
          <ac:grpSpMkLst>
            <pc:docMk/>
            <pc:sldMk cId="2146122130" sldId="505"/>
            <ac:grpSpMk id="6" creationId="{DDA8527C-4F21-458F-A653-F0E8543713FF}"/>
          </ac:grpSpMkLst>
        </pc:grpChg>
        <pc:grpChg chg="add mod">
          <ac:chgData name="Longueira Angel Alfonso Antonio" userId="98b170fc-3060-491c-afc1-cd88fa0a9cd4" providerId="ADAL" clId="{CAECB3BA-929E-4E92-BA49-DAB404C84449}" dt="2020-06-30T13:12:49.907" v="48" actId="338"/>
          <ac:grpSpMkLst>
            <pc:docMk/>
            <pc:sldMk cId="2146122130" sldId="505"/>
            <ac:grpSpMk id="20" creationId="{391D2AC7-E77B-44B5-9946-742D25B6DD5F}"/>
          </ac:grpSpMkLst>
        </pc:grpChg>
        <pc:picChg chg="del mod ord topLvl">
          <ac:chgData name="Longueira Angel Alfonso Antonio" userId="98b170fc-3060-491c-afc1-cd88fa0a9cd4" providerId="ADAL" clId="{CAECB3BA-929E-4E92-BA49-DAB404C84449}" dt="2020-06-30T13:12:53.538" v="49" actId="27803"/>
          <ac:picMkLst>
            <pc:docMk/>
            <pc:sldMk cId="2146122130" sldId="505"/>
            <ac:picMk id="5" creationId="{7C5C3908-5808-425B-96E4-6D377FA9A327}"/>
          </ac:picMkLst>
        </pc:picChg>
        <pc:picChg chg="add del mod modCrop">
          <ac:chgData name="Longueira Angel Alfonso Antonio" userId="98b170fc-3060-491c-afc1-cd88fa0a9cd4" providerId="ADAL" clId="{CAECB3BA-929E-4E92-BA49-DAB404C84449}" dt="2020-06-30T13:11:06.557" v="27" actId="478"/>
          <ac:picMkLst>
            <pc:docMk/>
            <pc:sldMk cId="2146122130" sldId="505"/>
            <ac:picMk id="14" creationId="{2B9E0E42-4317-47E9-995A-B06F3914EB3C}"/>
          </ac:picMkLst>
        </pc:picChg>
        <pc:picChg chg="add del mod">
          <ac:chgData name="Longueira Angel Alfonso Antonio" userId="98b170fc-3060-491c-afc1-cd88fa0a9cd4" providerId="ADAL" clId="{CAECB3BA-929E-4E92-BA49-DAB404C84449}" dt="2020-06-30T17:52:53.042" v="206" actId="478"/>
          <ac:picMkLst>
            <pc:docMk/>
            <pc:sldMk cId="2146122130" sldId="505"/>
            <ac:picMk id="16" creationId="{40F0B3EA-F0A1-41E4-BD53-25546CE92F30}"/>
          </ac:picMkLst>
        </pc:picChg>
        <pc:picChg chg="add del mod modCrop">
          <ac:chgData name="Longueira Angel Alfonso Antonio" userId="98b170fc-3060-491c-afc1-cd88fa0a9cd4" providerId="ADAL" clId="{CAECB3BA-929E-4E92-BA49-DAB404C84449}" dt="2020-06-30T13:13:15.936" v="55" actId="21"/>
          <ac:picMkLst>
            <pc:docMk/>
            <pc:sldMk cId="2146122130" sldId="505"/>
            <ac:picMk id="19" creationId="{6793E250-0ADE-4622-BDB3-8FB0F124783E}"/>
          </ac:picMkLst>
        </pc:picChg>
      </pc:sldChg>
      <pc:sldChg chg="addSp delSp modSp new mod ord delAnim modAnim">
        <pc:chgData name="Longueira Angel Alfonso Antonio" userId="98b170fc-3060-491c-afc1-cd88fa0a9cd4" providerId="ADAL" clId="{CAECB3BA-929E-4E92-BA49-DAB404C84449}" dt="2020-07-01T07:33:21.943" v="821" actId="1076"/>
        <pc:sldMkLst>
          <pc:docMk/>
          <pc:sldMk cId="1846008181" sldId="506"/>
        </pc:sldMkLst>
        <pc:spChg chg="del">
          <ac:chgData name="Longueira Angel Alfonso Antonio" userId="98b170fc-3060-491c-afc1-cd88fa0a9cd4" providerId="ADAL" clId="{CAECB3BA-929E-4E92-BA49-DAB404C84449}" dt="2020-06-30T17:32:47.404" v="197" actId="478"/>
          <ac:spMkLst>
            <pc:docMk/>
            <pc:sldMk cId="1846008181" sldId="506"/>
            <ac:spMk id="2" creationId="{06DE4004-D701-4DF0-A5C2-289A3C64B552}"/>
          </ac:spMkLst>
        </pc:spChg>
        <pc:spChg chg="mod">
          <ac:chgData name="Longueira Angel Alfonso Antonio" userId="98b170fc-3060-491c-afc1-cd88fa0a9cd4" providerId="ADAL" clId="{CAECB3BA-929E-4E92-BA49-DAB404C84449}" dt="2020-06-30T17:59:05.382" v="373" actId="1076"/>
          <ac:spMkLst>
            <pc:docMk/>
            <pc:sldMk cId="1846008181" sldId="506"/>
            <ac:spMk id="3" creationId="{51E456D7-45F6-4B89-B7E3-67A0B3E46D5F}"/>
          </ac:spMkLst>
        </pc:spChg>
        <pc:spChg chg="add del mod ord">
          <ac:chgData name="Longueira Angel Alfonso Antonio" userId="98b170fc-3060-491c-afc1-cd88fa0a9cd4" providerId="ADAL" clId="{CAECB3BA-929E-4E92-BA49-DAB404C84449}" dt="2020-06-30T17:33:51.310" v="203" actId="478"/>
          <ac:spMkLst>
            <pc:docMk/>
            <pc:sldMk cId="1846008181" sldId="506"/>
            <ac:spMk id="5" creationId="{0E1AEA0D-F67A-4355-A2F5-EB0AB5932595}"/>
          </ac:spMkLst>
        </pc:spChg>
        <pc:spChg chg="add mod">
          <ac:chgData name="Longueira Angel Alfonso Antonio" userId="98b170fc-3060-491c-afc1-cd88fa0a9cd4" providerId="ADAL" clId="{CAECB3BA-929E-4E92-BA49-DAB404C84449}" dt="2020-06-30T13:15:35.494" v="159" actId="164"/>
          <ac:spMkLst>
            <pc:docMk/>
            <pc:sldMk cId="1846008181" sldId="506"/>
            <ac:spMk id="6" creationId="{2BB1AEAF-7A1B-41E3-A4C2-4BBEF221A1EA}"/>
          </ac:spMkLst>
        </pc:spChg>
        <pc:spChg chg="add mod">
          <ac:chgData name="Longueira Angel Alfonso Antonio" userId="98b170fc-3060-491c-afc1-cd88fa0a9cd4" providerId="ADAL" clId="{CAECB3BA-929E-4E92-BA49-DAB404C84449}" dt="2020-06-30T17:16:44.333" v="190" actId="164"/>
          <ac:spMkLst>
            <pc:docMk/>
            <pc:sldMk cId="1846008181" sldId="506"/>
            <ac:spMk id="8" creationId="{009FE308-B166-409D-9CB7-7CA014AFDDC7}"/>
          </ac:spMkLst>
        </pc:spChg>
        <pc:spChg chg="add del mod">
          <ac:chgData name="Longueira Angel Alfonso Antonio" userId="98b170fc-3060-491c-afc1-cd88fa0a9cd4" providerId="ADAL" clId="{CAECB3BA-929E-4E92-BA49-DAB404C84449}" dt="2020-06-30T17:33:47.669" v="202" actId="478"/>
          <ac:spMkLst>
            <pc:docMk/>
            <pc:sldMk cId="1846008181" sldId="506"/>
            <ac:spMk id="9" creationId="{04F4F10B-71B2-48ED-9F33-5F5DF788E2B8}"/>
          </ac:spMkLst>
        </pc:spChg>
        <pc:spChg chg="add del mod ord topLvl">
          <ac:chgData name="Longueira Angel Alfonso Antonio" userId="98b170fc-3060-491c-afc1-cd88fa0a9cd4" providerId="ADAL" clId="{CAECB3BA-929E-4E92-BA49-DAB404C84449}" dt="2020-06-30T17:53:24.221" v="213" actId="478"/>
          <ac:spMkLst>
            <pc:docMk/>
            <pc:sldMk cId="1846008181" sldId="506"/>
            <ac:spMk id="13" creationId="{691B04B8-7E8B-47EE-94C3-4EAD9F76C134}"/>
          </ac:spMkLst>
        </pc:spChg>
        <pc:spChg chg="add mod">
          <ac:chgData name="Longueira Angel Alfonso Antonio" userId="98b170fc-3060-491c-afc1-cd88fa0a9cd4" providerId="ADAL" clId="{CAECB3BA-929E-4E92-BA49-DAB404C84449}" dt="2020-06-30T18:18:41.284" v="589" actId="1076"/>
          <ac:spMkLst>
            <pc:docMk/>
            <pc:sldMk cId="1846008181" sldId="506"/>
            <ac:spMk id="16" creationId="{623F5B09-C102-415A-B132-D35ED0DF88C9}"/>
          </ac:spMkLst>
        </pc:spChg>
        <pc:spChg chg="add del mod">
          <ac:chgData name="Longueira Angel Alfonso Antonio" userId="98b170fc-3060-491c-afc1-cd88fa0a9cd4" providerId="ADAL" clId="{CAECB3BA-929E-4E92-BA49-DAB404C84449}" dt="2020-06-30T17:58:54.688" v="367" actId="478"/>
          <ac:spMkLst>
            <pc:docMk/>
            <pc:sldMk cId="1846008181" sldId="506"/>
            <ac:spMk id="17" creationId="{C1455BBF-5DE0-4C72-BC5D-74A1E9718856}"/>
          </ac:spMkLst>
        </pc:spChg>
        <pc:spChg chg="add mod">
          <ac:chgData name="Longueira Angel Alfonso Antonio" userId="98b170fc-3060-491c-afc1-cd88fa0a9cd4" providerId="ADAL" clId="{CAECB3BA-929E-4E92-BA49-DAB404C84449}" dt="2020-07-01T07:33:21.943" v="821" actId="1076"/>
          <ac:spMkLst>
            <pc:docMk/>
            <pc:sldMk cId="1846008181" sldId="506"/>
            <ac:spMk id="18" creationId="{8B5AB0D4-5B04-458E-825E-95CD20229559}"/>
          </ac:spMkLst>
        </pc:spChg>
        <pc:spChg chg="add del mod">
          <ac:chgData name="Longueira Angel Alfonso Antonio" userId="98b170fc-3060-491c-afc1-cd88fa0a9cd4" providerId="ADAL" clId="{CAECB3BA-929E-4E92-BA49-DAB404C84449}" dt="2020-06-30T17:59:12.809" v="375" actId="478"/>
          <ac:spMkLst>
            <pc:docMk/>
            <pc:sldMk cId="1846008181" sldId="506"/>
            <ac:spMk id="18" creationId="{F1DCB094-50E4-429E-A713-1C6E1E04E6F5}"/>
          </ac:spMkLst>
        </pc:spChg>
        <pc:spChg chg="add mod ord">
          <ac:chgData name="Longueira Angel Alfonso Antonio" userId="98b170fc-3060-491c-afc1-cd88fa0a9cd4" providerId="ADAL" clId="{CAECB3BA-929E-4E92-BA49-DAB404C84449}" dt="2020-06-30T18:21:30.569" v="611" actId="166"/>
          <ac:spMkLst>
            <pc:docMk/>
            <pc:sldMk cId="1846008181" sldId="506"/>
            <ac:spMk id="19" creationId="{3D58AD42-42DC-4251-9403-0AA0F98C7B55}"/>
          </ac:spMkLst>
        </pc:spChg>
        <pc:spChg chg="add mod">
          <ac:chgData name="Longueira Angel Alfonso Antonio" userId="98b170fc-3060-491c-afc1-cd88fa0a9cd4" providerId="ADAL" clId="{CAECB3BA-929E-4E92-BA49-DAB404C84449}" dt="2020-06-30T18:18:41.284" v="589" actId="1076"/>
          <ac:spMkLst>
            <pc:docMk/>
            <pc:sldMk cId="1846008181" sldId="506"/>
            <ac:spMk id="20" creationId="{42560395-DF62-4303-B0BC-914F97C83A16}"/>
          </ac:spMkLst>
        </pc:spChg>
        <pc:spChg chg="add mod">
          <ac:chgData name="Longueira Angel Alfonso Antonio" userId="98b170fc-3060-491c-afc1-cd88fa0a9cd4" providerId="ADAL" clId="{CAECB3BA-929E-4E92-BA49-DAB404C84449}" dt="2020-07-01T07:33:21.943" v="821" actId="1076"/>
          <ac:spMkLst>
            <pc:docMk/>
            <pc:sldMk cId="1846008181" sldId="506"/>
            <ac:spMk id="21" creationId="{60AB990B-EFC4-44D2-8F31-689F2DAC3D64}"/>
          </ac:spMkLst>
        </pc:spChg>
        <pc:spChg chg="add del mod">
          <ac:chgData name="Longueira Angel Alfonso Antonio" userId="98b170fc-3060-491c-afc1-cd88fa0a9cd4" providerId="ADAL" clId="{CAECB3BA-929E-4E92-BA49-DAB404C84449}" dt="2020-06-30T17:58:58.794" v="371" actId="478"/>
          <ac:spMkLst>
            <pc:docMk/>
            <pc:sldMk cId="1846008181" sldId="506"/>
            <ac:spMk id="21" creationId="{BB6A44FE-16AC-4011-9B77-8D463092563F}"/>
          </ac:spMkLst>
        </pc:spChg>
        <pc:spChg chg="add del mod">
          <ac:chgData name="Longueira Angel Alfonso Antonio" userId="98b170fc-3060-491c-afc1-cd88fa0a9cd4" providerId="ADAL" clId="{CAECB3BA-929E-4E92-BA49-DAB404C84449}" dt="2020-06-30T17:58:54.688" v="367" actId="478"/>
          <ac:spMkLst>
            <pc:docMk/>
            <pc:sldMk cId="1846008181" sldId="506"/>
            <ac:spMk id="22" creationId="{0A547486-EBEB-4F64-AC51-177D7C2198F6}"/>
          </ac:spMkLst>
        </pc:spChg>
        <pc:spChg chg="add mod">
          <ac:chgData name="Longueira Angel Alfonso Antonio" userId="98b170fc-3060-491c-afc1-cd88fa0a9cd4" providerId="ADAL" clId="{CAECB3BA-929E-4E92-BA49-DAB404C84449}" dt="2020-07-01T07:33:21.943" v="821" actId="1076"/>
          <ac:spMkLst>
            <pc:docMk/>
            <pc:sldMk cId="1846008181" sldId="506"/>
            <ac:spMk id="22" creationId="{33FDE321-3DC3-40EC-BDA5-45E1ED9FC5D1}"/>
          </ac:spMkLst>
        </pc:spChg>
        <pc:spChg chg="add mod">
          <ac:chgData name="Longueira Angel Alfonso Antonio" userId="98b170fc-3060-491c-afc1-cd88fa0a9cd4" providerId="ADAL" clId="{CAECB3BA-929E-4E92-BA49-DAB404C84449}" dt="2020-07-01T07:33:21.943" v="821" actId="1076"/>
          <ac:spMkLst>
            <pc:docMk/>
            <pc:sldMk cId="1846008181" sldId="506"/>
            <ac:spMk id="23" creationId="{15F8B7C9-7EB7-443B-80B6-5685C4CB037C}"/>
          </ac:spMkLst>
        </pc:spChg>
        <pc:spChg chg="add del mod">
          <ac:chgData name="Longueira Angel Alfonso Antonio" userId="98b170fc-3060-491c-afc1-cd88fa0a9cd4" providerId="ADAL" clId="{CAECB3BA-929E-4E92-BA49-DAB404C84449}" dt="2020-06-30T18:01:36.465" v="487" actId="478"/>
          <ac:spMkLst>
            <pc:docMk/>
            <pc:sldMk cId="1846008181" sldId="506"/>
            <ac:spMk id="23" creationId="{B156FA8A-7283-4458-A6DC-09735D3244E4}"/>
          </ac:spMkLst>
        </pc:spChg>
        <pc:spChg chg="add mod">
          <ac:chgData name="Longueira Angel Alfonso Antonio" userId="98b170fc-3060-491c-afc1-cd88fa0a9cd4" providerId="ADAL" clId="{CAECB3BA-929E-4E92-BA49-DAB404C84449}" dt="2020-07-01T07:33:21.943" v="821" actId="1076"/>
          <ac:spMkLst>
            <pc:docMk/>
            <pc:sldMk cId="1846008181" sldId="506"/>
            <ac:spMk id="24" creationId="{2487D0B7-EECE-4581-BFCC-B140CA3F9896}"/>
          </ac:spMkLst>
        </pc:spChg>
        <pc:spChg chg="mod">
          <ac:chgData name="Longueira Angel Alfonso Antonio" userId="98b170fc-3060-491c-afc1-cd88fa0a9cd4" providerId="ADAL" clId="{CAECB3BA-929E-4E92-BA49-DAB404C84449}" dt="2020-06-30T17:59:10.408" v="374" actId="1076"/>
          <ac:spMkLst>
            <pc:docMk/>
            <pc:sldMk cId="1846008181" sldId="506"/>
            <ac:spMk id="25" creationId="{821827A7-3F63-44C0-B9B2-5B491DE73B7A}"/>
          </ac:spMkLst>
        </pc:spChg>
        <pc:spChg chg="add mod">
          <ac:chgData name="Longueira Angel Alfonso Antonio" userId="98b170fc-3060-491c-afc1-cd88fa0a9cd4" providerId="ADAL" clId="{CAECB3BA-929E-4E92-BA49-DAB404C84449}" dt="2020-07-01T07:33:21.943" v="821" actId="1076"/>
          <ac:spMkLst>
            <pc:docMk/>
            <pc:sldMk cId="1846008181" sldId="506"/>
            <ac:spMk id="26" creationId="{FA128225-50DB-4B6D-8AA6-76B91A8D3878}"/>
          </ac:spMkLst>
        </pc:spChg>
        <pc:spChg chg="add mod">
          <ac:chgData name="Longueira Angel Alfonso Antonio" userId="98b170fc-3060-491c-afc1-cd88fa0a9cd4" providerId="ADAL" clId="{CAECB3BA-929E-4E92-BA49-DAB404C84449}" dt="2020-07-01T07:33:21.943" v="821" actId="1076"/>
          <ac:spMkLst>
            <pc:docMk/>
            <pc:sldMk cId="1846008181" sldId="506"/>
            <ac:spMk id="27" creationId="{2D566088-A6C2-4E88-99E2-964CA3DC4471}"/>
          </ac:spMkLst>
        </pc:spChg>
        <pc:spChg chg="mod">
          <ac:chgData name="Longueira Angel Alfonso Antonio" userId="98b170fc-3060-491c-afc1-cd88fa0a9cd4" providerId="ADAL" clId="{CAECB3BA-929E-4E92-BA49-DAB404C84449}" dt="2020-06-30T17:59:10.408" v="374" actId="1076"/>
          <ac:spMkLst>
            <pc:docMk/>
            <pc:sldMk cId="1846008181" sldId="506"/>
            <ac:spMk id="28" creationId="{6F4BCD1C-2568-41BB-9445-B918734423BE}"/>
          </ac:spMkLst>
        </pc:spChg>
        <pc:spChg chg="add mod">
          <ac:chgData name="Longueira Angel Alfonso Antonio" userId="98b170fc-3060-491c-afc1-cd88fa0a9cd4" providerId="ADAL" clId="{CAECB3BA-929E-4E92-BA49-DAB404C84449}" dt="2020-07-01T07:33:21.943" v="821" actId="1076"/>
          <ac:spMkLst>
            <pc:docMk/>
            <pc:sldMk cId="1846008181" sldId="506"/>
            <ac:spMk id="28" creationId="{B98C3B57-29A6-4E87-9143-91E3B9B93056}"/>
          </ac:spMkLst>
        </pc:spChg>
        <pc:spChg chg="add mod">
          <ac:chgData name="Longueira Angel Alfonso Antonio" userId="98b170fc-3060-491c-afc1-cd88fa0a9cd4" providerId="ADAL" clId="{CAECB3BA-929E-4E92-BA49-DAB404C84449}" dt="2020-07-01T07:33:21.943" v="821" actId="1076"/>
          <ac:spMkLst>
            <pc:docMk/>
            <pc:sldMk cId="1846008181" sldId="506"/>
            <ac:spMk id="29" creationId="{D92960C8-334B-4432-B828-6A887E94B9B2}"/>
          </ac:spMkLst>
        </pc:spChg>
        <pc:spChg chg="add mod ord">
          <ac:chgData name="Longueira Angel Alfonso Antonio" userId="98b170fc-3060-491c-afc1-cd88fa0a9cd4" providerId="ADAL" clId="{CAECB3BA-929E-4E92-BA49-DAB404C84449}" dt="2020-06-30T18:21:30.569" v="611" actId="166"/>
          <ac:spMkLst>
            <pc:docMk/>
            <pc:sldMk cId="1846008181" sldId="506"/>
            <ac:spMk id="30" creationId="{DFD3C354-4975-4EA8-AC78-DCF4F444A495}"/>
          </ac:spMkLst>
        </pc:spChg>
        <pc:spChg chg="add del mod">
          <ac:chgData name="Longueira Angel Alfonso Antonio" userId="98b170fc-3060-491c-afc1-cd88fa0a9cd4" providerId="ADAL" clId="{CAECB3BA-929E-4E92-BA49-DAB404C84449}" dt="2020-06-30T17:58:54.688" v="367" actId="478"/>
          <ac:spMkLst>
            <pc:docMk/>
            <pc:sldMk cId="1846008181" sldId="506"/>
            <ac:spMk id="31" creationId="{B46CE99D-9282-4D80-9605-FFA052C913B6}"/>
          </ac:spMkLst>
        </pc:spChg>
        <pc:spChg chg="add mod">
          <ac:chgData name="Longueira Angel Alfonso Antonio" userId="98b170fc-3060-491c-afc1-cd88fa0a9cd4" providerId="ADAL" clId="{CAECB3BA-929E-4E92-BA49-DAB404C84449}" dt="2020-06-30T18:18:41.284" v="589" actId="1076"/>
          <ac:spMkLst>
            <pc:docMk/>
            <pc:sldMk cId="1846008181" sldId="506"/>
            <ac:spMk id="32" creationId="{3A5AABEB-EB12-4D70-B914-6BAABB31A3CC}"/>
          </ac:spMkLst>
        </pc:spChg>
        <pc:spChg chg="add del mod">
          <ac:chgData name="Longueira Angel Alfonso Antonio" userId="98b170fc-3060-491c-afc1-cd88fa0a9cd4" providerId="ADAL" clId="{CAECB3BA-929E-4E92-BA49-DAB404C84449}" dt="2020-06-30T17:59:14.429" v="376" actId="478"/>
          <ac:spMkLst>
            <pc:docMk/>
            <pc:sldMk cId="1846008181" sldId="506"/>
            <ac:spMk id="33" creationId="{837103CD-53F4-4E39-B49B-94239AAB3D06}"/>
          </ac:spMkLst>
        </pc:spChg>
        <pc:spChg chg="add del mod">
          <ac:chgData name="Longueira Angel Alfonso Antonio" userId="98b170fc-3060-491c-afc1-cd88fa0a9cd4" providerId="ADAL" clId="{CAECB3BA-929E-4E92-BA49-DAB404C84449}" dt="2020-06-30T17:59:16.258" v="377" actId="478"/>
          <ac:spMkLst>
            <pc:docMk/>
            <pc:sldMk cId="1846008181" sldId="506"/>
            <ac:spMk id="34" creationId="{EC388F7B-7968-4695-9A83-B193613CA884}"/>
          </ac:spMkLst>
        </pc:spChg>
        <pc:spChg chg="add del mod">
          <ac:chgData name="Longueira Angel Alfonso Antonio" userId="98b170fc-3060-491c-afc1-cd88fa0a9cd4" providerId="ADAL" clId="{CAECB3BA-929E-4E92-BA49-DAB404C84449}" dt="2020-06-30T17:58:56.626" v="370" actId="478"/>
          <ac:spMkLst>
            <pc:docMk/>
            <pc:sldMk cId="1846008181" sldId="506"/>
            <ac:spMk id="35" creationId="{28F1B837-586B-43F7-B61A-EB1DFCE242CF}"/>
          </ac:spMkLst>
        </pc:spChg>
        <pc:spChg chg="add del mod">
          <ac:chgData name="Longueira Angel Alfonso Antonio" userId="98b170fc-3060-491c-afc1-cd88fa0a9cd4" providerId="ADAL" clId="{CAECB3BA-929E-4E92-BA49-DAB404C84449}" dt="2020-06-30T17:58:58.794" v="371" actId="478"/>
          <ac:spMkLst>
            <pc:docMk/>
            <pc:sldMk cId="1846008181" sldId="506"/>
            <ac:spMk id="36" creationId="{85F76C61-7657-4D32-90CA-82B15E491AD7}"/>
          </ac:spMkLst>
        </pc:spChg>
        <pc:spChg chg="add mod">
          <ac:chgData name="Longueira Angel Alfonso Antonio" userId="98b170fc-3060-491c-afc1-cd88fa0a9cd4" providerId="ADAL" clId="{CAECB3BA-929E-4E92-BA49-DAB404C84449}" dt="2020-06-30T18:18:41.284" v="589" actId="1076"/>
          <ac:spMkLst>
            <pc:docMk/>
            <pc:sldMk cId="1846008181" sldId="506"/>
            <ac:spMk id="37" creationId="{8AFDC966-82F2-43A7-A572-E3CB336A003B}"/>
          </ac:spMkLst>
        </pc:spChg>
        <pc:spChg chg="add mod">
          <ac:chgData name="Longueira Angel Alfonso Antonio" userId="98b170fc-3060-491c-afc1-cd88fa0a9cd4" providerId="ADAL" clId="{CAECB3BA-929E-4E92-BA49-DAB404C84449}" dt="2020-06-30T18:18:41.284" v="589" actId="1076"/>
          <ac:spMkLst>
            <pc:docMk/>
            <pc:sldMk cId="1846008181" sldId="506"/>
            <ac:spMk id="41" creationId="{5D6744C5-23EC-4E60-BC63-5F9ECBB436FB}"/>
          </ac:spMkLst>
        </pc:spChg>
        <pc:spChg chg="add del mod">
          <ac:chgData name="Longueira Angel Alfonso Antonio" userId="98b170fc-3060-491c-afc1-cd88fa0a9cd4" providerId="ADAL" clId="{CAECB3BA-929E-4E92-BA49-DAB404C84449}" dt="2020-06-30T18:01:32.055" v="481" actId="478"/>
          <ac:spMkLst>
            <pc:docMk/>
            <pc:sldMk cId="1846008181" sldId="506"/>
            <ac:spMk id="42" creationId="{452EDA1D-91B8-46CD-939C-29CBF046BF89}"/>
          </ac:spMkLst>
        </pc:spChg>
        <pc:spChg chg="add mod">
          <ac:chgData name="Longueira Angel Alfonso Antonio" userId="98b170fc-3060-491c-afc1-cd88fa0a9cd4" providerId="ADAL" clId="{CAECB3BA-929E-4E92-BA49-DAB404C84449}" dt="2020-06-30T18:18:41.284" v="589" actId="1076"/>
          <ac:spMkLst>
            <pc:docMk/>
            <pc:sldMk cId="1846008181" sldId="506"/>
            <ac:spMk id="44" creationId="{4496170A-B484-4137-83B5-564FCD4768F4}"/>
          </ac:spMkLst>
        </pc:spChg>
        <pc:spChg chg="add del mod">
          <ac:chgData name="Longueira Angel Alfonso Antonio" userId="98b170fc-3060-491c-afc1-cd88fa0a9cd4" providerId="ADAL" clId="{CAECB3BA-929E-4E92-BA49-DAB404C84449}" dt="2020-06-30T18:01:33.354" v="483" actId="478"/>
          <ac:spMkLst>
            <pc:docMk/>
            <pc:sldMk cId="1846008181" sldId="506"/>
            <ac:spMk id="45" creationId="{EBFA0840-971F-4BF4-9BB5-5D6BA39488E4}"/>
          </ac:spMkLst>
        </pc:spChg>
        <pc:spChg chg="add del mod">
          <ac:chgData name="Longueira Angel Alfonso Antonio" userId="98b170fc-3060-491c-afc1-cd88fa0a9cd4" providerId="ADAL" clId="{CAECB3BA-929E-4E92-BA49-DAB404C84449}" dt="2020-06-30T17:58:54.688" v="367" actId="478"/>
          <ac:spMkLst>
            <pc:docMk/>
            <pc:sldMk cId="1846008181" sldId="506"/>
            <ac:spMk id="47" creationId="{7905F98A-FE77-44C2-B43D-BBDAEF35E91E}"/>
          </ac:spMkLst>
        </pc:spChg>
        <pc:spChg chg="add del mod">
          <ac:chgData name="Longueira Angel Alfonso Antonio" userId="98b170fc-3060-491c-afc1-cd88fa0a9cd4" providerId="ADAL" clId="{CAECB3BA-929E-4E92-BA49-DAB404C84449}" dt="2020-06-30T17:58:54.688" v="367" actId="478"/>
          <ac:spMkLst>
            <pc:docMk/>
            <pc:sldMk cId="1846008181" sldId="506"/>
            <ac:spMk id="48" creationId="{7CD64E4F-BD5D-477A-BCED-BD14A12E5F9A}"/>
          </ac:spMkLst>
        </pc:spChg>
        <pc:spChg chg="add del mod">
          <ac:chgData name="Longueira Angel Alfonso Antonio" userId="98b170fc-3060-491c-afc1-cd88fa0a9cd4" providerId="ADAL" clId="{CAECB3BA-929E-4E92-BA49-DAB404C84449}" dt="2020-06-30T17:59:17.240" v="378" actId="478"/>
          <ac:spMkLst>
            <pc:docMk/>
            <pc:sldMk cId="1846008181" sldId="506"/>
            <ac:spMk id="50" creationId="{0019414A-D1A1-446D-9785-7D8E1818FBCC}"/>
          </ac:spMkLst>
        </pc:spChg>
        <pc:spChg chg="add del mod">
          <ac:chgData name="Longueira Angel Alfonso Antonio" userId="98b170fc-3060-491c-afc1-cd88fa0a9cd4" providerId="ADAL" clId="{CAECB3BA-929E-4E92-BA49-DAB404C84449}" dt="2020-06-30T17:59:18.567" v="379" actId="478"/>
          <ac:spMkLst>
            <pc:docMk/>
            <pc:sldMk cId="1846008181" sldId="506"/>
            <ac:spMk id="51" creationId="{61CE9B26-29D0-4E26-B65D-A5CE40C562C1}"/>
          </ac:spMkLst>
        </pc:spChg>
        <pc:spChg chg="add del mod">
          <ac:chgData name="Longueira Angel Alfonso Antonio" userId="98b170fc-3060-491c-afc1-cd88fa0a9cd4" providerId="ADAL" clId="{CAECB3BA-929E-4E92-BA49-DAB404C84449}" dt="2020-06-30T17:58:58.794" v="371" actId="478"/>
          <ac:spMkLst>
            <pc:docMk/>
            <pc:sldMk cId="1846008181" sldId="506"/>
            <ac:spMk id="52" creationId="{A8E0BE99-7432-40CC-AB4B-C6CFA1C81B7B}"/>
          </ac:spMkLst>
        </pc:spChg>
        <pc:spChg chg="add mod ord">
          <ac:chgData name="Longueira Angel Alfonso Antonio" userId="98b170fc-3060-491c-afc1-cd88fa0a9cd4" providerId="ADAL" clId="{CAECB3BA-929E-4E92-BA49-DAB404C84449}" dt="2020-06-30T18:21:30.569" v="611" actId="166"/>
          <ac:spMkLst>
            <pc:docMk/>
            <pc:sldMk cId="1846008181" sldId="506"/>
            <ac:spMk id="53" creationId="{E57E8B5A-92F9-46E9-8840-38746179537F}"/>
          </ac:spMkLst>
        </pc:spChg>
        <pc:spChg chg="add mod">
          <ac:chgData name="Longueira Angel Alfonso Antonio" userId="98b170fc-3060-491c-afc1-cd88fa0a9cd4" providerId="ADAL" clId="{CAECB3BA-929E-4E92-BA49-DAB404C84449}" dt="2020-06-30T18:18:53.377" v="591" actId="1076"/>
          <ac:spMkLst>
            <pc:docMk/>
            <pc:sldMk cId="1846008181" sldId="506"/>
            <ac:spMk id="54" creationId="{01FA0421-E14D-49B5-8E50-0D04489DD498}"/>
          </ac:spMkLst>
        </pc:spChg>
        <pc:spChg chg="add mod">
          <ac:chgData name="Longueira Angel Alfonso Antonio" userId="98b170fc-3060-491c-afc1-cd88fa0a9cd4" providerId="ADAL" clId="{CAECB3BA-929E-4E92-BA49-DAB404C84449}" dt="2020-06-30T18:19:16.361" v="596" actId="1076"/>
          <ac:spMkLst>
            <pc:docMk/>
            <pc:sldMk cId="1846008181" sldId="506"/>
            <ac:spMk id="55" creationId="{B015317E-12C1-49E6-A2D2-1EB7156BDDD6}"/>
          </ac:spMkLst>
        </pc:spChg>
        <pc:spChg chg="add mod ord">
          <ac:chgData name="Longueira Angel Alfonso Antonio" userId="98b170fc-3060-491c-afc1-cd88fa0a9cd4" providerId="ADAL" clId="{CAECB3BA-929E-4E92-BA49-DAB404C84449}" dt="2020-06-30T18:21:30.569" v="611" actId="166"/>
          <ac:spMkLst>
            <pc:docMk/>
            <pc:sldMk cId="1846008181" sldId="506"/>
            <ac:spMk id="56" creationId="{0A7756AF-71B5-43F1-BD79-3B7EDC014F60}"/>
          </ac:spMkLst>
        </pc:spChg>
        <pc:spChg chg="add mod">
          <ac:chgData name="Longueira Angel Alfonso Antonio" userId="98b170fc-3060-491c-afc1-cd88fa0a9cd4" providerId="ADAL" clId="{CAECB3BA-929E-4E92-BA49-DAB404C84449}" dt="2020-06-30T18:19:01.694" v="594" actId="1076"/>
          <ac:spMkLst>
            <pc:docMk/>
            <pc:sldMk cId="1846008181" sldId="506"/>
            <ac:spMk id="57" creationId="{DB8EAB46-68C4-49DC-8C1A-36F7D48DFFAD}"/>
          </ac:spMkLst>
        </pc:spChg>
        <pc:spChg chg="add del mod">
          <ac:chgData name="Longueira Angel Alfonso Antonio" userId="98b170fc-3060-491c-afc1-cd88fa0a9cd4" providerId="ADAL" clId="{CAECB3BA-929E-4E92-BA49-DAB404C84449}" dt="2020-06-30T18:17:36.637" v="566" actId="478"/>
          <ac:spMkLst>
            <pc:docMk/>
            <pc:sldMk cId="1846008181" sldId="506"/>
            <ac:spMk id="58" creationId="{704A1623-04B2-41A7-B534-2B1072630C24}"/>
          </ac:spMkLst>
        </pc:spChg>
        <pc:spChg chg="add mod">
          <ac:chgData name="Longueira Angel Alfonso Antonio" userId="98b170fc-3060-491c-afc1-cd88fa0a9cd4" providerId="ADAL" clId="{CAECB3BA-929E-4E92-BA49-DAB404C84449}" dt="2020-06-30T18:21:50.947" v="620" actId="1036"/>
          <ac:spMkLst>
            <pc:docMk/>
            <pc:sldMk cId="1846008181" sldId="506"/>
            <ac:spMk id="59" creationId="{1301FEDB-A23D-4657-B6E2-F15C7DDF9D3A}"/>
          </ac:spMkLst>
        </pc:spChg>
        <pc:grpChg chg="add del mod">
          <ac:chgData name="Longueira Angel Alfonso Antonio" userId="98b170fc-3060-491c-afc1-cd88fa0a9cd4" providerId="ADAL" clId="{CAECB3BA-929E-4E92-BA49-DAB404C84449}" dt="2020-06-30T17:52:42.378" v="204" actId="478"/>
          <ac:grpSpMkLst>
            <pc:docMk/>
            <pc:sldMk cId="1846008181" sldId="506"/>
            <ac:grpSpMk id="10" creationId="{590BBBA7-81F1-4528-ACAB-486B9B7ECC14}"/>
          </ac:grpSpMkLst>
        </pc:grpChg>
        <pc:grpChg chg="add del mod ord">
          <ac:chgData name="Longueira Angel Alfonso Antonio" userId="98b170fc-3060-491c-afc1-cd88fa0a9cd4" providerId="ADAL" clId="{CAECB3BA-929E-4E92-BA49-DAB404C84449}" dt="2020-06-30T17:53:22.738" v="212" actId="165"/>
          <ac:grpSpMkLst>
            <pc:docMk/>
            <pc:sldMk cId="1846008181" sldId="506"/>
            <ac:grpSpMk id="14" creationId="{3A48EC8D-B627-4A9A-B98D-4E432D2507D8}"/>
          </ac:grpSpMkLst>
        </pc:grpChg>
        <pc:grpChg chg="add del mod">
          <ac:chgData name="Longueira Angel Alfonso Antonio" userId="98b170fc-3060-491c-afc1-cd88fa0a9cd4" providerId="ADAL" clId="{CAECB3BA-929E-4E92-BA49-DAB404C84449}" dt="2020-06-30T17:52:42.378" v="204" actId="478"/>
          <ac:grpSpMkLst>
            <pc:docMk/>
            <pc:sldMk cId="1846008181" sldId="506"/>
            <ac:grpSpMk id="15" creationId="{03DCB433-AE29-4A54-AE0C-339E363F5F5B}"/>
          </ac:grpSpMkLst>
        </pc:grpChg>
        <pc:grpChg chg="add del mod">
          <ac:chgData name="Longueira Angel Alfonso Antonio" userId="98b170fc-3060-491c-afc1-cd88fa0a9cd4" providerId="ADAL" clId="{CAECB3BA-929E-4E92-BA49-DAB404C84449}" dt="2020-06-30T18:01:35.130" v="485" actId="478"/>
          <ac:grpSpMkLst>
            <pc:docMk/>
            <pc:sldMk cId="1846008181" sldId="506"/>
            <ac:grpSpMk id="24" creationId="{ABC18126-93E4-484F-BDE5-075319178A20}"/>
          </ac:grpSpMkLst>
        </pc:grpChg>
        <pc:grpChg chg="add del mod">
          <ac:chgData name="Longueira Angel Alfonso Antonio" userId="98b170fc-3060-491c-afc1-cd88fa0a9cd4" providerId="ADAL" clId="{CAECB3BA-929E-4E92-BA49-DAB404C84449}" dt="2020-06-30T18:01:34.089" v="484" actId="478"/>
          <ac:grpSpMkLst>
            <pc:docMk/>
            <pc:sldMk cId="1846008181" sldId="506"/>
            <ac:grpSpMk id="27" creationId="{1426750B-452E-4D3E-9B71-B524319188A5}"/>
          </ac:grpSpMkLst>
        </pc:grpChg>
        <pc:picChg chg="add mod ord">
          <ac:chgData name="Longueira Angel Alfonso Antonio" userId="98b170fc-3060-491c-afc1-cd88fa0a9cd4" providerId="ADAL" clId="{CAECB3BA-929E-4E92-BA49-DAB404C84449}" dt="2020-06-30T17:17:14.184" v="196" actId="14100"/>
          <ac:picMkLst>
            <pc:docMk/>
            <pc:sldMk cId="1846008181" sldId="506"/>
            <ac:picMk id="4" creationId="{BAC7F2D0-5319-41EA-87C9-733922D09F3C}"/>
          </ac:picMkLst>
        </pc:picChg>
        <pc:picChg chg="add mod ord">
          <ac:chgData name="Longueira Angel Alfonso Antonio" userId="98b170fc-3060-491c-afc1-cd88fa0a9cd4" providerId="ADAL" clId="{CAECB3BA-929E-4E92-BA49-DAB404C84449}" dt="2020-06-30T17:16:44.333" v="190" actId="164"/>
          <ac:picMkLst>
            <pc:docMk/>
            <pc:sldMk cId="1846008181" sldId="506"/>
            <ac:picMk id="7" creationId="{72935031-0946-434B-B03A-A80D77A8464C}"/>
          </ac:picMkLst>
        </pc:picChg>
        <pc:picChg chg="add mod topLvl modCrop">
          <ac:chgData name="Longueira Angel Alfonso Antonio" userId="98b170fc-3060-491c-afc1-cd88fa0a9cd4" providerId="ADAL" clId="{CAECB3BA-929E-4E92-BA49-DAB404C84449}" dt="2020-06-30T18:18:41.284" v="589" actId="1076"/>
          <ac:picMkLst>
            <pc:docMk/>
            <pc:sldMk cId="1846008181" sldId="506"/>
            <ac:picMk id="12" creationId="{5E9463FA-3F11-4D13-B9EF-D9E14CFFA6B9}"/>
          </ac:picMkLst>
        </pc:picChg>
        <pc:picChg chg="add mod">
          <ac:chgData name="Longueira Angel Alfonso Antonio" userId="98b170fc-3060-491c-afc1-cd88fa0a9cd4" providerId="ADAL" clId="{CAECB3BA-929E-4E92-BA49-DAB404C84449}" dt="2020-07-01T07:33:21.943" v="821" actId="1076"/>
          <ac:picMkLst>
            <pc:docMk/>
            <pc:sldMk cId="1846008181" sldId="506"/>
            <ac:picMk id="25" creationId="{BFF9943A-3DB9-42A1-979F-189FFE218340}"/>
          </ac:picMkLst>
        </pc:picChg>
        <pc:picChg chg="mod">
          <ac:chgData name="Longueira Angel Alfonso Antonio" userId="98b170fc-3060-491c-afc1-cd88fa0a9cd4" providerId="ADAL" clId="{CAECB3BA-929E-4E92-BA49-DAB404C84449}" dt="2020-06-30T17:59:10.408" v="374" actId="1076"/>
          <ac:picMkLst>
            <pc:docMk/>
            <pc:sldMk cId="1846008181" sldId="506"/>
            <ac:picMk id="26" creationId="{02579511-40BC-4758-BF41-0182217AB5F7}"/>
          </ac:picMkLst>
        </pc:picChg>
        <pc:picChg chg="mod">
          <ac:chgData name="Longueira Angel Alfonso Antonio" userId="98b170fc-3060-491c-afc1-cd88fa0a9cd4" providerId="ADAL" clId="{CAECB3BA-929E-4E92-BA49-DAB404C84449}" dt="2020-06-30T17:59:10.408" v="374" actId="1076"/>
          <ac:picMkLst>
            <pc:docMk/>
            <pc:sldMk cId="1846008181" sldId="506"/>
            <ac:picMk id="29" creationId="{F2542202-E0C7-4804-9887-1BADC40E5B89}"/>
          </ac:picMkLst>
        </pc:picChg>
        <pc:picChg chg="add del mod">
          <ac:chgData name="Longueira Angel Alfonso Antonio" userId="98b170fc-3060-491c-afc1-cd88fa0a9cd4" providerId="ADAL" clId="{CAECB3BA-929E-4E92-BA49-DAB404C84449}" dt="2020-06-30T17:58:55.178" v="368" actId="478"/>
          <ac:picMkLst>
            <pc:docMk/>
            <pc:sldMk cId="1846008181" sldId="506"/>
            <ac:picMk id="38" creationId="{FBDA9B8A-EFFB-4FC5-8B77-F3BBADBE435C}"/>
          </ac:picMkLst>
        </pc:picChg>
        <pc:picChg chg="add del mod">
          <ac:chgData name="Longueira Angel Alfonso Antonio" userId="98b170fc-3060-491c-afc1-cd88fa0a9cd4" providerId="ADAL" clId="{CAECB3BA-929E-4E92-BA49-DAB404C84449}" dt="2020-06-30T17:58:54.688" v="367" actId="478"/>
          <ac:picMkLst>
            <pc:docMk/>
            <pc:sldMk cId="1846008181" sldId="506"/>
            <ac:picMk id="39" creationId="{26EA92C9-738D-4FB8-BB29-6E713E891105}"/>
          </ac:picMkLst>
        </pc:picChg>
        <pc:picChg chg="add del mod">
          <ac:chgData name="Longueira Angel Alfonso Antonio" userId="98b170fc-3060-491c-afc1-cd88fa0a9cd4" providerId="ADAL" clId="{CAECB3BA-929E-4E92-BA49-DAB404C84449}" dt="2020-06-30T18:01:35.713" v="486" actId="478"/>
          <ac:picMkLst>
            <pc:docMk/>
            <pc:sldMk cId="1846008181" sldId="506"/>
            <ac:picMk id="40" creationId="{5D2CA77E-8B3D-49B3-B0F3-7C5B4711729E}"/>
          </ac:picMkLst>
        </pc:picChg>
        <pc:picChg chg="add del mod">
          <ac:chgData name="Longueira Angel Alfonso Antonio" userId="98b170fc-3060-491c-afc1-cd88fa0a9cd4" providerId="ADAL" clId="{CAECB3BA-929E-4E92-BA49-DAB404C84449}" dt="2020-06-30T18:01:31.737" v="480" actId="478"/>
          <ac:picMkLst>
            <pc:docMk/>
            <pc:sldMk cId="1846008181" sldId="506"/>
            <ac:picMk id="43" creationId="{04AAFAB1-AF56-4554-AC1F-480A5A0CBBB8}"/>
          </ac:picMkLst>
        </pc:picChg>
        <pc:picChg chg="add del mod">
          <ac:chgData name="Longueira Angel Alfonso Antonio" userId="98b170fc-3060-491c-afc1-cd88fa0a9cd4" providerId="ADAL" clId="{CAECB3BA-929E-4E92-BA49-DAB404C84449}" dt="2020-06-30T18:01:32.873" v="482" actId="478"/>
          <ac:picMkLst>
            <pc:docMk/>
            <pc:sldMk cId="1846008181" sldId="506"/>
            <ac:picMk id="46" creationId="{7C1E98A2-8EF4-4911-AD83-F3663F12C614}"/>
          </ac:picMkLst>
        </pc:picChg>
        <pc:picChg chg="add del mod">
          <ac:chgData name="Longueira Angel Alfonso Antonio" userId="98b170fc-3060-491c-afc1-cd88fa0a9cd4" providerId="ADAL" clId="{CAECB3BA-929E-4E92-BA49-DAB404C84449}" dt="2020-06-30T17:58:54.688" v="367" actId="478"/>
          <ac:picMkLst>
            <pc:docMk/>
            <pc:sldMk cId="1846008181" sldId="506"/>
            <ac:picMk id="49" creationId="{5D8E655B-F00B-44EF-80C3-D142AB5E9F83}"/>
          </ac:picMkLst>
        </pc:picChg>
      </pc:sldChg>
      <pc:sldChg chg="addSp delSp modSp add mod modAnim">
        <pc:chgData name="Longueira Angel Alfonso Antonio" userId="98b170fc-3060-491c-afc1-cd88fa0a9cd4" providerId="ADAL" clId="{CAECB3BA-929E-4E92-BA49-DAB404C84449}" dt="2020-07-01T07:35:41.753" v="824" actId="21"/>
        <pc:sldMkLst>
          <pc:docMk/>
          <pc:sldMk cId="2894489170" sldId="507"/>
        </pc:sldMkLst>
        <pc:spChg chg="mod topLvl">
          <ac:chgData name="Longueira Angel Alfonso Antonio" userId="98b170fc-3060-491c-afc1-cd88fa0a9cd4" providerId="ADAL" clId="{CAECB3BA-929E-4E92-BA49-DAB404C84449}" dt="2020-07-01T07:20:59.954" v="728" actId="164"/>
          <ac:spMkLst>
            <pc:docMk/>
            <pc:sldMk cId="2894489170" sldId="507"/>
            <ac:spMk id="8" creationId="{DD8F24BD-C535-4D87-B48B-E11D5E5A5596}"/>
          </ac:spMkLst>
        </pc:spChg>
        <pc:spChg chg="mod topLvl">
          <ac:chgData name="Longueira Angel Alfonso Antonio" userId="98b170fc-3060-491c-afc1-cd88fa0a9cd4" providerId="ADAL" clId="{CAECB3BA-929E-4E92-BA49-DAB404C84449}" dt="2020-07-01T07:20:59.954" v="728" actId="164"/>
          <ac:spMkLst>
            <pc:docMk/>
            <pc:sldMk cId="2894489170" sldId="507"/>
            <ac:spMk id="9" creationId="{775CB88F-2AFC-40BD-8FDF-9E58D50EAE51}"/>
          </ac:spMkLst>
        </pc:spChg>
        <pc:spChg chg="mod topLvl">
          <ac:chgData name="Longueira Angel Alfonso Antonio" userId="98b170fc-3060-491c-afc1-cd88fa0a9cd4" providerId="ADAL" clId="{CAECB3BA-929E-4E92-BA49-DAB404C84449}" dt="2020-07-01T07:20:59.954" v="728" actId="164"/>
          <ac:spMkLst>
            <pc:docMk/>
            <pc:sldMk cId="2894489170" sldId="507"/>
            <ac:spMk id="10" creationId="{FEE42BD0-B70A-48A6-A79D-763377DA351E}"/>
          </ac:spMkLst>
        </pc:spChg>
        <pc:spChg chg="add mod">
          <ac:chgData name="Longueira Angel Alfonso Antonio" userId="98b170fc-3060-491c-afc1-cd88fa0a9cd4" providerId="ADAL" clId="{CAECB3BA-929E-4E92-BA49-DAB404C84449}" dt="2020-07-01T07:21:39.161" v="738" actId="164"/>
          <ac:spMkLst>
            <pc:docMk/>
            <pc:sldMk cId="2894489170" sldId="507"/>
            <ac:spMk id="13" creationId="{79F1EF4F-0D81-4F54-AE0A-205CD4E4F97F}"/>
          </ac:spMkLst>
        </pc:spChg>
        <pc:spChg chg="del mod ord topLvl">
          <ac:chgData name="Longueira Angel Alfonso Antonio" userId="98b170fc-3060-491c-afc1-cd88fa0a9cd4" providerId="ADAL" clId="{CAECB3BA-929E-4E92-BA49-DAB404C84449}" dt="2020-07-01T07:33:16.896" v="819" actId="21"/>
          <ac:spMkLst>
            <pc:docMk/>
            <pc:sldMk cId="2894489170" sldId="507"/>
            <ac:spMk id="16" creationId="{623F5B09-C102-415A-B132-D35ED0DF88C9}"/>
          </ac:spMkLst>
        </pc:spChg>
        <pc:spChg chg="del mod topLvl">
          <ac:chgData name="Longueira Angel Alfonso Antonio" userId="98b170fc-3060-491c-afc1-cd88fa0a9cd4" providerId="ADAL" clId="{CAECB3BA-929E-4E92-BA49-DAB404C84449}" dt="2020-07-01T07:22:56.566" v="759" actId="478"/>
          <ac:spMkLst>
            <pc:docMk/>
            <pc:sldMk cId="2894489170" sldId="507"/>
            <ac:spMk id="19" creationId="{3D58AD42-42DC-4251-9403-0AA0F98C7B55}"/>
          </ac:spMkLst>
        </pc:spChg>
        <pc:spChg chg="add del mod ord topLvl">
          <ac:chgData name="Longueira Angel Alfonso Antonio" userId="98b170fc-3060-491c-afc1-cd88fa0a9cd4" providerId="ADAL" clId="{CAECB3BA-929E-4E92-BA49-DAB404C84449}" dt="2020-07-01T07:33:16.896" v="819" actId="21"/>
          <ac:spMkLst>
            <pc:docMk/>
            <pc:sldMk cId="2894489170" sldId="507"/>
            <ac:spMk id="20" creationId="{42560395-DF62-4303-B0BC-914F97C83A16}"/>
          </ac:spMkLst>
        </pc:spChg>
        <pc:spChg chg="add del mod ord topLvl">
          <ac:chgData name="Longueira Angel Alfonso Antonio" userId="98b170fc-3060-491c-afc1-cd88fa0a9cd4" providerId="ADAL" clId="{CAECB3BA-929E-4E92-BA49-DAB404C84449}" dt="2020-07-01T07:23:17.352" v="766" actId="478"/>
          <ac:spMkLst>
            <pc:docMk/>
            <pc:sldMk cId="2894489170" sldId="507"/>
            <ac:spMk id="21" creationId="{77893BA5-5D5C-48C5-9202-B63359C9036A}"/>
          </ac:spMkLst>
        </pc:spChg>
        <pc:spChg chg="add del mod ord topLvl">
          <ac:chgData name="Longueira Angel Alfonso Antonio" userId="98b170fc-3060-491c-afc1-cd88fa0a9cd4" providerId="ADAL" clId="{CAECB3BA-929E-4E92-BA49-DAB404C84449}" dt="2020-07-01T07:23:16.851" v="765" actId="478"/>
          <ac:spMkLst>
            <pc:docMk/>
            <pc:sldMk cId="2894489170" sldId="507"/>
            <ac:spMk id="22" creationId="{222D5B87-18A1-42A9-BF4F-2E6329B4765C}"/>
          </ac:spMkLst>
        </pc:spChg>
        <pc:spChg chg="add del mod ord topLvl">
          <ac:chgData name="Longueira Angel Alfonso Antonio" userId="98b170fc-3060-491c-afc1-cd88fa0a9cd4" providerId="ADAL" clId="{CAECB3BA-929E-4E92-BA49-DAB404C84449}" dt="2020-07-01T07:23:15.979" v="764" actId="478"/>
          <ac:spMkLst>
            <pc:docMk/>
            <pc:sldMk cId="2894489170" sldId="507"/>
            <ac:spMk id="23" creationId="{5F3B8847-C422-4854-81FC-C40523587A45}"/>
          </ac:spMkLst>
        </pc:spChg>
        <pc:spChg chg="add del mod topLvl">
          <ac:chgData name="Longueira Angel Alfonso Antonio" userId="98b170fc-3060-491c-afc1-cd88fa0a9cd4" providerId="ADAL" clId="{CAECB3BA-929E-4E92-BA49-DAB404C84449}" dt="2020-07-01T07:22:59.018" v="760" actId="478"/>
          <ac:spMkLst>
            <pc:docMk/>
            <pc:sldMk cId="2894489170" sldId="507"/>
            <ac:spMk id="24" creationId="{5E038F9D-3761-4A0C-BC57-0F3EC3100759}"/>
          </ac:spMkLst>
        </pc:spChg>
        <pc:spChg chg="add del mod">
          <ac:chgData name="Longueira Angel Alfonso Antonio" userId="98b170fc-3060-491c-afc1-cd88fa0a9cd4" providerId="ADAL" clId="{CAECB3BA-929E-4E92-BA49-DAB404C84449}" dt="2020-07-01T07:33:16.896" v="819" actId="21"/>
          <ac:spMkLst>
            <pc:docMk/>
            <pc:sldMk cId="2894489170" sldId="507"/>
            <ac:spMk id="25" creationId="{BD272A4D-EB83-40FC-8242-BD4133995E92}"/>
          </ac:spMkLst>
        </pc:spChg>
        <pc:spChg chg="add del mod topLvl">
          <ac:chgData name="Longueira Angel Alfonso Antonio" userId="98b170fc-3060-491c-afc1-cd88fa0a9cd4" providerId="ADAL" clId="{CAECB3BA-929E-4E92-BA49-DAB404C84449}" dt="2020-07-01T07:35:41.753" v="824" actId="21"/>
          <ac:spMkLst>
            <pc:docMk/>
            <pc:sldMk cId="2894489170" sldId="507"/>
            <ac:spMk id="27" creationId="{7A5502FC-6C91-4B44-9E78-BFA225B5EED3}"/>
          </ac:spMkLst>
        </pc:spChg>
        <pc:spChg chg="add del mod topLvl">
          <ac:chgData name="Longueira Angel Alfonso Antonio" userId="98b170fc-3060-491c-afc1-cd88fa0a9cd4" providerId="ADAL" clId="{CAECB3BA-929E-4E92-BA49-DAB404C84449}" dt="2020-07-01T07:33:16.896" v="819" actId="21"/>
          <ac:spMkLst>
            <pc:docMk/>
            <pc:sldMk cId="2894489170" sldId="507"/>
            <ac:spMk id="30" creationId="{DFD3C354-4975-4EA8-AC78-DCF4F444A495}"/>
          </ac:spMkLst>
        </pc:spChg>
        <pc:spChg chg="add del mod ord topLvl">
          <ac:chgData name="Longueira Angel Alfonso Antonio" userId="98b170fc-3060-491c-afc1-cd88fa0a9cd4" providerId="ADAL" clId="{CAECB3BA-929E-4E92-BA49-DAB404C84449}" dt="2020-07-01T07:33:16.896" v="819" actId="21"/>
          <ac:spMkLst>
            <pc:docMk/>
            <pc:sldMk cId="2894489170" sldId="507"/>
            <ac:spMk id="32" creationId="{3A5AABEB-EB12-4D70-B914-6BAABB31A3CC}"/>
          </ac:spMkLst>
        </pc:spChg>
        <pc:spChg chg="add del mod ord topLvl">
          <ac:chgData name="Longueira Angel Alfonso Antonio" userId="98b170fc-3060-491c-afc1-cd88fa0a9cd4" providerId="ADAL" clId="{CAECB3BA-929E-4E92-BA49-DAB404C84449}" dt="2020-07-01T07:33:16.896" v="819" actId="21"/>
          <ac:spMkLst>
            <pc:docMk/>
            <pc:sldMk cId="2894489170" sldId="507"/>
            <ac:spMk id="37" creationId="{8AFDC966-82F2-43A7-A572-E3CB336A003B}"/>
          </ac:spMkLst>
        </pc:spChg>
        <pc:spChg chg="add del mod topLvl">
          <ac:chgData name="Longueira Angel Alfonso Antonio" userId="98b170fc-3060-491c-afc1-cd88fa0a9cd4" providerId="ADAL" clId="{CAECB3BA-929E-4E92-BA49-DAB404C84449}" dt="2020-07-01T07:33:16.896" v="819" actId="21"/>
          <ac:spMkLst>
            <pc:docMk/>
            <pc:sldMk cId="2894489170" sldId="507"/>
            <ac:spMk id="41" creationId="{5D6744C5-23EC-4E60-BC63-5F9ECBB436FB}"/>
          </ac:spMkLst>
        </pc:spChg>
        <pc:spChg chg="add del mod ord topLvl">
          <ac:chgData name="Longueira Angel Alfonso Antonio" userId="98b170fc-3060-491c-afc1-cd88fa0a9cd4" providerId="ADAL" clId="{CAECB3BA-929E-4E92-BA49-DAB404C84449}" dt="2020-07-01T07:33:16.896" v="819" actId="21"/>
          <ac:spMkLst>
            <pc:docMk/>
            <pc:sldMk cId="2894489170" sldId="507"/>
            <ac:spMk id="44" creationId="{4496170A-B484-4137-83B5-564FCD4768F4}"/>
          </ac:spMkLst>
        </pc:spChg>
        <pc:spChg chg="add del mod topLvl">
          <ac:chgData name="Longueira Angel Alfonso Antonio" userId="98b170fc-3060-491c-afc1-cd88fa0a9cd4" providerId="ADAL" clId="{CAECB3BA-929E-4E92-BA49-DAB404C84449}" dt="2020-07-01T07:35:41.753" v="824" actId="21"/>
          <ac:spMkLst>
            <pc:docMk/>
            <pc:sldMk cId="2894489170" sldId="507"/>
            <ac:spMk id="53" creationId="{E57E8B5A-92F9-46E9-8840-38746179537F}"/>
          </ac:spMkLst>
        </pc:spChg>
        <pc:spChg chg="add del mod topLvl">
          <ac:chgData name="Longueira Angel Alfonso Antonio" userId="98b170fc-3060-491c-afc1-cd88fa0a9cd4" providerId="ADAL" clId="{CAECB3BA-929E-4E92-BA49-DAB404C84449}" dt="2020-07-01T07:35:41.753" v="824" actId="21"/>
          <ac:spMkLst>
            <pc:docMk/>
            <pc:sldMk cId="2894489170" sldId="507"/>
            <ac:spMk id="54" creationId="{01FA0421-E14D-49B5-8E50-0D04489DD498}"/>
          </ac:spMkLst>
        </pc:spChg>
        <pc:spChg chg="add del mod topLvl">
          <ac:chgData name="Longueira Angel Alfonso Antonio" userId="98b170fc-3060-491c-afc1-cd88fa0a9cd4" providerId="ADAL" clId="{CAECB3BA-929E-4E92-BA49-DAB404C84449}" dt="2020-07-01T07:35:41.753" v="824" actId="21"/>
          <ac:spMkLst>
            <pc:docMk/>
            <pc:sldMk cId="2894489170" sldId="507"/>
            <ac:spMk id="55" creationId="{B015317E-12C1-49E6-A2D2-1EB7156BDDD6}"/>
          </ac:spMkLst>
        </pc:spChg>
        <pc:spChg chg="add del mod topLvl">
          <ac:chgData name="Longueira Angel Alfonso Antonio" userId="98b170fc-3060-491c-afc1-cd88fa0a9cd4" providerId="ADAL" clId="{CAECB3BA-929E-4E92-BA49-DAB404C84449}" dt="2020-07-01T07:35:41.753" v="824" actId="21"/>
          <ac:spMkLst>
            <pc:docMk/>
            <pc:sldMk cId="2894489170" sldId="507"/>
            <ac:spMk id="56" creationId="{0A7756AF-71B5-43F1-BD79-3B7EDC014F60}"/>
          </ac:spMkLst>
        </pc:spChg>
        <pc:spChg chg="add del mod topLvl">
          <ac:chgData name="Longueira Angel Alfonso Antonio" userId="98b170fc-3060-491c-afc1-cd88fa0a9cd4" providerId="ADAL" clId="{CAECB3BA-929E-4E92-BA49-DAB404C84449}" dt="2020-07-01T07:35:41.753" v="824" actId="21"/>
          <ac:spMkLst>
            <pc:docMk/>
            <pc:sldMk cId="2894489170" sldId="507"/>
            <ac:spMk id="57" creationId="{DB8EAB46-68C4-49DC-8C1A-36F7D48DFFAD}"/>
          </ac:spMkLst>
        </pc:spChg>
        <pc:spChg chg="del mod topLvl">
          <ac:chgData name="Longueira Angel Alfonso Antonio" userId="98b170fc-3060-491c-afc1-cd88fa0a9cd4" providerId="ADAL" clId="{CAECB3BA-929E-4E92-BA49-DAB404C84449}" dt="2020-07-01T07:33:16.896" v="819" actId="21"/>
          <ac:spMkLst>
            <pc:docMk/>
            <pc:sldMk cId="2894489170" sldId="507"/>
            <ac:spMk id="59" creationId="{1301FEDB-A23D-4657-B6E2-F15C7DDF9D3A}"/>
          </ac:spMkLst>
        </pc:spChg>
        <pc:grpChg chg="add mod">
          <ac:chgData name="Longueira Angel Alfonso Antonio" userId="98b170fc-3060-491c-afc1-cd88fa0a9cd4" providerId="ADAL" clId="{CAECB3BA-929E-4E92-BA49-DAB404C84449}" dt="2020-06-30T18:24:43.605" v="652" actId="164"/>
          <ac:grpSpMkLst>
            <pc:docMk/>
            <pc:sldMk cId="2894489170" sldId="507"/>
            <ac:grpSpMk id="2" creationId="{635F1001-F68C-40EC-9990-AD9EBF094C17}"/>
          </ac:grpSpMkLst>
        </pc:grpChg>
        <pc:grpChg chg="add del mod">
          <ac:chgData name="Longueira Angel Alfonso Antonio" userId="98b170fc-3060-491c-afc1-cd88fa0a9cd4" providerId="ADAL" clId="{CAECB3BA-929E-4E92-BA49-DAB404C84449}" dt="2020-07-01T07:14:04.866" v="717" actId="165"/>
          <ac:grpSpMkLst>
            <pc:docMk/>
            <pc:sldMk cId="2894489170" sldId="507"/>
            <ac:grpSpMk id="2" creationId="{858F071C-DC5D-44B4-908B-EB6366499D3D}"/>
          </ac:grpSpMkLst>
        </pc:grpChg>
        <pc:grpChg chg="add del mod">
          <ac:chgData name="Longueira Angel Alfonso Antonio" userId="98b170fc-3060-491c-afc1-cd88fa0a9cd4" providerId="ADAL" clId="{CAECB3BA-929E-4E92-BA49-DAB404C84449}" dt="2020-07-01T06:24:12.456" v="656" actId="165"/>
          <ac:grpSpMkLst>
            <pc:docMk/>
            <pc:sldMk cId="2894489170" sldId="507"/>
            <ac:grpSpMk id="4" creationId="{42ED0C48-2620-4747-84BD-F57893FFC1EF}"/>
          </ac:grpSpMkLst>
        </pc:grpChg>
        <pc:grpChg chg="del mod">
          <ac:chgData name="Longueira Angel Alfonso Antonio" userId="98b170fc-3060-491c-afc1-cd88fa0a9cd4" providerId="ADAL" clId="{CAECB3BA-929E-4E92-BA49-DAB404C84449}" dt="2020-07-01T07:20:56.252" v="727" actId="165"/>
          <ac:grpSpMkLst>
            <pc:docMk/>
            <pc:sldMk cId="2894489170" sldId="507"/>
            <ac:grpSpMk id="7" creationId="{97570C20-E8A0-4C96-B05F-86D7DE3A89EC}"/>
          </ac:grpSpMkLst>
        </pc:grpChg>
        <pc:grpChg chg="add mod">
          <ac:chgData name="Longueira Angel Alfonso Antonio" userId="98b170fc-3060-491c-afc1-cd88fa0a9cd4" providerId="ADAL" clId="{CAECB3BA-929E-4E92-BA49-DAB404C84449}" dt="2020-07-01T07:21:39.161" v="738" actId="164"/>
          <ac:grpSpMkLst>
            <pc:docMk/>
            <pc:sldMk cId="2894489170" sldId="507"/>
            <ac:grpSpMk id="11" creationId="{95D7688C-3C4F-4034-89EA-6E29C39386D5}"/>
          </ac:grpSpMkLst>
        </pc:grpChg>
        <pc:grpChg chg="add del mod">
          <ac:chgData name="Longueira Angel Alfonso Antonio" userId="98b170fc-3060-491c-afc1-cd88fa0a9cd4" providerId="ADAL" clId="{CAECB3BA-929E-4E92-BA49-DAB404C84449}" dt="2020-07-01T07:35:41.753" v="824" actId="21"/>
          <ac:grpSpMkLst>
            <pc:docMk/>
            <pc:sldMk cId="2894489170" sldId="507"/>
            <ac:grpSpMk id="14" creationId="{D17297A9-1D41-4B4E-A2E9-04877F292D51}"/>
          </ac:grpSpMkLst>
        </pc:grpChg>
        <pc:picChg chg="add del mod">
          <ac:chgData name="Longueira Angel Alfonso Antonio" userId="98b170fc-3060-491c-afc1-cd88fa0a9cd4" providerId="ADAL" clId="{CAECB3BA-929E-4E92-BA49-DAB404C84449}" dt="2020-07-01T07:20:53.620" v="726" actId="27803"/>
          <ac:picMkLst>
            <pc:docMk/>
            <pc:sldMk cId="2894489170" sldId="507"/>
            <ac:picMk id="6" creationId="{97570C20-E8A0-4C96-B05F-86D7DE3A89EC}"/>
          </ac:picMkLst>
        </pc:picChg>
        <pc:picChg chg="add del mod ord topLvl">
          <ac:chgData name="Longueira Angel Alfonso Antonio" userId="98b170fc-3060-491c-afc1-cd88fa0a9cd4" providerId="ADAL" clId="{CAECB3BA-929E-4E92-BA49-DAB404C84449}" dt="2020-07-01T07:33:16.896" v="819" actId="21"/>
          <ac:picMkLst>
            <pc:docMk/>
            <pc:sldMk cId="2894489170" sldId="507"/>
            <ac:picMk id="12" creationId="{5E9463FA-3F11-4D13-B9EF-D9E14CFFA6B9}"/>
          </ac:picMkLst>
        </pc:picChg>
        <pc:picChg chg="add del mod ord topLvl">
          <ac:chgData name="Longueira Angel Alfonso Antonio" userId="98b170fc-3060-491c-afc1-cd88fa0a9cd4" providerId="ADAL" clId="{CAECB3BA-929E-4E92-BA49-DAB404C84449}" dt="2020-07-01T07:20:45.009" v="723" actId="478"/>
          <ac:picMkLst>
            <pc:docMk/>
            <pc:sldMk cId="2894489170" sldId="507"/>
            <ac:picMk id="26" creationId="{FD43854E-8F6A-4465-8255-4E0C0E2C26D3}"/>
          </ac:picMkLst>
        </pc:picChg>
        <pc:cxnChg chg="add del mod">
          <ac:chgData name="Longueira Angel Alfonso Antonio" userId="98b170fc-3060-491c-afc1-cd88fa0a9cd4" providerId="ADAL" clId="{CAECB3BA-929E-4E92-BA49-DAB404C84449}" dt="2020-07-01T07:35:41.753" v="824" actId="21"/>
          <ac:cxnSpMkLst>
            <pc:docMk/>
            <pc:sldMk cId="2894489170" sldId="507"/>
            <ac:cxnSpMk id="17" creationId="{42F36D87-0222-4EC7-978B-B284E5954C60}"/>
          </ac:cxnSpMkLst>
        </pc:cxnChg>
        <pc:cxnChg chg="add del mod">
          <ac:chgData name="Longueira Angel Alfonso Antonio" userId="98b170fc-3060-491c-afc1-cd88fa0a9cd4" providerId="ADAL" clId="{CAECB3BA-929E-4E92-BA49-DAB404C84449}" dt="2020-07-01T07:23:06.565" v="762" actId="11529"/>
          <ac:cxnSpMkLst>
            <pc:docMk/>
            <pc:sldMk cId="2894489170" sldId="507"/>
            <ac:cxnSpMk id="28" creationId="{1D4D9985-AC26-4B83-BEC4-6511FABC4A67}"/>
          </ac:cxnSpMkLst>
        </pc:cxnChg>
        <pc:cxnChg chg="add del mod">
          <ac:chgData name="Longueira Angel Alfonso Antonio" userId="98b170fc-3060-491c-afc1-cd88fa0a9cd4" providerId="ADAL" clId="{CAECB3BA-929E-4E92-BA49-DAB404C84449}" dt="2020-07-01T07:35:41.753" v="824" actId="21"/>
          <ac:cxnSpMkLst>
            <pc:docMk/>
            <pc:sldMk cId="2894489170" sldId="507"/>
            <ac:cxnSpMk id="31" creationId="{A2A7FEEC-F8C4-4429-8B5F-634E63653942}"/>
          </ac:cxnSpMkLst>
        </pc:cxnChg>
        <pc:cxnChg chg="add del mod">
          <ac:chgData name="Longueira Angel Alfonso Antonio" userId="98b170fc-3060-491c-afc1-cd88fa0a9cd4" providerId="ADAL" clId="{CAECB3BA-929E-4E92-BA49-DAB404C84449}" dt="2020-07-01T07:35:41.753" v="824" actId="21"/>
          <ac:cxnSpMkLst>
            <pc:docMk/>
            <pc:sldMk cId="2894489170" sldId="507"/>
            <ac:cxnSpMk id="34" creationId="{6EC47BFA-4E8E-4991-88C2-0A1B593DCFEC}"/>
          </ac:cxnSpMkLst>
        </pc:cxnChg>
        <pc:cxnChg chg="add del mod">
          <ac:chgData name="Longueira Angel Alfonso Antonio" userId="98b170fc-3060-491c-afc1-cd88fa0a9cd4" providerId="ADAL" clId="{CAECB3BA-929E-4E92-BA49-DAB404C84449}" dt="2020-07-01T07:35:41.753" v="824" actId="21"/>
          <ac:cxnSpMkLst>
            <pc:docMk/>
            <pc:sldMk cId="2894489170" sldId="507"/>
            <ac:cxnSpMk id="36" creationId="{94923356-171F-48CD-B479-818D1C4EA2D5}"/>
          </ac:cxnSpMkLst>
        </pc:cxnChg>
        <pc:cxnChg chg="add del mod">
          <ac:chgData name="Longueira Angel Alfonso Antonio" userId="98b170fc-3060-491c-afc1-cd88fa0a9cd4" providerId="ADAL" clId="{CAECB3BA-929E-4E92-BA49-DAB404C84449}" dt="2020-07-01T07:35:41.753" v="824" actId="21"/>
          <ac:cxnSpMkLst>
            <pc:docMk/>
            <pc:sldMk cId="2894489170" sldId="507"/>
            <ac:cxnSpMk id="39" creationId="{6189A4D6-733F-4C20-ADE8-2D789DB1B7DA}"/>
          </ac:cxnSpMkLst>
        </pc:cxnChg>
      </pc:sldChg>
      <pc:sldChg chg="addSp delSp modSp add mod">
        <pc:chgData name="Longueira Angel Alfonso Antonio" userId="98b170fc-3060-491c-afc1-cd88fa0a9cd4" providerId="ADAL" clId="{CAECB3BA-929E-4E92-BA49-DAB404C84449}" dt="2020-07-02T10:33:20.869" v="2227" actId="207"/>
        <pc:sldMkLst>
          <pc:docMk/>
          <pc:sldMk cId="2723615184" sldId="508"/>
        </pc:sldMkLst>
        <pc:spChg chg="del mod">
          <ac:chgData name="Longueira Angel Alfonso Antonio" userId="98b170fc-3060-491c-afc1-cd88fa0a9cd4" providerId="ADAL" clId="{CAECB3BA-929E-4E92-BA49-DAB404C84449}" dt="2020-07-02T07:00:16.979" v="857" actId="478"/>
          <ac:spMkLst>
            <pc:docMk/>
            <pc:sldMk cId="2723615184" sldId="508"/>
            <ac:spMk id="27" creationId="{7A5502FC-6C91-4B44-9E78-BFA225B5EED3}"/>
          </ac:spMkLst>
        </pc:spChg>
        <pc:spChg chg="add del mod topLvl">
          <ac:chgData name="Longueira Angel Alfonso Antonio" userId="98b170fc-3060-491c-afc1-cd88fa0a9cd4" providerId="ADAL" clId="{CAECB3BA-929E-4E92-BA49-DAB404C84449}" dt="2020-07-02T10:33:13.866" v="2226" actId="165"/>
          <ac:spMkLst>
            <pc:docMk/>
            <pc:sldMk cId="2723615184" sldId="508"/>
            <ac:spMk id="38" creationId="{70BDD209-8E15-4D54-B436-B8CCF49373E0}"/>
          </ac:spMkLst>
        </pc:spChg>
        <pc:spChg chg="add mod ord topLvl">
          <ac:chgData name="Longueira Angel Alfonso Antonio" userId="98b170fc-3060-491c-afc1-cd88fa0a9cd4" providerId="ADAL" clId="{CAECB3BA-929E-4E92-BA49-DAB404C84449}" dt="2020-07-02T10:33:20.869" v="2227" actId="207"/>
          <ac:spMkLst>
            <pc:docMk/>
            <pc:sldMk cId="2723615184" sldId="508"/>
            <ac:spMk id="40" creationId="{A54C4D38-E623-4C2B-AAE1-C9EC984885D8}"/>
          </ac:spMkLst>
        </pc:spChg>
        <pc:spChg chg="add del mod topLvl">
          <ac:chgData name="Longueira Angel Alfonso Antonio" userId="98b170fc-3060-491c-afc1-cd88fa0a9cd4" providerId="ADAL" clId="{CAECB3BA-929E-4E92-BA49-DAB404C84449}" dt="2020-07-02T10:33:13.866" v="2226" actId="165"/>
          <ac:spMkLst>
            <pc:docMk/>
            <pc:sldMk cId="2723615184" sldId="508"/>
            <ac:spMk id="41" creationId="{E93C2178-1454-43BD-94E6-647C6AA7B619}"/>
          </ac:spMkLst>
        </pc:spChg>
        <pc:spChg chg="add del mod topLvl">
          <ac:chgData name="Longueira Angel Alfonso Antonio" userId="98b170fc-3060-491c-afc1-cd88fa0a9cd4" providerId="ADAL" clId="{CAECB3BA-929E-4E92-BA49-DAB404C84449}" dt="2020-07-02T10:33:13.866" v="2226" actId="165"/>
          <ac:spMkLst>
            <pc:docMk/>
            <pc:sldMk cId="2723615184" sldId="508"/>
            <ac:spMk id="42" creationId="{7B3A5DA2-9584-445D-A1C6-C3A30A19B1D6}"/>
          </ac:spMkLst>
        </pc:spChg>
        <pc:spChg chg="add del mod topLvl">
          <ac:chgData name="Longueira Angel Alfonso Antonio" userId="98b170fc-3060-491c-afc1-cd88fa0a9cd4" providerId="ADAL" clId="{CAECB3BA-929E-4E92-BA49-DAB404C84449}" dt="2020-07-02T10:33:13.866" v="2226" actId="165"/>
          <ac:spMkLst>
            <pc:docMk/>
            <pc:sldMk cId="2723615184" sldId="508"/>
            <ac:spMk id="43" creationId="{BB570392-BC07-4BC5-B380-A5D972572C90}"/>
          </ac:spMkLst>
        </pc:spChg>
        <pc:spChg chg="add mod ord topLvl">
          <ac:chgData name="Longueira Angel Alfonso Antonio" userId="98b170fc-3060-491c-afc1-cd88fa0a9cd4" providerId="ADAL" clId="{CAECB3BA-929E-4E92-BA49-DAB404C84449}" dt="2020-07-02T10:33:20.869" v="2227" actId="207"/>
          <ac:spMkLst>
            <pc:docMk/>
            <pc:sldMk cId="2723615184" sldId="508"/>
            <ac:spMk id="44" creationId="{E55D1BE1-622B-4C02-9FDB-AEC0318F9F0B}"/>
          </ac:spMkLst>
        </pc:spChg>
        <pc:spChg chg="add mod ord topLvl">
          <ac:chgData name="Longueira Angel Alfonso Antonio" userId="98b170fc-3060-491c-afc1-cd88fa0a9cd4" providerId="ADAL" clId="{CAECB3BA-929E-4E92-BA49-DAB404C84449}" dt="2020-07-02T10:33:20.869" v="2227" actId="207"/>
          <ac:spMkLst>
            <pc:docMk/>
            <pc:sldMk cId="2723615184" sldId="508"/>
            <ac:spMk id="46" creationId="{675056EC-0C19-4A99-9BE6-76AB1404B161}"/>
          </ac:spMkLst>
        </pc:spChg>
        <pc:spChg chg="add del mod topLvl">
          <ac:chgData name="Longueira Angel Alfonso Antonio" userId="98b170fc-3060-491c-afc1-cd88fa0a9cd4" providerId="ADAL" clId="{CAECB3BA-929E-4E92-BA49-DAB404C84449}" dt="2020-07-02T10:33:13.866" v="2226" actId="165"/>
          <ac:spMkLst>
            <pc:docMk/>
            <pc:sldMk cId="2723615184" sldId="508"/>
            <ac:spMk id="48" creationId="{0EA79FC4-F7B3-4C2F-A1B2-E079C444580B}"/>
          </ac:spMkLst>
        </pc:spChg>
        <pc:spChg chg="add del mod topLvl">
          <ac:chgData name="Longueira Angel Alfonso Antonio" userId="98b170fc-3060-491c-afc1-cd88fa0a9cd4" providerId="ADAL" clId="{CAECB3BA-929E-4E92-BA49-DAB404C84449}" dt="2020-07-02T10:33:13.866" v="2226" actId="165"/>
          <ac:spMkLst>
            <pc:docMk/>
            <pc:sldMk cId="2723615184" sldId="508"/>
            <ac:spMk id="49" creationId="{EAA8E815-3331-4A69-A380-D7D05F22F791}"/>
          </ac:spMkLst>
        </pc:spChg>
        <pc:spChg chg="add del mod topLvl">
          <ac:chgData name="Longueira Angel Alfonso Antonio" userId="98b170fc-3060-491c-afc1-cd88fa0a9cd4" providerId="ADAL" clId="{CAECB3BA-929E-4E92-BA49-DAB404C84449}" dt="2020-07-02T10:33:13.866" v="2226" actId="165"/>
          <ac:spMkLst>
            <pc:docMk/>
            <pc:sldMk cId="2723615184" sldId="508"/>
            <ac:spMk id="50" creationId="{71C61E0A-23C8-4A60-B6FD-03F812CF09CE}"/>
          </ac:spMkLst>
        </pc:spChg>
        <pc:spChg chg="del mod">
          <ac:chgData name="Longueira Angel Alfonso Antonio" userId="98b170fc-3060-491c-afc1-cd88fa0a9cd4" providerId="ADAL" clId="{CAECB3BA-929E-4E92-BA49-DAB404C84449}" dt="2020-07-02T07:00:16.979" v="857" actId="478"/>
          <ac:spMkLst>
            <pc:docMk/>
            <pc:sldMk cId="2723615184" sldId="508"/>
            <ac:spMk id="53" creationId="{E57E8B5A-92F9-46E9-8840-38746179537F}"/>
          </ac:spMkLst>
        </pc:spChg>
        <pc:spChg chg="del mod">
          <ac:chgData name="Longueira Angel Alfonso Antonio" userId="98b170fc-3060-491c-afc1-cd88fa0a9cd4" providerId="ADAL" clId="{CAECB3BA-929E-4E92-BA49-DAB404C84449}" dt="2020-07-02T07:00:16.979" v="857" actId="478"/>
          <ac:spMkLst>
            <pc:docMk/>
            <pc:sldMk cId="2723615184" sldId="508"/>
            <ac:spMk id="54" creationId="{01FA0421-E14D-49B5-8E50-0D04489DD498}"/>
          </ac:spMkLst>
        </pc:spChg>
        <pc:spChg chg="del mod">
          <ac:chgData name="Longueira Angel Alfonso Antonio" userId="98b170fc-3060-491c-afc1-cd88fa0a9cd4" providerId="ADAL" clId="{CAECB3BA-929E-4E92-BA49-DAB404C84449}" dt="2020-07-02T07:00:16.979" v="857" actId="478"/>
          <ac:spMkLst>
            <pc:docMk/>
            <pc:sldMk cId="2723615184" sldId="508"/>
            <ac:spMk id="55" creationId="{B015317E-12C1-49E6-A2D2-1EB7156BDDD6}"/>
          </ac:spMkLst>
        </pc:spChg>
        <pc:spChg chg="del mod">
          <ac:chgData name="Longueira Angel Alfonso Antonio" userId="98b170fc-3060-491c-afc1-cd88fa0a9cd4" providerId="ADAL" clId="{CAECB3BA-929E-4E92-BA49-DAB404C84449}" dt="2020-07-02T07:00:16.979" v="857" actId="478"/>
          <ac:spMkLst>
            <pc:docMk/>
            <pc:sldMk cId="2723615184" sldId="508"/>
            <ac:spMk id="56" creationId="{0A7756AF-71B5-43F1-BD79-3B7EDC014F60}"/>
          </ac:spMkLst>
        </pc:spChg>
        <pc:spChg chg="del mod">
          <ac:chgData name="Longueira Angel Alfonso Antonio" userId="98b170fc-3060-491c-afc1-cd88fa0a9cd4" providerId="ADAL" clId="{CAECB3BA-929E-4E92-BA49-DAB404C84449}" dt="2020-07-02T07:00:16.979" v="857" actId="478"/>
          <ac:spMkLst>
            <pc:docMk/>
            <pc:sldMk cId="2723615184" sldId="508"/>
            <ac:spMk id="57" creationId="{DB8EAB46-68C4-49DC-8C1A-36F7D48DFFAD}"/>
          </ac:spMkLst>
        </pc:spChg>
        <pc:spChg chg="add mod">
          <ac:chgData name="Longueira Angel Alfonso Antonio" userId="98b170fc-3060-491c-afc1-cd88fa0a9cd4" providerId="ADAL" clId="{CAECB3BA-929E-4E92-BA49-DAB404C84449}" dt="2020-07-02T07:01:41.402" v="877" actId="571"/>
          <ac:spMkLst>
            <pc:docMk/>
            <pc:sldMk cId="2723615184" sldId="508"/>
            <ac:spMk id="58" creationId="{5DF4BE38-2BC0-4B4B-92D1-519F8F9AB59F}"/>
          </ac:spMkLst>
        </pc:spChg>
        <pc:spChg chg="add mod topLvl">
          <ac:chgData name="Longueira Angel Alfonso Antonio" userId="98b170fc-3060-491c-afc1-cd88fa0a9cd4" providerId="ADAL" clId="{CAECB3BA-929E-4E92-BA49-DAB404C84449}" dt="2020-07-02T10:33:20.869" v="2227" actId="207"/>
          <ac:spMkLst>
            <pc:docMk/>
            <pc:sldMk cId="2723615184" sldId="508"/>
            <ac:spMk id="59" creationId="{0196A0B1-8B59-44FA-BD90-A78F9DF7DDF8}"/>
          </ac:spMkLst>
        </pc:spChg>
        <pc:spChg chg="mod topLvl">
          <ac:chgData name="Longueira Angel Alfonso Antonio" userId="98b170fc-3060-491c-afc1-cd88fa0a9cd4" providerId="ADAL" clId="{CAECB3BA-929E-4E92-BA49-DAB404C84449}" dt="2020-07-02T10:33:05.519" v="2223" actId="165"/>
          <ac:spMkLst>
            <pc:docMk/>
            <pc:sldMk cId="2723615184" sldId="508"/>
            <ac:spMk id="60" creationId="{37662952-0A02-4CDE-B174-ACC2A05C52BD}"/>
          </ac:spMkLst>
        </pc:spChg>
        <pc:spChg chg="mod topLvl">
          <ac:chgData name="Longueira Angel Alfonso Antonio" userId="98b170fc-3060-491c-afc1-cd88fa0a9cd4" providerId="ADAL" clId="{CAECB3BA-929E-4E92-BA49-DAB404C84449}" dt="2020-07-02T10:33:05.519" v="2223" actId="165"/>
          <ac:spMkLst>
            <pc:docMk/>
            <pc:sldMk cId="2723615184" sldId="508"/>
            <ac:spMk id="61" creationId="{82434462-A9E6-4CE6-ADB7-86291ECE91DA}"/>
          </ac:spMkLst>
        </pc:spChg>
        <pc:spChg chg="mod topLvl">
          <ac:chgData name="Longueira Angel Alfonso Antonio" userId="98b170fc-3060-491c-afc1-cd88fa0a9cd4" providerId="ADAL" clId="{CAECB3BA-929E-4E92-BA49-DAB404C84449}" dt="2020-07-02T10:33:05.519" v="2223" actId="165"/>
          <ac:spMkLst>
            <pc:docMk/>
            <pc:sldMk cId="2723615184" sldId="508"/>
            <ac:spMk id="62" creationId="{09DDBB8C-3C76-453F-B67C-E1149D984645}"/>
          </ac:spMkLst>
        </pc:spChg>
        <pc:spChg chg="mod topLvl">
          <ac:chgData name="Longueira Angel Alfonso Antonio" userId="98b170fc-3060-491c-afc1-cd88fa0a9cd4" providerId="ADAL" clId="{CAECB3BA-929E-4E92-BA49-DAB404C84449}" dt="2020-07-02T10:33:05.519" v="2223" actId="165"/>
          <ac:spMkLst>
            <pc:docMk/>
            <pc:sldMk cId="2723615184" sldId="508"/>
            <ac:spMk id="63" creationId="{DB06E983-4AC1-4354-9654-C3E11B5F3C44}"/>
          </ac:spMkLst>
        </pc:spChg>
        <pc:spChg chg="mod topLvl">
          <ac:chgData name="Longueira Angel Alfonso Antonio" userId="98b170fc-3060-491c-afc1-cd88fa0a9cd4" providerId="ADAL" clId="{CAECB3BA-929E-4E92-BA49-DAB404C84449}" dt="2020-07-02T10:33:05.519" v="2223" actId="165"/>
          <ac:spMkLst>
            <pc:docMk/>
            <pc:sldMk cId="2723615184" sldId="508"/>
            <ac:spMk id="64" creationId="{A401D774-86A0-460C-8A23-79521B8AF302}"/>
          </ac:spMkLst>
        </pc:spChg>
        <pc:spChg chg="mod topLvl">
          <ac:chgData name="Longueira Angel Alfonso Antonio" userId="98b170fc-3060-491c-afc1-cd88fa0a9cd4" providerId="ADAL" clId="{CAECB3BA-929E-4E92-BA49-DAB404C84449}" dt="2020-07-02T10:33:05.519" v="2223" actId="165"/>
          <ac:spMkLst>
            <pc:docMk/>
            <pc:sldMk cId="2723615184" sldId="508"/>
            <ac:spMk id="65" creationId="{3AD1FC3E-22C6-4016-8439-747C14CB8E75}"/>
          </ac:spMkLst>
        </pc:spChg>
        <pc:spChg chg="add mod topLvl">
          <ac:chgData name="Longueira Angel Alfonso Antonio" userId="98b170fc-3060-491c-afc1-cd88fa0a9cd4" providerId="ADAL" clId="{CAECB3BA-929E-4E92-BA49-DAB404C84449}" dt="2020-07-02T10:33:20.869" v="2227" actId="207"/>
          <ac:spMkLst>
            <pc:docMk/>
            <pc:sldMk cId="2723615184" sldId="508"/>
            <ac:spMk id="67" creationId="{0E3D4D0D-4A81-4DF7-B429-E91A3767D4CA}"/>
          </ac:spMkLst>
        </pc:spChg>
        <pc:spChg chg="mod">
          <ac:chgData name="Longueira Angel Alfonso Antonio" userId="98b170fc-3060-491c-afc1-cd88fa0a9cd4" providerId="ADAL" clId="{CAECB3BA-929E-4E92-BA49-DAB404C84449}" dt="2020-07-02T07:03:10.378" v="898" actId="571"/>
          <ac:spMkLst>
            <pc:docMk/>
            <pc:sldMk cId="2723615184" sldId="508"/>
            <ac:spMk id="71" creationId="{95880C7A-39BD-48EC-9CE6-812AF1FF83EF}"/>
          </ac:spMkLst>
        </pc:spChg>
        <pc:spChg chg="mod">
          <ac:chgData name="Longueira Angel Alfonso Antonio" userId="98b170fc-3060-491c-afc1-cd88fa0a9cd4" providerId="ADAL" clId="{CAECB3BA-929E-4E92-BA49-DAB404C84449}" dt="2020-07-02T07:03:10.378" v="898" actId="571"/>
          <ac:spMkLst>
            <pc:docMk/>
            <pc:sldMk cId="2723615184" sldId="508"/>
            <ac:spMk id="72" creationId="{5426DDB5-EF0D-41CE-867E-6085CC4CD654}"/>
          </ac:spMkLst>
        </pc:spChg>
        <pc:spChg chg="mod">
          <ac:chgData name="Longueira Angel Alfonso Antonio" userId="98b170fc-3060-491c-afc1-cd88fa0a9cd4" providerId="ADAL" clId="{CAECB3BA-929E-4E92-BA49-DAB404C84449}" dt="2020-07-02T07:03:10.378" v="898" actId="571"/>
          <ac:spMkLst>
            <pc:docMk/>
            <pc:sldMk cId="2723615184" sldId="508"/>
            <ac:spMk id="73" creationId="{18092AFF-1EC8-4A80-B4C1-74CFAE47A491}"/>
          </ac:spMkLst>
        </pc:spChg>
        <pc:spChg chg="mod">
          <ac:chgData name="Longueira Angel Alfonso Antonio" userId="98b170fc-3060-491c-afc1-cd88fa0a9cd4" providerId="ADAL" clId="{CAECB3BA-929E-4E92-BA49-DAB404C84449}" dt="2020-07-02T07:03:10.378" v="898" actId="571"/>
          <ac:spMkLst>
            <pc:docMk/>
            <pc:sldMk cId="2723615184" sldId="508"/>
            <ac:spMk id="74" creationId="{25057993-01DE-4686-BB79-E275FD2C56E6}"/>
          </ac:spMkLst>
        </pc:spChg>
        <pc:spChg chg="mod">
          <ac:chgData name="Longueira Angel Alfonso Antonio" userId="98b170fc-3060-491c-afc1-cd88fa0a9cd4" providerId="ADAL" clId="{CAECB3BA-929E-4E92-BA49-DAB404C84449}" dt="2020-07-02T07:03:10.378" v="898" actId="571"/>
          <ac:spMkLst>
            <pc:docMk/>
            <pc:sldMk cId="2723615184" sldId="508"/>
            <ac:spMk id="75" creationId="{631885E4-392E-4B8E-B609-075CC16CBAA4}"/>
          </ac:spMkLst>
        </pc:spChg>
        <pc:spChg chg="mod">
          <ac:chgData name="Longueira Angel Alfonso Antonio" userId="98b170fc-3060-491c-afc1-cd88fa0a9cd4" providerId="ADAL" clId="{CAECB3BA-929E-4E92-BA49-DAB404C84449}" dt="2020-07-02T07:03:10.378" v="898" actId="571"/>
          <ac:spMkLst>
            <pc:docMk/>
            <pc:sldMk cId="2723615184" sldId="508"/>
            <ac:spMk id="76" creationId="{7753F7A8-A71E-44D1-896A-F7BCE2A11A1A}"/>
          </ac:spMkLst>
        </pc:spChg>
        <pc:spChg chg="mod">
          <ac:chgData name="Longueira Angel Alfonso Antonio" userId="98b170fc-3060-491c-afc1-cd88fa0a9cd4" providerId="ADAL" clId="{CAECB3BA-929E-4E92-BA49-DAB404C84449}" dt="2020-07-02T07:03:10.378" v="898" actId="571"/>
          <ac:spMkLst>
            <pc:docMk/>
            <pc:sldMk cId="2723615184" sldId="508"/>
            <ac:spMk id="77" creationId="{C51314D8-B739-4E46-B368-1CA2FCE71B27}"/>
          </ac:spMkLst>
        </pc:spChg>
        <pc:spChg chg="add mod">
          <ac:chgData name="Longueira Angel Alfonso Antonio" userId="98b170fc-3060-491c-afc1-cd88fa0a9cd4" providerId="ADAL" clId="{CAECB3BA-929E-4E92-BA49-DAB404C84449}" dt="2020-07-02T07:03:10.378" v="898" actId="571"/>
          <ac:spMkLst>
            <pc:docMk/>
            <pc:sldMk cId="2723615184" sldId="508"/>
            <ac:spMk id="78" creationId="{E4384665-9695-4F9A-8ED7-AE7E45CCD3FC}"/>
          </ac:spMkLst>
        </pc:spChg>
        <pc:spChg chg="add mod">
          <ac:chgData name="Longueira Angel Alfonso Antonio" userId="98b170fc-3060-491c-afc1-cd88fa0a9cd4" providerId="ADAL" clId="{CAECB3BA-929E-4E92-BA49-DAB404C84449}" dt="2020-07-02T07:03:50.299" v="912" actId="164"/>
          <ac:spMkLst>
            <pc:docMk/>
            <pc:sldMk cId="2723615184" sldId="508"/>
            <ac:spMk id="79" creationId="{024D0C08-08BC-4392-AE88-6EE1505C3AA0}"/>
          </ac:spMkLst>
        </pc:spChg>
        <pc:spChg chg="add mod">
          <ac:chgData name="Longueira Angel Alfonso Antonio" userId="98b170fc-3060-491c-afc1-cd88fa0a9cd4" providerId="ADAL" clId="{CAECB3BA-929E-4E92-BA49-DAB404C84449}" dt="2020-07-02T07:05:09.674" v="944" actId="20577"/>
          <ac:spMkLst>
            <pc:docMk/>
            <pc:sldMk cId="2723615184" sldId="508"/>
            <ac:spMk id="82" creationId="{10A11B27-EDEF-4CAF-9A47-102EBCB27D9C}"/>
          </ac:spMkLst>
        </pc:spChg>
        <pc:spChg chg="add mod">
          <ac:chgData name="Longueira Angel Alfonso Antonio" userId="98b170fc-3060-491c-afc1-cd88fa0a9cd4" providerId="ADAL" clId="{CAECB3BA-929E-4E92-BA49-DAB404C84449}" dt="2020-07-02T07:05:44.454" v="986" actId="1076"/>
          <ac:spMkLst>
            <pc:docMk/>
            <pc:sldMk cId="2723615184" sldId="508"/>
            <ac:spMk id="83" creationId="{4BAF65C2-8E44-4CBA-AEE0-E0BC859A681B}"/>
          </ac:spMkLst>
        </pc:spChg>
        <pc:spChg chg="mod topLvl">
          <ac:chgData name="Longueira Angel Alfonso Antonio" userId="98b170fc-3060-491c-afc1-cd88fa0a9cd4" providerId="ADAL" clId="{CAECB3BA-929E-4E92-BA49-DAB404C84449}" dt="2020-07-02T07:20:53.940" v="1142" actId="164"/>
          <ac:spMkLst>
            <pc:docMk/>
            <pc:sldMk cId="2723615184" sldId="508"/>
            <ac:spMk id="92" creationId="{D4233452-81AF-4070-8804-21EE143FA8E1}"/>
          </ac:spMkLst>
        </pc:spChg>
        <pc:spChg chg="del mod topLvl">
          <ac:chgData name="Longueira Angel Alfonso Antonio" userId="98b170fc-3060-491c-afc1-cd88fa0a9cd4" providerId="ADAL" clId="{CAECB3BA-929E-4E92-BA49-DAB404C84449}" dt="2020-07-02T07:20:27.059" v="1135" actId="478"/>
          <ac:spMkLst>
            <pc:docMk/>
            <pc:sldMk cId="2723615184" sldId="508"/>
            <ac:spMk id="93" creationId="{1AC4E57C-DCB2-46AB-9C21-78EB1998E7EF}"/>
          </ac:spMkLst>
        </pc:spChg>
        <pc:spChg chg="mod topLvl">
          <ac:chgData name="Longueira Angel Alfonso Antonio" userId="98b170fc-3060-491c-afc1-cd88fa0a9cd4" providerId="ADAL" clId="{CAECB3BA-929E-4E92-BA49-DAB404C84449}" dt="2020-07-02T07:20:53.940" v="1142" actId="164"/>
          <ac:spMkLst>
            <pc:docMk/>
            <pc:sldMk cId="2723615184" sldId="508"/>
            <ac:spMk id="94" creationId="{225395BE-787D-457F-B557-2E8DC4D5B2AC}"/>
          </ac:spMkLst>
        </pc:spChg>
        <pc:spChg chg="mod topLvl">
          <ac:chgData name="Longueira Angel Alfonso Antonio" userId="98b170fc-3060-491c-afc1-cd88fa0a9cd4" providerId="ADAL" clId="{CAECB3BA-929E-4E92-BA49-DAB404C84449}" dt="2020-07-02T07:20:53.940" v="1142" actId="164"/>
          <ac:spMkLst>
            <pc:docMk/>
            <pc:sldMk cId="2723615184" sldId="508"/>
            <ac:spMk id="95" creationId="{BD343E11-E255-4E88-9935-E7181580132D}"/>
          </ac:spMkLst>
        </pc:spChg>
        <pc:spChg chg="mod topLvl">
          <ac:chgData name="Longueira Angel Alfonso Antonio" userId="98b170fc-3060-491c-afc1-cd88fa0a9cd4" providerId="ADAL" clId="{CAECB3BA-929E-4E92-BA49-DAB404C84449}" dt="2020-07-02T07:20:53.940" v="1142" actId="164"/>
          <ac:spMkLst>
            <pc:docMk/>
            <pc:sldMk cId="2723615184" sldId="508"/>
            <ac:spMk id="96" creationId="{37EE5D4C-7A35-4ACC-AF87-1C13DDEA5419}"/>
          </ac:spMkLst>
        </pc:spChg>
        <pc:spChg chg="mod topLvl">
          <ac:chgData name="Longueira Angel Alfonso Antonio" userId="98b170fc-3060-491c-afc1-cd88fa0a9cd4" providerId="ADAL" clId="{CAECB3BA-929E-4E92-BA49-DAB404C84449}" dt="2020-07-02T07:20:53.940" v="1142" actId="164"/>
          <ac:spMkLst>
            <pc:docMk/>
            <pc:sldMk cId="2723615184" sldId="508"/>
            <ac:spMk id="97" creationId="{B77562A8-DD84-4064-A66F-45AAA39F3877}"/>
          </ac:spMkLst>
        </pc:spChg>
        <pc:spChg chg="mod topLvl">
          <ac:chgData name="Longueira Angel Alfonso Antonio" userId="98b170fc-3060-491c-afc1-cd88fa0a9cd4" providerId="ADAL" clId="{CAECB3BA-929E-4E92-BA49-DAB404C84449}" dt="2020-07-02T07:20:53.940" v="1142" actId="164"/>
          <ac:spMkLst>
            <pc:docMk/>
            <pc:sldMk cId="2723615184" sldId="508"/>
            <ac:spMk id="98" creationId="{4BC57331-7D6A-4761-8588-57B3DEC72DF6}"/>
          </ac:spMkLst>
        </pc:spChg>
        <pc:spChg chg="mod topLvl">
          <ac:chgData name="Longueira Angel Alfonso Antonio" userId="98b170fc-3060-491c-afc1-cd88fa0a9cd4" providerId="ADAL" clId="{CAECB3BA-929E-4E92-BA49-DAB404C84449}" dt="2020-07-02T07:20:53.940" v="1142" actId="164"/>
          <ac:spMkLst>
            <pc:docMk/>
            <pc:sldMk cId="2723615184" sldId="508"/>
            <ac:spMk id="99" creationId="{9396A715-D69D-40B6-924F-348C58A500E0}"/>
          </ac:spMkLst>
        </pc:spChg>
        <pc:spChg chg="mod topLvl">
          <ac:chgData name="Longueira Angel Alfonso Antonio" userId="98b170fc-3060-491c-afc1-cd88fa0a9cd4" providerId="ADAL" clId="{CAECB3BA-929E-4E92-BA49-DAB404C84449}" dt="2020-07-02T07:20:53.940" v="1142" actId="164"/>
          <ac:spMkLst>
            <pc:docMk/>
            <pc:sldMk cId="2723615184" sldId="508"/>
            <ac:spMk id="100" creationId="{1F8AB036-63F1-4883-A2E2-EF2DA1C3A100}"/>
          </ac:spMkLst>
        </pc:spChg>
        <pc:spChg chg="del mod topLvl">
          <ac:chgData name="Longueira Angel Alfonso Antonio" userId="98b170fc-3060-491c-afc1-cd88fa0a9cd4" providerId="ADAL" clId="{CAECB3BA-929E-4E92-BA49-DAB404C84449}" dt="2020-07-02T07:20:28.941" v="1136" actId="478"/>
          <ac:spMkLst>
            <pc:docMk/>
            <pc:sldMk cId="2723615184" sldId="508"/>
            <ac:spMk id="102" creationId="{2A56E5E1-4D83-48C4-9E84-ADF5D3D8DCF6}"/>
          </ac:spMkLst>
        </pc:spChg>
        <pc:spChg chg="del mod topLvl">
          <ac:chgData name="Longueira Angel Alfonso Antonio" userId="98b170fc-3060-491c-afc1-cd88fa0a9cd4" providerId="ADAL" clId="{CAECB3BA-929E-4E92-BA49-DAB404C84449}" dt="2020-07-02T07:20:28.941" v="1136" actId="478"/>
          <ac:spMkLst>
            <pc:docMk/>
            <pc:sldMk cId="2723615184" sldId="508"/>
            <ac:spMk id="103" creationId="{B0E95A4F-1764-403F-81E0-869D799233C7}"/>
          </ac:spMkLst>
        </pc:spChg>
        <pc:spChg chg="del mod topLvl">
          <ac:chgData name="Longueira Angel Alfonso Antonio" userId="98b170fc-3060-491c-afc1-cd88fa0a9cd4" providerId="ADAL" clId="{CAECB3BA-929E-4E92-BA49-DAB404C84449}" dt="2020-07-02T07:20:28.941" v="1136" actId="478"/>
          <ac:spMkLst>
            <pc:docMk/>
            <pc:sldMk cId="2723615184" sldId="508"/>
            <ac:spMk id="104" creationId="{D1440625-FCF8-4573-B8E1-7314C0BC757D}"/>
          </ac:spMkLst>
        </pc:spChg>
        <pc:spChg chg="del mod topLvl">
          <ac:chgData name="Longueira Angel Alfonso Antonio" userId="98b170fc-3060-491c-afc1-cd88fa0a9cd4" providerId="ADAL" clId="{CAECB3BA-929E-4E92-BA49-DAB404C84449}" dt="2020-07-02T07:20:28.941" v="1136" actId="478"/>
          <ac:spMkLst>
            <pc:docMk/>
            <pc:sldMk cId="2723615184" sldId="508"/>
            <ac:spMk id="105" creationId="{1BBEF7B2-15FD-43DF-99A2-F3AA30845A68}"/>
          </ac:spMkLst>
        </pc:spChg>
        <pc:spChg chg="del mod topLvl">
          <ac:chgData name="Longueira Angel Alfonso Antonio" userId="98b170fc-3060-491c-afc1-cd88fa0a9cd4" providerId="ADAL" clId="{CAECB3BA-929E-4E92-BA49-DAB404C84449}" dt="2020-07-02T07:20:28.941" v="1136" actId="478"/>
          <ac:spMkLst>
            <pc:docMk/>
            <pc:sldMk cId="2723615184" sldId="508"/>
            <ac:spMk id="106" creationId="{DA84C296-5537-44F5-81E6-8866D8DEDF5E}"/>
          </ac:spMkLst>
        </pc:spChg>
        <pc:spChg chg="del mod topLvl">
          <ac:chgData name="Longueira Angel Alfonso Antonio" userId="98b170fc-3060-491c-afc1-cd88fa0a9cd4" providerId="ADAL" clId="{CAECB3BA-929E-4E92-BA49-DAB404C84449}" dt="2020-07-02T07:20:28.941" v="1136" actId="478"/>
          <ac:spMkLst>
            <pc:docMk/>
            <pc:sldMk cId="2723615184" sldId="508"/>
            <ac:spMk id="107" creationId="{8266AD30-4C92-41F9-9F2F-4771C49D205A}"/>
          </ac:spMkLst>
        </pc:spChg>
        <pc:spChg chg="del mod topLvl">
          <ac:chgData name="Longueira Angel Alfonso Antonio" userId="98b170fc-3060-491c-afc1-cd88fa0a9cd4" providerId="ADAL" clId="{CAECB3BA-929E-4E92-BA49-DAB404C84449}" dt="2020-07-02T07:20:28.941" v="1136" actId="478"/>
          <ac:spMkLst>
            <pc:docMk/>
            <pc:sldMk cId="2723615184" sldId="508"/>
            <ac:spMk id="108" creationId="{12BC3717-D427-47A0-B248-EEC2E5E675ED}"/>
          </ac:spMkLst>
        </pc:spChg>
        <pc:spChg chg="mod topLvl">
          <ac:chgData name="Longueira Angel Alfonso Antonio" userId="98b170fc-3060-491c-afc1-cd88fa0a9cd4" providerId="ADAL" clId="{CAECB3BA-929E-4E92-BA49-DAB404C84449}" dt="2020-07-02T07:20:53.940" v="1142" actId="164"/>
          <ac:spMkLst>
            <pc:docMk/>
            <pc:sldMk cId="2723615184" sldId="508"/>
            <ac:spMk id="109" creationId="{0F042875-6C45-4F6A-BD0F-E6E2BB39EA05}"/>
          </ac:spMkLst>
        </pc:spChg>
        <pc:spChg chg="del mod topLvl">
          <ac:chgData name="Longueira Angel Alfonso Antonio" userId="98b170fc-3060-491c-afc1-cd88fa0a9cd4" providerId="ADAL" clId="{CAECB3BA-929E-4E92-BA49-DAB404C84449}" dt="2020-07-02T07:20:28.941" v="1136" actId="478"/>
          <ac:spMkLst>
            <pc:docMk/>
            <pc:sldMk cId="2723615184" sldId="508"/>
            <ac:spMk id="110" creationId="{18ED9313-0B1A-4AF6-9879-8A1B59572B8A}"/>
          </ac:spMkLst>
        </pc:spChg>
        <pc:grpChg chg="del mod">
          <ac:chgData name="Longueira Angel Alfonso Antonio" userId="98b170fc-3060-491c-afc1-cd88fa0a9cd4" providerId="ADAL" clId="{CAECB3BA-929E-4E92-BA49-DAB404C84449}" dt="2020-07-02T07:00:16.979" v="857" actId="478"/>
          <ac:grpSpMkLst>
            <pc:docMk/>
            <pc:sldMk cId="2723615184" sldId="508"/>
            <ac:grpSpMk id="14" creationId="{D17297A9-1D41-4B4E-A2E9-04877F292D51}"/>
          </ac:grpSpMkLst>
        </pc:grpChg>
        <pc:grpChg chg="add del mod">
          <ac:chgData name="Longueira Angel Alfonso Antonio" userId="98b170fc-3060-491c-afc1-cd88fa0a9cd4" providerId="ADAL" clId="{CAECB3BA-929E-4E92-BA49-DAB404C84449}" dt="2020-07-02T06:48:06.116" v="847" actId="165"/>
          <ac:grpSpMkLst>
            <pc:docMk/>
            <pc:sldMk cId="2723615184" sldId="508"/>
            <ac:grpSpMk id="32" creationId="{D954073F-2847-4F4A-850E-6224D071215B}"/>
          </ac:grpSpMkLst>
        </pc:grpChg>
        <pc:grpChg chg="del mod">
          <ac:chgData name="Longueira Angel Alfonso Antonio" userId="98b170fc-3060-491c-afc1-cd88fa0a9cd4" providerId="ADAL" clId="{CAECB3BA-929E-4E92-BA49-DAB404C84449}" dt="2020-07-02T07:01:07.905" v="872" actId="165"/>
          <ac:grpSpMkLst>
            <pc:docMk/>
            <pc:sldMk cId="2723615184" sldId="508"/>
            <ac:grpSpMk id="37" creationId="{6A9E6E2D-5E17-4C74-B3A3-DF5B792BA3E9}"/>
          </ac:grpSpMkLst>
        </pc:grpChg>
        <pc:grpChg chg="add del mod">
          <ac:chgData name="Longueira Angel Alfonso Antonio" userId="98b170fc-3060-491c-afc1-cd88fa0a9cd4" providerId="ADAL" clId="{CAECB3BA-929E-4E92-BA49-DAB404C84449}" dt="2020-07-02T07:02:54.902" v="894" actId="165"/>
          <ac:grpSpMkLst>
            <pc:docMk/>
            <pc:sldMk cId="2723615184" sldId="508"/>
            <ac:grpSpMk id="51" creationId="{03AD3710-9AC6-4EAD-9158-B521EA91DA6F}"/>
          </ac:grpSpMkLst>
        </pc:grpChg>
        <pc:grpChg chg="del mod">
          <ac:chgData name="Longueira Angel Alfonso Antonio" userId="98b170fc-3060-491c-afc1-cd88fa0a9cd4" providerId="ADAL" clId="{CAECB3BA-929E-4E92-BA49-DAB404C84449}" dt="2020-07-02T07:02:18.476" v="883" actId="165"/>
          <ac:grpSpMkLst>
            <pc:docMk/>
            <pc:sldMk cId="2723615184" sldId="508"/>
            <ac:grpSpMk id="52" creationId="{EEF3DA9A-4DA7-4398-8552-BD4421301024}"/>
          </ac:grpSpMkLst>
        </pc:grpChg>
        <pc:grpChg chg="add del mod">
          <ac:chgData name="Longueira Angel Alfonso Antonio" userId="98b170fc-3060-491c-afc1-cd88fa0a9cd4" providerId="ADAL" clId="{CAECB3BA-929E-4E92-BA49-DAB404C84449}" dt="2020-07-02T10:33:05.519" v="2223" actId="165"/>
          <ac:grpSpMkLst>
            <pc:docMk/>
            <pc:sldMk cId="2723615184" sldId="508"/>
            <ac:grpSpMk id="66" creationId="{F22839BA-09D0-405B-8BD3-7780F9CC1D60}"/>
          </ac:grpSpMkLst>
        </pc:grpChg>
        <pc:grpChg chg="add del mod">
          <ac:chgData name="Longueira Angel Alfonso Antonio" userId="98b170fc-3060-491c-afc1-cd88fa0a9cd4" providerId="ADAL" clId="{CAECB3BA-929E-4E92-BA49-DAB404C84449}" dt="2020-07-02T10:33:11.225" v="2225" actId="165"/>
          <ac:grpSpMkLst>
            <pc:docMk/>
            <pc:sldMk cId="2723615184" sldId="508"/>
            <ac:grpSpMk id="68" creationId="{2CC6BDD5-EDAA-4ECB-A3AA-F415C858FFCB}"/>
          </ac:grpSpMkLst>
        </pc:grpChg>
        <pc:grpChg chg="add del mod">
          <ac:chgData name="Longueira Angel Alfonso Antonio" userId="98b170fc-3060-491c-afc1-cd88fa0a9cd4" providerId="ADAL" clId="{CAECB3BA-929E-4E92-BA49-DAB404C84449}" dt="2020-07-02T10:33:13.866" v="2226" actId="165"/>
          <ac:grpSpMkLst>
            <pc:docMk/>
            <pc:sldMk cId="2723615184" sldId="508"/>
            <ac:grpSpMk id="69" creationId="{C8F95FA3-7037-455B-A72E-5F804D9A496C}"/>
          </ac:grpSpMkLst>
        </pc:grpChg>
        <pc:grpChg chg="add mod">
          <ac:chgData name="Longueira Angel Alfonso Antonio" userId="98b170fc-3060-491c-afc1-cd88fa0a9cd4" providerId="ADAL" clId="{CAECB3BA-929E-4E92-BA49-DAB404C84449}" dt="2020-07-02T07:03:10.378" v="898" actId="571"/>
          <ac:grpSpMkLst>
            <pc:docMk/>
            <pc:sldMk cId="2723615184" sldId="508"/>
            <ac:grpSpMk id="70" creationId="{E4B7D26C-324E-4CC3-911C-B5EEAA5D288D}"/>
          </ac:grpSpMkLst>
        </pc:grpChg>
        <pc:grpChg chg="add del mod">
          <ac:chgData name="Longueira Angel Alfonso Antonio" userId="98b170fc-3060-491c-afc1-cd88fa0a9cd4" providerId="ADAL" clId="{CAECB3BA-929E-4E92-BA49-DAB404C84449}" dt="2020-07-02T10:33:03.328" v="2222" actId="165"/>
          <ac:grpSpMkLst>
            <pc:docMk/>
            <pc:sldMk cId="2723615184" sldId="508"/>
            <ac:grpSpMk id="80" creationId="{A43F5AC9-BE76-4B7F-B77C-74F67E3600A5}"/>
          </ac:grpSpMkLst>
        </pc:grpChg>
        <pc:grpChg chg="add del mod">
          <ac:chgData name="Longueira Angel Alfonso Antonio" userId="98b170fc-3060-491c-afc1-cd88fa0a9cd4" providerId="ADAL" clId="{CAECB3BA-929E-4E92-BA49-DAB404C84449}" dt="2020-07-02T07:08:43.241" v="988" actId="478"/>
          <ac:grpSpMkLst>
            <pc:docMk/>
            <pc:sldMk cId="2723615184" sldId="508"/>
            <ac:grpSpMk id="81" creationId="{2DFB0DAF-AD62-43F4-B2E9-84BD3214AF3F}"/>
          </ac:grpSpMkLst>
        </pc:grpChg>
        <pc:grpChg chg="add del mod">
          <ac:chgData name="Longueira Angel Alfonso Antonio" userId="98b170fc-3060-491c-afc1-cd88fa0a9cd4" providerId="ADAL" clId="{CAECB3BA-929E-4E92-BA49-DAB404C84449}" dt="2020-07-02T10:33:08.138" v="2224" actId="165"/>
          <ac:grpSpMkLst>
            <pc:docMk/>
            <pc:sldMk cId="2723615184" sldId="508"/>
            <ac:grpSpMk id="84" creationId="{E6090B3B-6D0E-4AE4-8DA8-365F37ED265A}"/>
          </ac:grpSpMkLst>
        </pc:grpChg>
        <pc:grpChg chg="del mod">
          <ac:chgData name="Longueira Angel Alfonso Antonio" userId="98b170fc-3060-491c-afc1-cd88fa0a9cd4" providerId="ADAL" clId="{CAECB3BA-929E-4E92-BA49-DAB404C84449}" dt="2020-07-02T07:20:08.210" v="1130" actId="165"/>
          <ac:grpSpMkLst>
            <pc:docMk/>
            <pc:sldMk cId="2723615184" sldId="508"/>
            <ac:grpSpMk id="91" creationId="{CC1CE58C-82EE-4264-9F9A-56D214299134}"/>
          </ac:grpSpMkLst>
        </pc:grpChg>
        <pc:grpChg chg="del mod">
          <ac:chgData name="Longueira Angel Alfonso Antonio" userId="98b170fc-3060-491c-afc1-cd88fa0a9cd4" providerId="ADAL" clId="{CAECB3BA-929E-4E92-BA49-DAB404C84449}" dt="2020-07-02T07:20:14.223" v="1132" actId="165"/>
          <ac:grpSpMkLst>
            <pc:docMk/>
            <pc:sldMk cId="2723615184" sldId="508"/>
            <ac:grpSpMk id="101" creationId="{CE8052E4-6EAF-43E4-BC6F-CA94498DD363}"/>
          </ac:grpSpMkLst>
        </pc:grpChg>
        <pc:grpChg chg="add mod">
          <ac:chgData name="Longueira Angel Alfonso Antonio" userId="98b170fc-3060-491c-afc1-cd88fa0a9cd4" providerId="ADAL" clId="{CAECB3BA-929E-4E92-BA49-DAB404C84449}" dt="2020-07-02T07:20:54.300" v="1143" actId="1076"/>
          <ac:grpSpMkLst>
            <pc:docMk/>
            <pc:sldMk cId="2723615184" sldId="508"/>
            <ac:grpSpMk id="111" creationId="{638C489C-B50C-4B39-9444-E81686A178B9}"/>
          </ac:grpSpMkLst>
        </pc:grpChg>
        <pc:grpChg chg="add mod">
          <ac:chgData name="Longueira Angel Alfonso Antonio" userId="98b170fc-3060-491c-afc1-cd88fa0a9cd4" providerId="ADAL" clId="{CAECB3BA-929E-4E92-BA49-DAB404C84449}" dt="2020-07-02T07:20:53.940" v="1142" actId="164"/>
          <ac:grpSpMkLst>
            <pc:docMk/>
            <pc:sldMk cId="2723615184" sldId="508"/>
            <ac:grpSpMk id="112" creationId="{5C9E2F9A-9DE1-4105-9EBF-52CD0C86EDC1}"/>
          </ac:grpSpMkLst>
        </pc:grpChg>
        <pc:picChg chg="add mod ord topLvl">
          <ac:chgData name="Longueira Angel Alfonso Antonio" userId="98b170fc-3060-491c-afc1-cd88fa0a9cd4" providerId="ADAL" clId="{CAECB3BA-929E-4E92-BA49-DAB404C84449}" dt="2020-07-02T10:33:03.328" v="2222" actId="165"/>
          <ac:picMkLst>
            <pc:docMk/>
            <pc:sldMk cId="2723615184" sldId="508"/>
            <ac:picMk id="4" creationId="{298C666A-E2CA-4765-831E-B5C7B5C7C048}"/>
          </ac:picMkLst>
        </pc:picChg>
        <pc:picChg chg="add mod topLvl">
          <ac:chgData name="Longueira Angel Alfonso Antonio" userId="98b170fc-3060-491c-afc1-cd88fa0a9cd4" providerId="ADAL" clId="{CAECB3BA-929E-4E92-BA49-DAB404C84449}" dt="2020-07-02T10:33:08.138" v="2224" actId="165"/>
          <ac:picMkLst>
            <pc:docMk/>
            <pc:sldMk cId="2723615184" sldId="508"/>
            <ac:picMk id="6" creationId="{81ADB25C-0CAD-4CFD-9CCB-3753F1C7B646}"/>
          </ac:picMkLst>
        </pc:picChg>
        <pc:picChg chg="add del mod">
          <ac:chgData name="Longueira Angel Alfonso Antonio" userId="98b170fc-3060-491c-afc1-cd88fa0a9cd4" providerId="ADAL" clId="{CAECB3BA-929E-4E92-BA49-DAB404C84449}" dt="2020-07-02T07:01:04.149" v="871" actId="27803"/>
          <ac:picMkLst>
            <pc:docMk/>
            <pc:sldMk cId="2723615184" sldId="508"/>
            <ac:picMk id="12" creationId="{6A9E6E2D-5E17-4C74-B3A3-DF5B792BA3E9}"/>
          </ac:picMkLst>
        </pc:picChg>
        <pc:picChg chg="add del mod ord">
          <ac:chgData name="Longueira Angel Alfonso Antonio" userId="98b170fc-3060-491c-afc1-cd88fa0a9cd4" providerId="ADAL" clId="{CAECB3BA-929E-4E92-BA49-DAB404C84449}" dt="2020-07-02T07:02:09.893" v="882" actId="27803"/>
          <ac:picMkLst>
            <pc:docMk/>
            <pc:sldMk cId="2723615184" sldId="508"/>
            <ac:picMk id="16" creationId="{EEF3DA9A-4DA7-4398-8552-BD4421301024}"/>
          </ac:picMkLst>
        </pc:picChg>
        <pc:picChg chg="add mod ord">
          <ac:chgData name="Longueira Angel Alfonso Antonio" userId="98b170fc-3060-491c-afc1-cd88fa0a9cd4" providerId="ADAL" clId="{CAECB3BA-929E-4E92-BA49-DAB404C84449}" dt="2020-07-02T07:03:50.299" v="912" actId="164"/>
          <ac:picMkLst>
            <pc:docMk/>
            <pc:sldMk cId="2723615184" sldId="508"/>
            <ac:picMk id="19" creationId="{0DC55071-5A12-472A-B11E-9C8D9791AB24}"/>
          </ac:picMkLst>
        </pc:picChg>
        <pc:picChg chg="add mod topLvl">
          <ac:chgData name="Longueira Angel Alfonso Antonio" userId="98b170fc-3060-491c-afc1-cd88fa0a9cd4" providerId="ADAL" clId="{CAECB3BA-929E-4E92-BA49-DAB404C84449}" dt="2020-07-02T10:33:11.225" v="2225" actId="165"/>
          <ac:picMkLst>
            <pc:docMk/>
            <pc:sldMk cId="2723615184" sldId="508"/>
            <ac:picMk id="35" creationId="{23E46AD1-5965-4A3D-BBEC-0E23072A4457}"/>
          </ac:picMkLst>
        </pc:picChg>
        <pc:picChg chg="add mod">
          <ac:chgData name="Longueira Angel Alfonso Antonio" userId="98b170fc-3060-491c-afc1-cd88fa0a9cd4" providerId="ADAL" clId="{CAECB3BA-929E-4E92-BA49-DAB404C84449}" dt="2020-07-02T07:00:08.611" v="855" actId="571"/>
          <ac:picMkLst>
            <pc:docMk/>
            <pc:sldMk cId="2723615184" sldId="508"/>
            <ac:picMk id="45" creationId="{EA65597B-B762-4F49-A6F8-CE7D385DBBD7}"/>
          </ac:picMkLst>
        </pc:picChg>
        <pc:picChg chg="add mod">
          <ac:chgData name="Longueira Angel Alfonso Antonio" userId="98b170fc-3060-491c-afc1-cd88fa0a9cd4" providerId="ADAL" clId="{CAECB3BA-929E-4E92-BA49-DAB404C84449}" dt="2020-07-02T07:00:42.419" v="868" actId="571"/>
          <ac:picMkLst>
            <pc:docMk/>
            <pc:sldMk cId="2723615184" sldId="508"/>
            <ac:picMk id="47" creationId="{D6C5C11C-56FC-4A44-A292-15B6FC549642}"/>
          </ac:picMkLst>
        </pc:picChg>
        <pc:picChg chg="add del mod">
          <ac:chgData name="Longueira Angel Alfonso Antonio" userId="98b170fc-3060-491c-afc1-cd88fa0a9cd4" providerId="ADAL" clId="{CAECB3BA-929E-4E92-BA49-DAB404C84449}" dt="2020-07-02T07:20:12.431" v="1131" actId="27803"/>
          <ac:picMkLst>
            <pc:docMk/>
            <pc:sldMk cId="2723615184" sldId="508"/>
            <ac:picMk id="86" creationId="{CE8052E4-6EAF-43E4-BC6F-CA94498DD363}"/>
          </ac:picMkLst>
        </pc:picChg>
        <pc:picChg chg="add del mod">
          <ac:chgData name="Longueira Angel Alfonso Antonio" userId="98b170fc-3060-491c-afc1-cd88fa0a9cd4" providerId="ADAL" clId="{CAECB3BA-929E-4E92-BA49-DAB404C84449}" dt="2020-07-02T07:20:05.592" v="1129" actId="27803"/>
          <ac:picMkLst>
            <pc:docMk/>
            <pc:sldMk cId="2723615184" sldId="508"/>
            <ac:picMk id="88" creationId="{CC1CE58C-82EE-4264-9F9A-56D214299134}"/>
          </ac:picMkLst>
        </pc:picChg>
        <pc:picChg chg="add del mod">
          <ac:chgData name="Longueira Angel Alfonso Antonio" userId="98b170fc-3060-491c-afc1-cd88fa0a9cd4" providerId="ADAL" clId="{CAECB3BA-929E-4E92-BA49-DAB404C84449}" dt="2020-07-02T07:19:53.753" v="1128" actId="478"/>
          <ac:picMkLst>
            <pc:docMk/>
            <pc:sldMk cId="2723615184" sldId="508"/>
            <ac:picMk id="90" creationId="{A76DC32A-B189-45FC-92E2-D66F724A249A}"/>
          </ac:picMkLst>
        </pc:picChg>
        <pc:cxnChg chg="del mod">
          <ac:chgData name="Longueira Angel Alfonso Antonio" userId="98b170fc-3060-491c-afc1-cd88fa0a9cd4" providerId="ADAL" clId="{CAECB3BA-929E-4E92-BA49-DAB404C84449}" dt="2020-07-02T07:00:16.979" v="857" actId="478"/>
          <ac:cxnSpMkLst>
            <pc:docMk/>
            <pc:sldMk cId="2723615184" sldId="508"/>
            <ac:cxnSpMk id="17" creationId="{42F36D87-0222-4EC7-978B-B284E5954C60}"/>
          </ac:cxnSpMkLst>
        </pc:cxnChg>
        <pc:cxnChg chg="del mod">
          <ac:chgData name="Longueira Angel Alfonso Antonio" userId="98b170fc-3060-491c-afc1-cd88fa0a9cd4" providerId="ADAL" clId="{CAECB3BA-929E-4E92-BA49-DAB404C84449}" dt="2020-07-02T07:00:16.979" v="857" actId="478"/>
          <ac:cxnSpMkLst>
            <pc:docMk/>
            <pc:sldMk cId="2723615184" sldId="508"/>
            <ac:cxnSpMk id="31" creationId="{A2A7FEEC-F8C4-4429-8B5F-634E63653942}"/>
          </ac:cxnSpMkLst>
        </pc:cxnChg>
        <pc:cxnChg chg="del mod">
          <ac:chgData name="Longueira Angel Alfonso Antonio" userId="98b170fc-3060-491c-afc1-cd88fa0a9cd4" providerId="ADAL" clId="{CAECB3BA-929E-4E92-BA49-DAB404C84449}" dt="2020-07-02T07:00:16.979" v="857" actId="478"/>
          <ac:cxnSpMkLst>
            <pc:docMk/>
            <pc:sldMk cId="2723615184" sldId="508"/>
            <ac:cxnSpMk id="34" creationId="{6EC47BFA-4E8E-4991-88C2-0A1B593DCFEC}"/>
          </ac:cxnSpMkLst>
        </pc:cxnChg>
        <pc:cxnChg chg="del mod">
          <ac:chgData name="Longueira Angel Alfonso Antonio" userId="98b170fc-3060-491c-afc1-cd88fa0a9cd4" providerId="ADAL" clId="{CAECB3BA-929E-4E92-BA49-DAB404C84449}" dt="2020-07-02T07:00:16.979" v="857" actId="478"/>
          <ac:cxnSpMkLst>
            <pc:docMk/>
            <pc:sldMk cId="2723615184" sldId="508"/>
            <ac:cxnSpMk id="36" creationId="{94923356-171F-48CD-B479-818D1C4EA2D5}"/>
          </ac:cxnSpMkLst>
        </pc:cxnChg>
        <pc:cxnChg chg="del mod">
          <ac:chgData name="Longueira Angel Alfonso Antonio" userId="98b170fc-3060-491c-afc1-cd88fa0a9cd4" providerId="ADAL" clId="{CAECB3BA-929E-4E92-BA49-DAB404C84449}" dt="2020-07-02T07:00:16.979" v="857" actId="478"/>
          <ac:cxnSpMkLst>
            <pc:docMk/>
            <pc:sldMk cId="2723615184" sldId="508"/>
            <ac:cxnSpMk id="39" creationId="{6189A4D6-733F-4C20-ADE8-2D789DB1B7DA}"/>
          </ac:cxnSpMkLst>
        </pc:cxnChg>
      </pc:sldChg>
      <pc:sldChg chg="addSp delSp modSp add mod">
        <pc:chgData name="Longueira Angel Alfonso Antonio" userId="98b170fc-3060-491c-afc1-cd88fa0a9cd4" providerId="ADAL" clId="{CAECB3BA-929E-4E92-BA49-DAB404C84449}" dt="2020-07-02T10:26:12.098" v="2199" actId="1035"/>
        <pc:sldMkLst>
          <pc:docMk/>
          <pc:sldMk cId="854067424" sldId="509"/>
        </pc:sldMkLst>
        <pc:spChg chg="mod">
          <ac:chgData name="Longueira Angel Alfonso Antonio" userId="98b170fc-3060-491c-afc1-cd88fa0a9cd4" providerId="ADAL" clId="{CAECB3BA-929E-4E92-BA49-DAB404C84449}" dt="2020-07-02T10:22:55.655" v="2152" actId="27803"/>
          <ac:spMkLst>
            <pc:docMk/>
            <pc:sldMk cId="854067424" sldId="509"/>
            <ac:spMk id="5" creationId="{3EE7995D-1C45-44C5-BC94-72D9264E24D7}"/>
          </ac:spMkLst>
        </pc:spChg>
        <pc:spChg chg="mod">
          <ac:chgData name="Longueira Angel Alfonso Antonio" userId="98b170fc-3060-491c-afc1-cd88fa0a9cd4" providerId="ADAL" clId="{CAECB3BA-929E-4E92-BA49-DAB404C84449}" dt="2020-07-02T10:23:07.893" v="2155" actId="27803"/>
          <ac:spMkLst>
            <pc:docMk/>
            <pc:sldMk cId="854067424" sldId="509"/>
            <ac:spMk id="10" creationId="{75861153-7600-46F4-B185-97558B149506}"/>
          </ac:spMkLst>
        </pc:spChg>
        <pc:spChg chg="mod">
          <ac:chgData name="Longueira Angel Alfonso Antonio" userId="98b170fc-3060-491c-afc1-cd88fa0a9cd4" providerId="ADAL" clId="{CAECB3BA-929E-4E92-BA49-DAB404C84449}" dt="2020-07-02T10:23:07.893" v="2155" actId="27803"/>
          <ac:spMkLst>
            <pc:docMk/>
            <pc:sldMk cId="854067424" sldId="509"/>
            <ac:spMk id="11" creationId="{6765FD07-2851-4237-B596-144FB32DF43C}"/>
          </ac:spMkLst>
        </pc:spChg>
        <pc:spChg chg="del">
          <ac:chgData name="Longueira Angel Alfonso Antonio" userId="98b170fc-3060-491c-afc1-cd88fa0a9cd4" providerId="ADAL" clId="{CAECB3BA-929E-4E92-BA49-DAB404C84449}" dt="2020-07-02T07:27:17.361" v="1224" actId="478"/>
          <ac:spMkLst>
            <pc:docMk/>
            <pc:sldMk cId="854067424" sldId="509"/>
            <ac:spMk id="22" creationId="{70BD7A20-D172-41FD-BEAC-B3D3C72BD6EB}"/>
          </ac:spMkLst>
        </pc:spChg>
        <pc:spChg chg="del">
          <ac:chgData name="Longueira Angel Alfonso Antonio" userId="98b170fc-3060-491c-afc1-cd88fa0a9cd4" providerId="ADAL" clId="{CAECB3BA-929E-4E92-BA49-DAB404C84449}" dt="2020-07-02T07:27:17.361" v="1224" actId="478"/>
          <ac:spMkLst>
            <pc:docMk/>
            <pc:sldMk cId="854067424" sldId="509"/>
            <ac:spMk id="24" creationId="{6792C7FB-6A6A-43E4-B59F-811CC55C9FEB}"/>
          </ac:spMkLst>
        </pc:spChg>
        <pc:spChg chg="del">
          <ac:chgData name="Longueira Angel Alfonso Antonio" userId="98b170fc-3060-491c-afc1-cd88fa0a9cd4" providerId="ADAL" clId="{CAECB3BA-929E-4E92-BA49-DAB404C84449}" dt="2020-07-02T07:27:17.361" v="1224" actId="478"/>
          <ac:spMkLst>
            <pc:docMk/>
            <pc:sldMk cId="854067424" sldId="509"/>
            <ac:spMk id="55" creationId="{7DBE495B-FB3E-406D-BC87-33E74662E31C}"/>
          </ac:spMkLst>
        </pc:spChg>
        <pc:spChg chg="del">
          <ac:chgData name="Longueira Angel Alfonso Antonio" userId="98b170fc-3060-491c-afc1-cd88fa0a9cd4" providerId="ADAL" clId="{CAECB3BA-929E-4E92-BA49-DAB404C84449}" dt="2020-07-02T07:27:17.361" v="1224" actId="478"/>
          <ac:spMkLst>
            <pc:docMk/>
            <pc:sldMk cId="854067424" sldId="509"/>
            <ac:spMk id="59" creationId="{E2AC7463-E3E9-4E51-8336-9856FED06CDE}"/>
          </ac:spMkLst>
        </pc:spChg>
        <pc:spChg chg="mod topLvl">
          <ac:chgData name="Longueira Angel Alfonso Antonio" userId="98b170fc-3060-491c-afc1-cd88fa0a9cd4" providerId="ADAL" clId="{CAECB3BA-929E-4E92-BA49-DAB404C84449}" dt="2020-07-02T10:23:46.262" v="2165" actId="207"/>
          <ac:spMkLst>
            <pc:docMk/>
            <pc:sldMk cId="854067424" sldId="509"/>
            <ac:spMk id="69" creationId="{CF27DA61-DC66-4029-9767-2F07F9491C08}"/>
          </ac:spMkLst>
        </pc:spChg>
        <pc:spChg chg="mod topLvl">
          <ac:chgData name="Longueira Angel Alfonso Antonio" userId="98b170fc-3060-491c-afc1-cd88fa0a9cd4" providerId="ADAL" clId="{CAECB3BA-929E-4E92-BA49-DAB404C84449}" dt="2020-07-02T10:23:42.895" v="2164" actId="207"/>
          <ac:spMkLst>
            <pc:docMk/>
            <pc:sldMk cId="854067424" sldId="509"/>
            <ac:spMk id="70" creationId="{969A8573-401C-4EEC-A157-C46ADE21D00C}"/>
          </ac:spMkLst>
        </pc:spChg>
        <pc:spChg chg="mod topLvl">
          <ac:chgData name="Longueira Angel Alfonso Antonio" userId="98b170fc-3060-491c-afc1-cd88fa0a9cd4" providerId="ADAL" clId="{CAECB3BA-929E-4E92-BA49-DAB404C84449}" dt="2020-07-02T10:23:49.381" v="2166" actId="207"/>
          <ac:spMkLst>
            <pc:docMk/>
            <pc:sldMk cId="854067424" sldId="509"/>
            <ac:spMk id="71" creationId="{AD86F5E0-8E03-4356-900E-3356B351E951}"/>
          </ac:spMkLst>
        </pc:spChg>
        <pc:spChg chg="mod topLvl">
          <ac:chgData name="Longueira Angel Alfonso Antonio" userId="98b170fc-3060-491c-afc1-cd88fa0a9cd4" providerId="ADAL" clId="{CAECB3BA-929E-4E92-BA49-DAB404C84449}" dt="2020-07-02T10:22:43.247" v="2148" actId="165"/>
          <ac:spMkLst>
            <pc:docMk/>
            <pc:sldMk cId="854067424" sldId="509"/>
            <ac:spMk id="72" creationId="{78308904-FB2D-4020-BA0C-2A7152506451}"/>
          </ac:spMkLst>
        </pc:spChg>
        <pc:spChg chg="mod topLvl">
          <ac:chgData name="Longueira Angel Alfonso Antonio" userId="98b170fc-3060-491c-afc1-cd88fa0a9cd4" providerId="ADAL" clId="{CAECB3BA-929E-4E92-BA49-DAB404C84449}" dt="2020-07-02T10:22:59.476" v="2153" actId="165"/>
          <ac:spMkLst>
            <pc:docMk/>
            <pc:sldMk cId="854067424" sldId="509"/>
            <ac:spMk id="73" creationId="{5AFCA33B-5C5B-4D60-A637-675A8AB2C502}"/>
          </ac:spMkLst>
        </pc:spChg>
        <pc:spChg chg="mod topLvl">
          <ac:chgData name="Longueira Angel Alfonso Antonio" userId="98b170fc-3060-491c-afc1-cd88fa0a9cd4" providerId="ADAL" clId="{CAECB3BA-929E-4E92-BA49-DAB404C84449}" dt="2020-07-02T10:23:24.934" v="2160" actId="165"/>
          <ac:spMkLst>
            <pc:docMk/>
            <pc:sldMk cId="854067424" sldId="509"/>
            <ac:spMk id="74" creationId="{234C6763-CD40-4874-95E8-977EDDE79680}"/>
          </ac:spMkLst>
        </pc:spChg>
        <pc:spChg chg="mod topLvl">
          <ac:chgData name="Longueira Angel Alfonso Antonio" userId="98b170fc-3060-491c-afc1-cd88fa0a9cd4" providerId="ADAL" clId="{CAECB3BA-929E-4E92-BA49-DAB404C84449}" dt="2020-07-02T10:24:00.927" v="2169" actId="207"/>
          <ac:spMkLst>
            <pc:docMk/>
            <pc:sldMk cId="854067424" sldId="509"/>
            <ac:spMk id="76" creationId="{E1E1A77C-1BCF-4196-846C-6DD12ED1F3E5}"/>
          </ac:spMkLst>
        </pc:spChg>
        <pc:spChg chg="mod topLvl">
          <ac:chgData name="Longueira Angel Alfonso Antonio" userId="98b170fc-3060-491c-afc1-cd88fa0a9cd4" providerId="ADAL" clId="{CAECB3BA-929E-4E92-BA49-DAB404C84449}" dt="2020-07-02T10:23:52.683" v="2168" actId="1076"/>
          <ac:spMkLst>
            <pc:docMk/>
            <pc:sldMk cId="854067424" sldId="509"/>
            <ac:spMk id="77" creationId="{2A1CC122-92A3-4039-9202-00755922EB65}"/>
          </ac:spMkLst>
        </pc:spChg>
        <pc:grpChg chg="del mod topLvl">
          <ac:chgData name="Longueira Angel Alfonso Antonio" userId="98b170fc-3060-491c-afc1-cd88fa0a9cd4" providerId="ADAL" clId="{CAECB3BA-929E-4E92-BA49-DAB404C84449}" dt="2020-07-02T10:23:29.267" v="2161" actId="165"/>
          <ac:grpSpMkLst>
            <pc:docMk/>
            <pc:sldMk cId="854067424" sldId="509"/>
            <ac:grpSpMk id="4" creationId="{5728E770-7D6D-4416-878C-E4ACC4B641D7}"/>
          </ac:grpSpMkLst>
        </pc:grpChg>
        <pc:grpChg chg="del mod topLvl">
          <ac:chgData name="Longueira Angel Alfonso Antonio" userId="98b170fc-3060-491c-afc1-cd88fa0a9cd4" providerId="ADAL" clId="{CAECB3BA-929E-4E92-BA49-DAB404C84449}" dt="2020-07-02T10:22:47.197" v="2149" actId="165"/>
          <ac:grpSpMkLst>
            <pc:docMk/>
            <pc:sldMk cId="854067424" sldId="509"/>
            <ac:grpSpMk id="6" creationId="{0A743038-C820-4095-AB1A-AAC663F8CC3D}"/>
          </ac:grpSpMkLst>
        </pc:grpChg>
        <pc:grpChg chg="del mod topLvl">
          <ac:chgData name="Longueira Angel Alfonso Antonio" userId="98b170fc-3060-491c-afc1-cd88fa0a9cd4" providerId="ADAL" clId="{CAECB3BA-929E-4E92-BA49-DAB404C84449}" dt="2020-07-02T10:23:03.296" v="2154" actId="165"/>
          <ac:grpSpMkLst>
            <pc:docMk/>
            <pc:sldMk cId="854067424" sldId="509"/>
            <ac:grpSpMk id="7" creationId="{A2A8103E-49A4-48B7-BE2B-03C112911614}"/>
          </ac:grpSpMkLst>
        </pc:grpChg>
        <pc:grpChg chg="del mod topLvl">
          <ac:chgData name="Longueira Angel Alfonso Antonio" userId="98b170fc-3060-491c-afc1-cd88fa0a9cd4" providerId="ADAL" clId="{CAECB3BA-929E-4E92-BA49-DAB404C84449}" dt="2020-07-02T10:23:36.442" v="2163" actId="165"/>
          <ac:grpSpMkLst>
            <pc:docMk/>
            <pc:sldMk cId="854067424" sldId="509"/>
            <ac:grpSpMk id="8" creationId="{BCCC5EC8-580F-4D20-A13C-DACBBA66FDA5}"/>
          </ac:grpSpMkLst>
        </pc:grpChg>
        <pc:grpChg chg="mod">
          <ac:chgData name="Longueira Angel Alfonso Antonio" userId="98b170fc-3060-491c-afc1-cd88fa0a9cd4" providerId="ADAL" clId="{CAECB3BA-929E-4E92-BA49-DAB404C84449}" dt="2020-07-02T10:23:07.893" v="2155" actId="27803"/>
          <ac:grpSpMkLst>
            <pc:docMk/>
            <pc:sldMk cId="854067424" sldId="509"/>
            <ac:grpSpMk id="9" creationId="{5CFDBC53-9165-40FC-81BC-28FDBFF7D350}"/>
          </ac:grpSpMkLst>
        </pc:grpChg>
        <pc:grpChg chg="add del mod">
          <ac:chgData name="Longueira Angel Alfonso Antonio" userId="98b170fc-3060-491c-afc1-cd88fa0a9cd4" providerId="ADAL" clId="{CAECB3BA-929E-4E92-BA49-DAB404C84449}" dt="2020-07-02T07:29:44.502" v="1227" actId="165"/>
          <ac:grpSpMkLst>
            <pc:docMk/>
            <pc:sldMk cId="854067424" sldId="509"/>
            <ac:grpSpMk id="9" creationId="{6C544E8F-D4E3-453B-8824-71002207E76C}"/>
          </ac:grpSpMkLst>
        </pc:grpChg>
        <pc:grpChg chg="del mod topLvl">
          <ac:chgData name="Longueira Angel Alfonso Antonio" userId="98b170fc-3060-491c-afc1-cd88fa0a9cd4" providerId="ADAL" clId="{CAECB3BA-929E-4E92-BA49-DAB404C84449}" dt="2020-07-02T10:23:32.652" v="2162" actId="165"/>
          <ac:grpSpMkLst>
            <pc:docMk/>
            <pc:sldMk cId="854067424" sldId="509"/>
            <ac:grpSpMk id="19" creationId="{683C1AF4-D81F-4FB3-A5CF-84D481B9827B}"/>
          </ac:grpSpMkLst>
        </pc:grpChg>
        <pc:grpChg chg="del mod topLvl">
          <ac:chgData name="Longueira Angel Alfonso Antonio" userId="98b170fc-3060-491c-afc1-cd88fa0a9cd4" providerId="ADAL" clId="{CAECB3BA-929E-4E92-BA49-DAB404C84449}" dt="2020-07-02T10:23:24.934" v="2160" actId="165"/>
          <ac:grpSpMkLst>
            <pc:docMk/>
            <pc:sldMk cId="854067424" sldId="509"/>
            <ac:grpSpMk id="20" creationId="{7D23ABCB-20A5-4B54-8629-1DD56BBC705F}"/>
          </ac:grpSpMkLst>
        </pc:grpChg>
        <pc:grpChg chg="del mod topLvl">
          <ac:chgData name="Longueira Angel Alfonso Antonio" userId="98b170fc-3060-491c-afc1-cd88fa0a9cd4" providerId="ADAL" clId="{CAECB3BA-929E-4E92-BA49-DAB404C84449}" dt="2020-07-02T10:22:59.476" v="2153" actId="165"/>
          <ac:grpSpMkLst>
            <pc:docMk/>
            <pc:sldMk cId="854067424" sldId="509"/>
            <ac:grpSpMk id="21" creationId="{309522A0-2D4F-4240-8E64-F65467F84F9D}"/>
          </ac:grpSpMkLst>
        </pc:grpChg>
        <pc:grpChg chg="del mod topLvl">
          <ac:chgData name="Longueira Angel Alfonso Antonio" userId="98b170fc-3060-491c-afc1-cd88fa0a9cd4" providerId="ADAL" clId="{CAECB3BA-929E-4E92-BA49-DAB404C84449}" dt="2020-07-02T10:22:43.247" v="2148" actId="165"/>
          <ac:grpSpMkLst>
            <pc:docMk/>
            <pc:sldMk cId="854067424" sldId="509"/>
            <ac:grpSpMk id="23" creationId="{C32FD507-63E4-4CCA-84F8-EE85DADF9830}"/>
          </ac:grpSpMkLst>
        </pc:grpChg>
        <pc:grpChg chg="del">
          <ac:chgData name="Longueira Angel Alfonso Antonio" userId="98b170fc-3060-491c-afc1-cd88fa0a9cd4" providerId="ADAL" clId="{CAECB3BA-929E-4E92-BA49-DAB404C84449}" dt="2020-07-02T07:27:17.361" v="1224" actId="478"/>
          <ac:grpSpMkLst>
            <pc:docMk/>
            <pc:sldMk cId="854067424" sldId="509"/>
            <ac:grpSpMk id="52" creationId="{91D51C3A-447E-425C-BAD2-3E0E1ADAEF4D}"/>
          </ac:grpSpMkLst>
        </pc:grpChg>
        <pc:grpChg chg="del">
          <ac:chgData name="Longueira Angel Alfonso Antonio" userId="98b170fc-3060-491c-afc1-cd88fa0a9cd4" providerId="ADAL" clId="{CAECB3BA-929E-4E92-BA49-DAB404C84449}" dt="2020-07-02T07:27:17.361" v="1224" actId="478"/>
          <ac:grpSpMkLst>
            <pc:docMk/>
            <pc:sldMk cId="854067424" sldId="509"/>
            <ac:grpSpMk id="56" creationId="{FC5ED185-6A26-4617-B507-84F82301B549}"/>
          </ac:grpSpMkLst>
        </pc:grpChg>
        <pc:grpChg chg="del">
          <ac:chgData name="Longueira Angel Alfonso Antonio" userId="98b170fc-3060-491c-afc1-cd88fa0a9cd4" providerId="ADAL" clId="{CAECB3BA-929E-4E92-BA49-DAB404C84449}" dt="2020-07-02T07:27:17.361" v="1224" actId="478"/>
          <ac:grpSpMkLst>
            <pc:docMk/>
            <pc:sldMk cId="854067424" sldId="509"/>
            <ac:grpSpMk id="66" creationId="{B7D4562C-DDDA-4A03-8A60-97BD8A084328}"/>
          </ac:grpSpMkLst>
        </pc:grpChg>
        <pc:picChg chg="add mod">
          <ac:chgData name="Longueira Angel Alfonso Antonio" userId="98b170fc-3060-491c-afc1-cd88fa0a9cd4" providerId="ADAL" clId="{CAECB3BA-929E-4E92-BA49-DAB404C84449}" dt="2020-07-02T10:26:12.098" v="2199" actId="1035"/>
          <ac:picMkLst>
            <pc:docMk/>
            <pc:sldMk cId="854067424" sldId="509"/>
            <ac:picMk id="12" creationId="{B28ED809-855F-4571-8FE3-03C4571298D4}"/>
          </ac:picMkLst>
        </pc:picChg>
        <pc:picChg chg="del">
          <ac:chgData name="Longueira Angel Alfonso Antonio" userId="98b170fc-3060-491c-afc1-cd88fa0a9cd4" providerId="ADAL" clId="{CAECB3BA-929E-4E92-BA49-DAB404C84449}" dt="2020-07-02T07:27:17.361" v="1224" actId="478"/>
          <ac:picMkLst>
            <pc:docMk/>
            <pc:sldMk cId="854067424" sldId="509"/>
            <ac:picMk id="18" creationId="{32FBA918-87F6-450F-A90A-DA0ECC7E89D7}"/>
          </ac:picMkLst>
        </pc:picChg>
        <pc:picChg chg="del mod topLvl">
          <ac:chgData name="Longueira Angel Alfonso Antonio" userId="98b170fc-3060-491c-afc1-cd88fa0a9cd4" providerId="ADAL" clId="{CAECB3BA-929E-4E92-BA49-DAB404C84449}" dt="2020-07-02T10:26:10.050" v="2195" actId="478"/>
          <ac:picMkLst>
            <pc:docMk/>
            <pc:sldMk cId="854067424" sldId="509"/>
            <ac:picMk id="62" creationId="{EEDA4A19-1EC2-42AF-A7B0-CE0472405A90}"/>
          </ac:picMkLst>
        </pc:picChg>
        <pc:picChg chg="mod topLvl">
          <ac:chgData name="Longueira Angel Alfonso Antonio" userId="98b170fc-3060-491c-afc1-cd88fa0a9cd4" providerId="ADAL" clId="{CAECB3BA-929E-4E92-BA49-DAB404C84449}" dt="2020-07-02T10:23:29.267" v="2161" actId="165"/>
          <ac:picMkLst>
            <pc:docMk/>
            <pc:sldMk cId="854067424" sldId="509"/>
            <ac:picMk id="64" creationId="{37205B91-0EE7-44E9-8236-635E4F6B3F04}"/>
          </ac:picMkLst>
        </pc:picChg>
        <pc:picChg chg="mod topLvl">
          <ac:chgData name="Longueira Angel Alfonso Antonio" userId="98b170fc-3060-491c-afc1-cd88fa0a9cd4" providerId="ADAL" clId="{CAECB3BA-929E-4E92-BA49-DAB404C84449}" dt="2020-07-02T10:23:29.267" v="2161" actId="165"/>
          <ac:picMkLst>
            <pc:docMk/>
            <pc:sldMk cId="854067424" sldId="509"/>
            <ac:picMk id="65" creationId="{5D7147FF-40DD-4A41-9172-9692FD9F7082}"/>
          </ac:picMkLst>
        </pc:picChg>
        <pc:picChg chg="del mod topLvl">
          <ac:chgData name="Longueira Angel Alfonso Antonio" userId="98b170fc-3060-491c-afc1-cd88fa0a9cd4" providerId="ADAL" clId="{CAECB3BA-929E-4E92-BA49-DAB404C84449}" dt="2020-07-02T10:23:07.893" v="2155" actId="27803"/>
          <ac:picMkLst>
            <pc:docMk/>
            <pc:sldMk cId="854067424" sldId="509"/>
            <ac:picMk id="67" creationId="{5CFDBC53-9165-40FC-81BC-28FDBFF7D350}"/>
          </ac:picMkLst>
        </pc:picChg>
        <pc:picChg chg="del mod topLvl">
          <ac:chgData name="Longueira Angel Alfonso Antonio" userId="98b170fc-3060-491c-afc1-cd88fa0a9cd4" providerId="ADAL" clId="{CAECB3BA-929E-4E92-BA49-DAB404C84449}" dt="2020-07-02T10:22:55.655" v="2152" actId="27803"/>
          <ac:picMkLst>
            <pc:docMk/>
            <pc:sldMk cId="854067424" sldId="509"/>
            <ac:picMk id="68" creationId="{3EE7995D-1C45-44C5-BC94-72D9264E24D7}"/>
          </ac:picMkLst>
        </pc:picChg>
        <pc:picChg chg="mod topLvl">
          <ac:chgData name="Longueira Angel Alfonso Antonio" userId="98b170fc-3060-491c-afc1-cd88fa0a9cd4" providerId="ADAL" clId="{CAECB3BA-929E-4E92-BA49-DAB404C84449}" dt="2020-07-02T10:23:36.442" v="2163" actId="165"/>
          <ac:picMkLst>
            <pc:docMk/>
            <pc:sldMk cId="854067424" sldId="509"/>
            <ac:picMk id="75" creationId="{695F8B3F-7A90-4C60-8221-7822E8A634C2}"/>
          </ac:picMkLst>
        </pc:picChg>
        <pc:cxnChg chg="del mod">
          <ac:chgData name="Longueira Angel Alfonso Antonio" userId="98b170fc-3060-491c-afc1-cd88fa0a9cd4" providerId="ADAL" clId="{CAECB3BA-929E-4E92-BA49-DAB404C84449}" dt="2020-07-02T07:27:17.361" v="1224" actId="478"/>
          <ac:cxnSpMkLst>
            <pc:docMk/>
            <pc:sldMk cId="854067424" sldId="509"/>
            <ac:cxnSpMk id="40" creationId="{75866404-238D-4F67-9867-CD8E3D4840E5}"/>
          </ac:cxnSpMkLst>
        </pc:cxnChg>
        <pc:cxnChg chg="del mod">
          <ac:chgData name="Longueira Angel Alfonso Antonio" userId="98b170fc-3060-491c-afc1-cd88fa0a9cd4" providerId="ADAL" clId="{CAECB3BA-929E-4E92-BA49-DAB404C84449}" dt="2020-07-02T07:27:17.361" v="1224" actId="478"/>
          <ac:cxnSpMkLst>
            <pc:docMk/>
            <pc:sldMk cId="854067424" sldId="509"/>
            <ac:cxnSpMk id="80" creationId="{346CA645-CE10-4761-B7FE-92853F0185AD}"/>
          </ac:cxnSpMkLst>
        </pc:cxnChg>
      </pc:sldChg>
      <pc:sldChg chg="addSp delSp modSp add del mod ord">
        <pc:chgData name="Longueira Angel Alfonso Antonio" userId="98b170fc-3060-491c-afc1-cd88fa0a9cd4" providerId="ADAL" clId="{CAECB3BA-929E-4E92-BA49-DAB404C84449}" dt="2020-07-02T07:34:08.054" v="1239" actId="47"/>
        <pc:sldMkLst>
          <pc:docMk/>
          <pc:sldMk cId="1688872956" sldId="510"/>
        </pc:sldMkLst>
        <pc:spChg chg="del">
          <ac:chgData name="Longueira Angel Alfonso Antonio" userId="98b170fc-3060-491c-afc1-cd88fa0a9cd4" providerId="ADAL" clId="{CAECB3BA-929E-4E92-BA49-DAB404C84449}" dt="2020-07-02T07:26:21.595" v="1220" actId="478"/>
          <ac:spMkLst>
            <pc:docMk/>
            <pc:sldMk cId="1688872956" sldId="510"/>
            <ac:spMk id="22" creationId="{70BD7A20-D172-41FD-BEAC-B3D3C72BD6EB}"/>
          </ac:spMkLst>
        </pc:spChg>
        <pc:spChg chg="del">
          <ac:chgData name="Longueira Angel Alfonso Antonio" userId="98b170fc-3060-491c-afc1-cd88fa0a9cd4" providerId="ADAL" clId="{CAECB3BA-929E-4E92-BA49-DAB404C84449}" dt="2020-07-02T07:26:21.595" v="1220" actId="478"/>
          <ac:spMkLst>
            <pc:docMk/>
            <pc:sldMk cId="1688872956" sldId="510"/>
            <ac:spMk id="24" creationId="{6792C7FB-6A6A-43E4-B59F-811CC55C9FEB}"/>
          </ac:spMkLst>
        </pc:spChg>
        <pc:spChg chg="del">
          <ac:chgData name="Longueira Angel Alfonso Antonio" userId="98b170fc-3060-491c-afc1-cd88fa0a9cd4" providerId="ADAL" clId="{CAECB3BA-929E-4E92-BA49-DAB404C84449}" dt="2020-07-02T07:26:21.595" v="1220" actId="478"/>
          <ac:spMkLst>
            <pc:docMk/>
            <pc:sldMk cId="1688872956" sldId="510"/>
            <ac:spMk id="55" creationId="{7DBE495B-FB3E-406D-BC87-33E74662E31C}"/>
          </ac:spMkLst>
        </pc:spChg>
        <pc:spChg chg="del">
          <ac:chgData name="Longueira Angel Alfonso Antonio" userId="98b170fc-3060-491c-afc1-cd88fa0a9cd4" providerId="ADAL" clId="{CAECB3BA-929E-4E92-BA49-DAB404C84449}" dt="2020-07-02T07:26:21.595" v="1220" actId="478"/>
          <ac:spMkLst>
            <pc:docMk/>
            <pc:sldMk cId="1688872956" sldId="510"/>
            <ac:spMk id="59" creationId="{E2AC7463-E3E9-4E51-8336-9856FED06CDE}"/>
          </ac:spMkLst>
        </pc:spChg>
        <pc:grpChg chg="del">
          <ac:chgData name="Longueira Angel Alfonso Antonio" userId="98b170fc-3060-491c-afc1-cd88fa0a9cd4" providerId="ADAL" clId="{CAECB3BA-929E-4E92-BA49-DAB404C84449}" dt="2020-07-02T07:26:21.595" v="1220" actId="478"/>
          <ac:grpSpMkLst>
            <pc:docMk/>
            <pc:sldMk cId="1688872956" sldId="510"/>
            <ac:grpSpMk id="52" creationId="{91D51C3A-447E-425C-BAD2-3E0E1ADAEF4D}"/>
          </ac:grpSpMkLst>
        </pc:grpChg>
        <pc:grpChg chg="del">
          <ac:chgData name="Longueira Angel Alfonso Antonio" userId="98b170fc-3060-491c-afc1-cd88fa0a9cd4" providerId="ADAL" clId="{CAECB3BA-929E-4E92-BA49-DAB404C84449}" dt="2020-07-02T07:26:21.595" v="1220" actId="478"/>
          <ac:grpSpMkLst>
            <pc:docMk/>
            <pc:sldMk cId="1688872956" sldId="510"/>
            <ac:grpSpMk id="56" creationId="{FC5ED185-6A26-4617-B507-84F82301B549}"/>
          </ac:grpSpMkLst>
        </pc:grpChg>
        <pc:grpChg chg="del">
          <ac:chgData name="Longueira Angel Alfonso Antonio" userId="98b170fc-3060-491c-afc1-cd88fa0a9cd4" providerId="ADAL" clId="{CAECB3BA-929E-4E92-BA49-DAB404C84449}" dt="2020-07-02T07:26:21.595" v="1220" actId="478"/>
          <ac:grpSpMkLst>
            <pc:docMk/>
            <pc:sldMk cId="1688872956" sldId="510"/>
            <ac:grpSpMk id="66" creationId="{B7D4562C-DDDA-4A03-8A60-97BD8A084328}"/>
          </ac:grpSpMkLst>
        </pc:grpChg>
        <pc:picChg chg="del">
          <ac:chgData name="Longueira Angel Alfonso Antonio" userId="98b170fc-3060-491c-afc1-cd88fa0a9cd4" providerId="ADAL" clId="{CAECB3BA-929E-4E92-BA49-DAB404C84449}" dt="2020-07-02T07:26:21.595" v="1220" actId="478"/>
          <ac:picMkLst>
            <pc:docMk/>
            <pc:sldMk cId="1688872956" sldId="510"/>
            <ac:picMk id="18" creationId="{32FBA918-87F6-450F-A90A-DA0ECC7E89D7}"/>
          </ac:picMkLst>
        </pc:picChg>
        <pc:picChg chg="add mod">
          <ac:chgData name="Longueira Angel Alfonso Antonio" userId="98b170fc-3060-491c-afc1-cd88fa0a9cd4" providerId="ADAL" clId="{CAECB3BA-929E-4E92-BA49-DAB404C84449}" dt="2020-07-02T07:26:22.389" v="1221"/>
          <ac:picMkLst>
            <pc:docMk/>
            <pc:sldMk cId="1688872956" sldId="510"/>
            <ac:picMk id="20" creationId="{50821C15-68E3-464E-8E53-18FE85C3728A}"/>
          </ac:picMkLst>
        </pc:picChg>
        <pc:cxnChg chg="del mod">
          <ac:chgData name="Longueira Angel Alfonso Antonio" userId="98b170fc-3060-491c-afc1-cd88fa0a9cd4" providerId="ADAL" clId="{CAECB3BA-929E-4E92-BA49-DAB404C84449}" dt="2020-07-02T07:26:21.595" v="1220" actId="478"/>
          <ac:cxnSpMkLst>
            <pc:docMk/>
            <pc:sldMk cId="1688872956" sldId="510"/>
            <ac:cxnSpMk id="40" creationId="{75866404-238D-4F67-9867-CD8E3D4840E5}"/>
          </ac:cxnSpMkLst>
        </pc:cxnChg>
        <pc:cxnChg chg="del mod">
          <ac:chgData name="Longueira Angel Alfonso Antonio" userId="98b170fc-3060-491c-afc1-cd88fa0a9cd4" providerId="ADAL" clId="{CAECB3BA-929E-4E92-BA49-DAB404C84449}" dt="2020-07-02T07:26:21.595" v="1220" actId="478"/>
          <ac:cxnSpMkLst>
            <pc:docMk/>
            <pc:sldMk cId="1688872956" sldId="510"/>
            <ac:cxnSpMk id="80" creationId="{346CA645-CE10-4761-B7FE-92853F0185AD}"/>
          </ac:cxnSpMkLst>
        </pc:cxnChg>
      </pc:sldChg>
      <pc:sldChg chg="modSp add mod">
        <pc:chgData name="Longueira Angel Alfonso Antonio" userId="98b170fc-3060-491c-afc1-cd88fa0a9cd4" providerId="ADAL" clId="{CAECB3BA-929E-4E92-BA49-DAB404C84449}" dt="2020-07-02T07:32:06.367" v="1229" actId="1076"/>
        <pc:sldMkLst>
          <pc:docMk/>
          <pc:sldMk cId="1362638654" sldId="511"/>
        </pc:sldMkLst>
        <pc:picChg chg="mod">
          <ac:chgData name="Longueira Angel Alfonso Antonio" userId="98b170fc-3060-491c-afc1-cd88fa0a9cd4" providerId="ADAL" clId="{CAECB3BA-929E-4E92-BA49-DAB404C84449}" dt="2020-07-02T07:32:06.367" v="1229" actId="1076"/>
          <ac:picMkLst>
            <pc:docMk/>
            <pc:sldMk cId="1362638654" sldId="511"/>
            <ac:picMk id="20" creationId="{50821C15-68E3-464E-8E53-18FE85C3728A}"/>
          </ac:picMkLst>
        </pc:picChg>
      </pc:sldChg>
      <pc:sldChg chg="addSp delSp modSp new mod">
        <pc:chgData name="Longueira Angel Alfonso Antonio" userId="98b170fc-3060-491c-afc1-cd88fa0a9cd4" providerId="ADAL" clId="{CAECB3BA-929E-4E92-BA49-DAB404C84449}" dt="2020-07-02T07:38:01.739" v="1253" actId="21"/>
        <pc:sldMkLst>
          <pc:docMk/>
          <pc:sldMk cId="37966053" sldId="512"/>
        </pc:sldMkLst>
        <pc:spChg chg="del">
          <ac:chgData name="Longueira Angel Alfonso Antonio" userId="98b170fc-3060-491c-afc1-cd88fa0a9cd4" providerId="ADAL" clId="{CAECB3BA-929E-4E92-BA49-DAB404C84449}" dt="2020-07-02T07:33:19.354" v="1231" actId="478"/>
          <ac:spMkLst>
            <pc:docMk/>
            <pc:sldMk cId="37966053" sldId="512"/>
            <ac:spMk id="2" creationId="{E23CC0E9-375C-47C9-932D-AEAC92BCD2BF}"/>
          </ac:spMkLst>
        </pc:spChg>
        <pc:spChg chg="add mod">
          <ac:chgData name="Longueira Angel Alfonso Antonio" userId="98b170fc-3060-491c-afc1-cd88fa0a9cd4" providerId="ADAL" clId="{CAECB3BA-929E-4E92-BA49-DAB404C84449}" dt="2020-07-02T07:33:47.571" v="1237" actId="1076"/>
          <ac:spMkLst>
            <pc:docMk/>
            <pc:sldMk cId="37966053" sldId="512"/>
            <ac:spMk id="4" creationId="{7DA50E77-8EE8-4837-825B-690026AAA57F}"/>
          </ac:spMkLst>
        </pc:spChg>
        <pc:spChg chg="add del mod">
          <ac:chgData name="Longueira Angel Alfonso Antonio" userId="98b170fc-3060-491c-afc1-cd88fa0a9cd4" providerId="ADAL" clId="{CAECB3BA-929E-4E92-BA49-DAB404C84449}" dt="2020-07-02T07:33:30.704" v="1235" actId="478"/>
          <ac:spMkLst>
            <pc:docMk/>
            <pc:sldMk cId="37966053" sldId="512"/>
            <ac:spMk id="5" creationId="{F9F63929-EEC2-4195-95E4-27F71A965FF8}"/>
          </ac:spMkLst>
        </pc:spChg>
        <pc:spChg chg="add mod">
          <ac:chgData name="Longueira Angel Alfonso Antonio" userId="98b170fc-3060-491c-afc1-cd88fa0a9cd4" providerId="ADAL" clId="{CAECB3BA-929E-4E92-BA49-DAB404C84449}" dt="2020-07-02T07:33:47.571" v="1237" actId="1076"/>
          <ac:spMkLst>
            <pc:docMk/>
            <pc:sldMk cId="37966053" sldId="512"/>
            <ac:spMk id="6" creationId="{A0E1E046-9C8A-43E3-BA0A-5B9DB554E17C}"/>
          </ac:spMkLst>
        </pc:spChg>
        <pc:spChg chg="add mod">
          <ac:chgData name="Longueira Angel Alfonso Antonio" userId="98b170fc-3060-491c-afc1-cd88fa0a9cd4" providerId="ADAL" clId="{CAECB3BA-929E-4E92-BA49-DAB404C84449}" dt="2020-07-02T07:33:47.571" v="1237" actId="1076"/>
          <ac:spMkLst>
            <pc:docMk/>
            <pc:sldMk cId="37966053" sldId="512"/>
            <ac:spMk id="7" creationId="{22309131-6EE0-45F6-B1DA-E9E16D738CAD}"/>
          </ac:spMkLst>
        </pc:spChg>
        <pc:spChg chg="add mod">
          <ac:chgData name="Longueira Angel Alfonso Antonio" userId="98b170fc-3060-491c-afc1-cd88fa0a9cd4" providerId="ADAL" clId="{CAECB3BA-929E-4E92-BA49-DAB404C84449}" dt="2020-07-02T07:33:47.571" v="1237" actId="1076"/>
          <ac:spMkLst>
            <pc:docMk/>
            <pc:sldMk cId="37966053" sldId="512"/>
            <ac:spMk id="8" creationId="{8E5B47F3-FF23-45E2-ADC1-D0B7A51E8AAF}"/>
          </ac:spMkLst>
        </pc:spChg>
        <pc:spChg chg="mod">
          <ac:chgData name="Longueira Angel Alfonso Antonio" userId="98b170fc-3060-491c-afc1-cd88fa0a9cd4" providerId="ADAL" clId="{CAECB3BA-929E-4E92-BA49-DAB404C84449}" dt="2020-07-02T07:33:47.571" v="1237" actId="1076"/>
          <ac:spMkLst>
            <pc:docMk/>
            <pc:sldMk cId="37966053" sldId="512"/>
            <ac:spMk id="10" creationId="{0ADCC809-0B8F-484A-8DA7-7932A5CD35D7}"/>
          </ac:spMkLst>
        </pc:spChg>
        <pc:spChg chg="mod">
          <ac:chgData name="Longueira Angel Alfonso Antonio" userId="98b170fc-3060-491c-afc1-cd88fa0a9cd4" providerId="ADAL" clId="{CAECB3BA-929E-4E92-BA49-DAB404C84449}" dt="2020-07-02T07:33:47.571" v="1237" actId="1076"/>
          <ac:spMkLst>
            <pc:docMk/>
            <pc:sldMk cId="37966053" sldId="512"/>
            <ac:spMk id="13" creationId="{09876047-1683-4024-A743-BEE974CFB787}"/>
          </ac:spMkLst>
        </pc:spChg>
        <pc:spChg chg="add del mod">
          <ac:chgData name="Longueira Angel Alfonso Antonio" userId="98b170fc-3060-491c-afc1-cd88fa0a9cd4" providerId="ADAL" clId="{CAECB3BA-929E-4E92-BA49-DAB404C84449}" dt="2020-07-02T07:38:01.739" v="1253" actId="21"/>
          <ac:spMkLst>
            <pc:docMk/>
            <pc:sldMk cId="37966053" sldId="512"/>
            <ac:spMk id="16" creationId="{97CC5D48-1E57-49D1-932D-A07ED46A8ADE}"/>
          </ac:spMkLst>
        </pc:spChg>
        <pc:spChg chg="add mod">
          <ac:chgData name="Longueira Angel Alfonso Antonio" userId="98b170fc-3060-491c-afc1-cd88fa0a9cd4" providerId="ADAL" clId="{CAECB3BA-929E-4E92-BA49-DAB404C84449}" dt="2020-07-02T07:33:47.571" v="1237" actId="1076"/>
          <ac:spMkLst>
            <pc:docMk/>
            <pc:sldMk cId="37966053" sldId="512"/>
            <ac:spMk id="17" creationId="{B07DE5DA-702F-4552-A31A-65684E6FD4FF}"/>
          </ac:spMkLst>
        </pc:spChg>
        <pc:spChg chg="add mod">
          <ac:chgData name="Longueira Angel Alfonso Antonio" userId="98b170fc-3060-491c-afc1-cd88fa0a9cd4" providerId="ADAL" clId="{CAECB3BA-929E-4E92-BA49-DAB404C84449}" dt="2020-07-02T07:33:47.571" v="1237" actId="1076"/>
          <ac:spMkLst>
            <pc:docMk/>
            <pc:sldMk cId="37966053" sldId="512"/>
            <ac:spMk id="18" creationId="{322FA03A-269C-4412-9108-5F82B8A8AFFE}"/>
          </ac:spMkLst>
        </pc:spChg>
        <pc:spChg chg="add mod">
          <ac:chgData name="Longueira Angel Alfonso Antonio" userId="98b170fc-3060-491c-afc1-cd88fa0a9cd4" providerId="ADAL" clId="{CAECB3BA-929E-4E92-BA49-DAB404C84449}" dt="2020-07-02T07:33:47.571" v="1237" actId="1076"/>
          <ac:spMkLst>
            <pc:docMk/>
            <pc:sldMk cId="37966053" sldId="512"/>
            <ac:spMk id="19" creationId="{F639CFB1-ADBE-4AF2-AD2D-B4017787F8E2}"/>
          </ac:spMkLst>
        </pc:spChg>
        <pc:spChg chg="add mod">
          <ac:chgData name="Longueira Angel Alfonso Antonio" userId="98b170fc-3060-491c-afc1-cd88fa0a9cd4" providerId="ADAL" clId="{CAECB3BA-929E-4E92-BA49-DAB404C84449}" dt="2020-07-02T07:33:47.571" v="1237" actId="1076"/>
          <ac:spMkLst>
            <pc:docMk/>
            <pc:sldMk cId="37966053" sldId="512"/>
            <ac:spMk id="20" creationId="{169E0940-B862-4DA8-B7BB-067622F7C115}"/>
          </ac:spMkLst>
        </pc:spChg>
        <pc:spChg chg="mod">
          <ac:chgData name="Longueira Angel Alfonso Antonio" userId="98b170fc-3060-491c-afc1-cd88fa0a9cd4" providerId="ADAL" clId="{CAECB3BA-929E-4E92-BA49-DAB404C84449}" dt="2020-07-02T07:33:47.571" v="1237" actId="1076"/>
          <ac:spMkLst>
            <pc:docMk/>
            <pc:sldMk cId="37966053" sldId="512"/>
            <ac:spMk id="23" creationId="{7302D9CE-58D0-4563-BC3E-147524198113}"/>
          </ac:spMkLst>
        </pc:spChg>
        <pc:spChg chg="mod">
          <ac:chgData name="Longueira Angel Alfonso Antonio" userId="98b170fc-3060-491c-afc1-cd88fa0a9cd4" providerId="ADAL" clId="{CAECB3BA-929E-4E92-BA49-DAB404C84449}" dt="2020-07-02T07:33:47.571" v="1237" actId="1076"/>
          <ac:spMkLst>
            <pc:docMk/>
            <pc:sldMk cId="37966053" sldId="512"/>
            <ac:spMk id="26" creationId="{9A9B8B0B-A9D4-4599-B036-336CD998DA43}"/>
          </ac:spMkLst>
        </pc:spChg>
        <pc:spChg chg="mod">
          <ac:chgData name="Longueira Angel Alfonso Antonio" userId="98b170fc-3060-491c-afc1-cd88fa0a9cd4" providerId="ADAL" clId="{CAECB3BA-929E-4E92-BA49-DAB404C84449}" dt="2020-07-02T07:33:47.571" v="1237" actId="1076"/>
          <ac:spMkLst>
            <pc:docMk/>
            <pc:sldMk cId="37966053" sldId="512"/>
            <ac:spMk id="29" creationId="{C0717889-4075-482B-91CA-7D94F81BE157}"/>
          </ac:spMkLst>
        </pc:spChg>
        <pc:spChg chg="add mod">
          <ac:chgData name="Longueira Angel Alfonso Antonio" userId="98b170fc-3060-491c-afc1-cd88fa0a9cd4" providerId="ADAL" clId="{CAECB3BA-929E-4E92-BA49-DAB404C84449}" dt="2020-07-02T07:33:47.571" v="1237" actId="1076"/>
          <ac:spMkLst>
            <pc:docMk/>
            <pc:sldMk cId="37966053" sldId="512"/>
            <ac:spMk id="32" creationId="{61F25190-AD13-40EC-B529-DC6C22971CA9}"/>
          </ac:spMkLst>
        </pc:spChg>
        <pc:spChg chg="add mod">
          <ac:chgData name="Longueira Angel Alfonso Antonio" userId="98b170fc-3060-491c-afc1-cd88fa0a9cd4" providerId="ADAL" clId="{CAECB3BA-929E-4E92-BA49-DAB404C84449}" dt="2020-07-02T07:33:47.571" v="1237" actId="1076"/>
          <ac:spMkLst>
            <pc:docMk/>
            <pc:sldMk cId="37966053" sldId="512"/>
            <ac:spMk id="33" creationId="{5266339D-382C-4389-811B-91AF270340BE}"/>
          </ac:spMkLst>
        </pc:spChg>
        <pc:spChg chg="mod">
          <ac:chgData name="Longueira Angel Alfonso Antonio" userId="98b170fc-3060-491c-afc1-cd88fa0a9cd4" providerId="ADAL" clId="{CAECB3BA-929E-4E92-BA49-DAB404C84449}" dt="2020-07-02T07:33:47.571" v="1237" actId="1076"/>
          <ac:spMkLst>
            <pc:docMk/>
            <pc:sldMk cId="37966053" sldId="512"/>
            <ac:spMk id="35" creationId="{0F2A3CFC-367F-41B2-8154-006BBE9DFBA3}"/>
          </ac:spMkLst>
        </pc:spChg>
        <pc:spChg chg="add mod">
          <ac:chgData name="Longueira Angel Alfonso Antonio" userId="98b170fc-3060-491c-afc1-cd88fa0a9cd4" providerId="ADAL" clId="{CAECB3BA-929E-4E92-BA49-DAB404C84449}" dt="2020-07-02T07:33:47.571" v="1237" actId="1076"/>
          <ac:spMkLst>
            <pc:docMk/>
            <pc:sldMk cId="37966053" sldId="512"/>
            <ac:spMk id="38" creationId="{AE00ABEB-E34C-41C5-A490-12967F3F0B75}"/>
          </ac:spMkLst>
        </pc:spChg>
        <pc:spChg chg="mod">
          <ac:chgData name="Longueira Angel Alfonso Antonio" userId="98b170fc-3060-491c-afc1-cd88fa0a9cd4" providerId="ADAL" clId="{CAECB3BA-929E-4E92-BA49-DAB404C84449}" dt="2020-07-02T07:33:47.571" v="1237" actId="1076"/>
          <ac:spMkLst>
            <pc:docMk/>
            <pc:sldMk cId="37966053" sldId="512"/>
            <ac:spMk id="40" creationId="{53DFCD45-7BE4-4BCE-A67C-49A893ED7866}"/>
          </ac:spMkLst>
        </pc:spChg>
        <pc:spChg chg="mod">
          <ac:chgData name="Longueira Angel Alfonso Antonio" userId="98b170fc-3060-491c-afc1-cd88fa0a9cd4" providerId="ADAL" clId="{CAECB3BA-929E-4E92-BA49-DAB404C84449}" dt="2020-07-02T07:33:47.571" v="1237" actId="1076"/>
          <ac:spMkLst>
            <pc:docMk/>
            <pc:sldMk cId="37966053" sldId="512"/>
            <ac:spMk id="43" creationId="{F1F365B6-BBFF-4E07-BCED-07E8EBB6657E}"/>
          </ac:spMkLst>
        </pc:spChg>
        <pc:spChg chg="add mod">
          <ac:chgData name="Longueira Angel Alfonso Antonio" userId="98b170fc-3060-491c-afc1-cd88fa0a9cd4" providerId="ADAL" clId="{CAECB3BA-929E-4E92-BA49-DAB404C84449}" dt="2020-07-02T07:33:47.571" v="1237" actId="1076"/>
          <ac:spMkLst>
            <pc:docMk/>
            <pc:sldMk cId="37966053" sldId="512"/>
            <ac:spMk id="45" creationId="{C83A075D-1B4E-4575-97AA-990755D827BE}"/>
          </ac:spMkLst>
        </pc:spChg>
        <pc:spChg chg="add mod">
          <ac:chgData name="Longueira Angel Alfonso Antonio" userId="98b170fc-3060-491c-afc1-cd88fa0a9cd4" providerId="ADAL" clId="{CAECB3BA-929E-4E92-BA49-DAB404C84449}" dt="2020-07-02T07:33:47.571" v="1237" actId="1076"/>
          <ac:spMkLst>
            <pc:docMk/>
            <pc:sldMk cId="37966053" sldId="512"/>
            <ac:spMk id="46" creationId="{02E91BE1-0275-43F4-8F84-C444D1376B5A}"/>
          </ac:spMkLst>
        </pc:spChg>
        <pc:spChg chg="mod">
          <ac:chgData name="Longueira Angel Alfonso Antonio" userId="98b170fc-3060-491c-afc1-cd88fa0a9cd4" providerId="ADAL" clId="{CAECB3BA-929E-4E92-BA49-DAB404C84449}" dt="2020-07-02T07:33:47.571" v="1237" actId="1076"/>
          <ac:spMkLst>
            <pc:docMk/>
            <pc:sldMk cId="37966053" sldId="512"/>
            <ac:spMk id="50" creationId="{55FF45D1-BEBD-4548-A90F-9DB8F73D92A9}"/>
          </ac:spMkLst>
        </pc:spChg>
        <pc:spChg chg="add mod">
          <ac:chgData name="Longueira Angel Alfonso Antonio" userId="98b170fc-3060-491c-afc1-cd88fa0a9cd4" providerId="ADAL" clId="{CAECB3BA-929E-4E92-BA49-DAB404C84449}" dt="2020-07-02T07:33:47.571" v="1237" actId="1076"/>
          <ac:spMkLst>
            <pc:docMk/>
            <pc:sldMk cId="37966053" sldId="512"/>
            <ac:spMk id="52" creationId="{A8159AFB-0D23-4F7D-AE86-F0F0DD16E46C}"/>
          </ac:spMkLst>
        </pc:spChg>
        <pc:spChg chg="mod">
          <ac:chgData name="Longueira Angel Alfonso Antonio" userId="98b170fc-3060-491c-afc1-cd88fa0a9cd4" providerId="ADAL" clId="{CAECB3BA-929E-4E92-BA49-DAB404C84449}" dt="2020-07-02T07:33:47.571" v="1237" actId="1076"/>
          <ac:spMkLst>
            <pc:docMk/>
            <pc:sldMk cId="37966053" sldId="512"/>
            <ac:spMk id="54" creationId="{6DCFCD38-0AFA-4301-B1BC-32D31D761046}"/>
          </ac:spMkLst>
        </pc:spChg>
        <pc:spChg chg="add mod">
          <ac:chgData name="Longueira Angel Alfonso Antonio" userId="98b170fc-3060-491c-afc1-cd88fa0a9cd4" providerId="ADAL" clId="{CAECB3BA-929E-4E92-BA49-DAB404C84449}" dt="2020-07-02T07:33:47.571" v="1237" actId="1076"/>
          <ac:spMkLst>
            <pc:docMk/>
            <pc:sldMk cId="37966053" sldId="512"/>
            <ac:spMk id="56" creationId="{BF749C9B-DC16-4B51-918F-CA25B7E7258E}"/>
          </ac:spMkLst>
        </pc:spChg>
        <pc:spChg chg="add del mod">
          <ac:chgData name="Longueira Angel Alfonso Antonio" userId="98b170fc-3060-491c-afc1-cd88fa0a9cd4" providerId="ADAL" clId="{CAECB3BA-929E-4E92-BA49-DAB404C84449}" dt="2020-07-02T07:38:01.739" v="1253" actId="21"/>
          <ac:spMkLst>
            <pc:docMk/>
            <pc:sldMk cId="37966053" sldId="512"/>
            <ac:spMk id="60" creationId="{4CA203A9-0D5D-4A74-A54C-5DBEC140B45A}"/>
          </ac:spMkLst>
        </pc:spChg>
        <pc:grpChg chg="add mod">
          <ac:chgData name="Longueira Angel Alfonso Antonio" userId="98b170fc-3060-491c-afc1-cd88fa0a9cd4" providerId="ADAL" clId="{CAECB3BA-929E-4E92-BA49-DAB404C84449}" dt="2020-07-02T07:33:47.571" v="1237" actId="1076"/>
          <ac:grpSpMkLst>
            <pc:docMk/>
            <pc:sldMk cId="37966053" sldId="512"/>
            <ac:grpSpMk id="9" creationId="{863B6F77-FEBB-4D01-9ED3-0B392CDCF89A}"/>
          </ac:grpSpMkLst>
        </pc:grpChg>
        <pc:grpChg chg="add mod">
          <ac:chgData name="Longueira Angel Alfonso Antonio" userId="98b170fc-3060-491c-afc1-cd88fa0a9cd4" providerId="ADAL" clId="{CAECB3BA-929E-4E92-BA49-DAB404C84449}" dt="2020-07-02T07:33:47.571" v="1237" actId="1076"/>
          <ac:grpSpMkLst>
            <pc:docMk/>
            <pc:sldMk cId="37966053" sldId="512"/>
            <ac:grpSpMk id="12" creationId="{6D8F0CB5-4946-4F45-8292-52A5D4052EAC}"/>
          </ac:grpSpMkLst>
        </pc:grpChg>
        <pc:grpChg chg="add mod">
          <ac:chgData name="Longueira Angel Alfonso Antonio" userId="98b170fc-3060-491c-afc1-cd88fa0a9cd4" providerId="ADAL" clId="{CAECB3BA-929E-4E92-BA49-DAB404C84449}" dt="2020-07-02T07:33:47.571" v="1237" actId="1076"/>
          <ac:grpSpMkLst>
            <pc:docMk/>
            <pc:sldMk cId="37966053" sldId="512"/>
            <ac:grpSpMk id="22" creationId="{CB8DB21E-8018-445E-BD84-EEFECA156F30}"/>
          </ac:grpSpMkLst>
        </pc:grpChg>
        <pc:grpChg chg="add mod">
          <ac:chgData name="Longueira Angel Alfonso Antonio" userId="98b170fc-3060-491c-afc1-cd88fa0a9cd4" providerId="ADAL" clId="{CAECB3BA-929E-4E92-BA49-DAB404C84449}" dt="2020-07-02T07:33:47.571" v="1237" actId="1076"/>
          <ac:grpSpMkLst>
            <pc:docMk/>
            <pc:sldMk cId="37966053" sldId="512"/>
            <ac:grpSpMk id="25" creationId="{CAE24DF8-80D0-43D6-96C1-E8769A536E02}"/>
          </ac:grpSpMkLst>
        </pc:grpChg>
        <pc:grpChg chg="add mod">
          <ac:chgData name="Longueira Angel Alfonso Antonio" userId="98b170fc-3060-491c-afc1-cd88fa0a9cd4" providerId="ADAL" clId="{CAECB3BA-929E-4E92-BA49-DAB404C84449}" dt="2020-07-02T07:33:47.571" v="1237" actId="1076"/>
          <ac:grpSpMkLst>
            <pc:docMk/>
            <pc:sldMk cId="37966053" sldId="512"/>
            <ac:grpSpMk id="28" creationId="{3D2DA0B2-9C0A-469B-A725-100C2382AACC}"/>
          </ac:grpSpMkLst>
        </pc:grpChg>
        <pc:grpChg chg="add mod">
          <ac:chgData name="Longueira Angel Alfonso Antonio" userId="98b170fc-3060-491c-afc1-cd88fa0a9cd4" providerId="ADAL" clId="{CAECB3BA-929E-4E92-BA49-DAB404C84449}" dt="2020-07-02T07:33:47.571" v="1237" actId="1076"/>
          <ac:grpSpMkLst>
            <pc:docMk/>
            <pc:sldMk cId="37966053" sldId="512"/>
            <ac:grpSpMk id="34" creationId="{69942AAD-91B2-4C92-AB83-2CFE91FEF36E}"/>
          </ac:grpSpMkLst>
        </pc:grpChg>
        <pc:grpChg chg="add mod">
          <ac:chgData name="Longueira Angel Alfonso Antonio" userId="98b170fc-3060-491c-afc1-cd88fa0a9cd4" providerId="ADAL" clId="{CAECB3BA-929E-4E92-BA49-DAB404C84449}" dt="2020-07-02T07:33:47.571" v="1237" actId="1076"/>
          <ac:grpSpMkLst>
            <pc:docMk/>
            <pc:sldMk cId="37966053" sldId="512"/>
            <ac:grpSpMk id="39" creationId="{8E455477-9F48-4D21-96FE-CAC0830D8444}"/>
          </ac:grpSpMkLst>
        </pc:grpChg>
        <pc:grpChg chg="add mod">
          <ac:chgData name="Longueira Angel Alfonso Antonio" userId="98b170fc-3060-491c-afc1-cd88fa0a9cd4" providerId="ADAL" clId="{CAECB3BA-929E-4E92-BA49-DAB404C84449}" dt="2020-07-02T07:33:47.571" v="1237" actId="1076"/>
          <ac:grpSpMkLst>
            <pc:docMk/>
            <pc:sldMk cId="37966053" sldId="512"/>
            <ac:grpSpMk id="42" creationId="{584CE945-198B-4A3E-8590-79759A9694DA}"/>
          </ac:grpSpMkLst>
        </pc:grpChg>
        <pc:grpChg chg="add mod">
          <ac:chgData name="Longueira Angel Alfonso Antonio" userId="98b170fc-3060-491c-afc1-cd88fa0a9cd4" providerId="ADAL" clId="{CAECB3BA-929E-4E92-BA49-DAB404C84449}" dt="2020-07-02T07:33:47.571" v="1237" actId="1076"/>
          <ac:grpSpMkLst>
            <pc:docMk/>
            <pc:sldMk cId="37966053" sldId="512"/>
            <ac:grpSpMk id="49" creationId="{B1DF3483-81D4-4334-8409-4FE4B5964CD1}"/>
          </ac:grpSpMkLst>
        </pc:grpChg>
        <pc:grpChg chg="add mod">
          <ac:chgData name="Longueira Angel Alfonso Antonio" userId="98b170fc-3060-491c-afc1-cd88fa0a9cd4" providerId="ADAL" clId="{CAECB3BA-929E-4E92-BA49-DAB404C84449}" dt="2020-07-02T07:33:47.571" v="1237" actId="1076"/>
          <ac:grpSpMkLst>
            <pc:docMk/>
            <pc:sldMk cId="37966053" sldId="512"/>
            <ac:grpSpMk id="53" creationId="{A27996D4-263D-4746-BC87-FF7B694621DC}"/>
          </ac:grpSpMkLst>
        </pc:grpChg>
        <pc:picChg chg="mod">
          <ac:chgData name="Longueira Angel Alfonso Antonio" userId="98b170fc-3060-491c-afc1-cd88fa0a9cd4" providerId="ADAL" clId="{CAECB3BA-929E-4E92-BA49-DAB404C84449}" dt="2020-07-02T07:33:47.571" v="1237" actId="1076"/>
          <ac:picMkLst>
            <pc:docMk/>
            <pc:sldMk cId="37966053" sldId="512"/>
            <ac:picMk id="11" creationId="{4BC9A845-6CBC-47C5-A19E-33C96E8B61DA}"/>
          </ac:picMkLst>
        </pc:picChg>
        <pc:picChg chg="mod">
          <ac:chgData name="Longueira Angel Alfonso Antonio" userId="98b170fc-3060-491c-afc1-cd88fa0a9cd4" providerId="ADAL" clId="{CAECB3BA-929E-4E92-BA49-DAB404C84449}" dt="2020-07-02T07:33:47.571" v="1237" actId="1076"/>
          <ac:picMkLst>
            <pc:docMk/>
            <pc:sldMk cId="37966053" sldId="512"/>
            <ac:picMk id="14" creationId="{507E415D-B5CD-471E-AFF6-741BBD38D34E}"/>
          </ac:picMkLst>
        </pc:picChg>
        <pc:picChg chg="add del mod">
          <ac:chgData name="Longueira Angel Alfonso Antonio" userId="98b170fc-3060-491c-afc1-cd88fa0a9cd4" providerId="ADAL" clId="{CAECB3BA-929E-4E92-BA49-DAB404C84449}" dt="2020-07-02T07:38:01.739" v="1253" actId="21"/>
          <ac:picMkLst>
            <pc:docMk/>
            <pc:sldMk cId="37966053" sldId="512"/>
            <ac:picMk id="15" creationId="{17762D44-20C9-4D1E-81BD-5AE15EEDEF63}"/>
          </ac:picMkLst>
        </pc:picChg>
        <pc:picChg chg="mod">
          <ac:chgData name="Longueira Angel Alfonso Antonio" userId="98b170fc-3060-491c-afc1-cd88fa0a9cd4" providerId="ADAL" clId="{CAECB3BA-929E-4E92-BA49-DAB404C84449}" dt="2020-07-02T07:33:47.571" v="1237" actId="1076"/>
          <ac:picMkLst>
            <pc:docMk/>
            <pc:sldMk cId="37966053" sldId="512"/>
            <ac:picMk id="24" creationId="{B111BDEA-700C-4E3E-A289-C96A17040B57}"/>
          </ac:picMkLst>
        </pc:picChg>
        <pc:picChg chg="mod">
          <ac:chgData name="Longueira Angel Alfonso Antonio" userId="98b170fc-3060-491c-afc1-cd88fa0a9cd4" providerId="ADAL" clId="{CAECB3BA-929E-4E92-BA49-DAB404C84449}" dt="2020-07-02T07:33:47.571" v="1237" actId="1076"/>
          <ac:picMkLst>
            <pc:docMk/>
            <pc:sldMk cId="37966053" sldId="512"/>
            <ac:picMk id="27" creationId="{80101BC9-4A2C-4149-88E8-22CF1B8D16B6}"/>
          </ac:picMkLst>
        </pc:picChg>
        <pc:picChg chg="mod">
          <ac:chgData name="Longueira Angel Alfonso Antonio" userId="98b170fc-3060-491c-afc1-cd88fa0a9cd4" providerId="ADAL" clId="{CAECB3BA-929E-4E92-BA49-DAB404C84449}" dt="2020-07-02T07:33:47.571" v="1237" actId="1076"/>
          <ac:picMkLst>
            <pc:docMk/>
            <pc:sldMk cId="37966053" sldId="512"/>
            <ac:picMk id="30" creationId="{D6F38A84-851B-4B45-BDAF-E7E1B9042AA2}"/>
          </ac:picMkLst>
        </pc:picChg>
        <pc:picChg chg="mod">
          <ac:chgData name="Longueira Angel Alfonso Antonio" userId="98b170fc-3060-491c-afc1-cd88fa0a9cd4" providerId="ADAL" clId="{CAECB3BA-929E-4E92-BA49-DAB404C84449}" dt="2020-07-02T07:33:47.571" v="1237" actId="1076"/>
          <ac:picMkLst>
            <pc:docMk/>
            <pc:sldMk cId="37966053" sldId="512"/>
            <ac:picMk id="36" creationId="{9DDF4819-C8ED-4662-95C6-39F1BC4486BB}"/>
          </ac:picMkLst>
        </pc:picChg>
        <pc:picChg chg="mod">
          <ac:chgData name="Longueira Angel Alfonso Antonio" userId="98b170fc-3060-491c-afc1-cd88fa0a9cd4" providerId="ADAL" clId="{CAECB3BA-929E-4E92-BA49-DAB404C84449}" dt="2020-07-02T07:33:47.571" v="1237" actId="1076"/>
          <ac:picMkLst>
            <pc:docMk/>
            <pc:sldMk cId="37966053" sldId="512"/>
            <ac:picMk id="41" creationId="{DADF992F-31B0-4853-9D81-875F736456A8}"/>
          </ac:picMkLst>
        </pc:picChg>
        <pc:picChg chg="mod">
          <ac:chgData name="Longueira Angel Alfonso Antonio" userId="98b170fc-3060-491c-afc1-cd88fa0a9cd4" providerId="ADAL" clId="{CAECB3BA-929E-4E92-BA49-DAB404C84449}" dt="2020-07-02T07:33:47.571" v="1237" actId="1076"/>
          <ac:picMkLst>
            <pc:docMk/>
            <pc:sldMk cId="37966053" sldId="512"/>
            <ac:picMk id="44" creationId="{067EBD6C-91C9-45F2-A373-36133A7F4DB9}"/>
          </ac:picMkLst>
        </pc:picChg>
        <pc:picChg chg="mod">
          <ac:chgData name="Longueira Angel Alfonso Antonio" userId="98b170fc-3060-491c-afc1-cd88fa0a9cd4" providerId="ADAL" clId="{CAECB3BA-929E-4E92-BA49-DAB404C84449}" dt="2020-07-02T07:33:47.571" v="1237" actId="1076"/>
          <ac:picMkLst>
            <pc:docMk/>
            <pc:sldMk cId="37966053" sldId="512"/>
            <ac:picMk id="51" creationId="{37F021E6-34BC-4765-9DF0-E7C5DC4D5262}"/>
          </ac:picMkLst>
        </pc:picChg>
        <pc:picChg chg="mod">
          <ac:chgData name="Longueira Angel Alfonso Antonio" userId="98b170fc-3060-491c-afc1-cd88fa0a9cd4" providerId="ADAL" clId="{CAECB3BA-929E-4E92-BA49-DAB404C84449}" dt="2020-07-02T07:33:47.571" v="1237" actId="1076"/>
          <ac:picMkLst>
            <pc:docMk/>
            <pc:sldMk cId="37966053" sldId="512"/>
            <ac:picMk id="55" creationId="{63283164-89C1-4E1B-9CB0-42B1B31766F4}"/>
          </ac:picMkLst>
        </pc:picChg>
        <pc:picChg chg="add mod">
          <ac:chgData name="Longueira Angel Alfonso Antonio" userId="98b170fc-3060-491c-afc1-cd88fa0a9cd4" providerId="ADAL" clId="{CAECB3BA-929E-4E92-BA49-DAB404C84449}" dt="2020-07-02T07:33:47.571" v="1237" actId="1076"/>
          <ac:picMkLst>
            <pc:docMk/>
            <pc:sldMk cId="37966053" sldId="512"/>
            <ac:picMk id="57" creationId="{F5C8513A-D11F-4F0E-B931-12D85891C462}"/>
          </ac:picMkLst>
        </pc:picChg>
        <pc:cxnChg chg="add mod">
          <ac:chgData name="Longueira Angel Alfonso Antonio" userId="98b170fc-3060-491c-afc1-cd88fa0a9cd4" providerId="ADAL" clId="{CAECB3BA-929E-4E92-BA49-DAB404C84449}" dt="2020-07-02T07:33:47.571" v="1237" actId="1076"/>
          <ac:cxnSpMkLst>
            <pc:docMk/>
            <pc:sldMk cId="37966053" sldId="512"/>
            <ac:cxnSpMk id="21" creationId="{13CBB0A2-B660-4C4B-A662-0BECFE5D7DA5}"/>
          </ac:cxnSpMkLst>
        </pc:cxnChg>
        <pc:cxnChg chg="add mod">
          <ac:chgData name="Longueira Angel Alfonso Antonio" userId="98b170fc-3060-491c-afc1-cd88fa0a9cd4" providerId="ADAL" clId="{CAECB3BA-929E-4E92-BA49-DAB404C84449}" dt="2020-07-02T07:33:47.571" v="1237" actId="1076"/>
          <ac:cxnSpMkLst>
            <pc:docMk/>
            <pc:sldMk cId="37966053" sldId="512"/>
            <ac:cxnSpMk id="31" creationId="{1A7BB3DE-DEA9-471C-A62E-4BB78E58771A}"/>
          </ac:cxnSpMkLst>
        </pc:cxnChg>
        <pc:cxnChg chg="add mod">
          <ac:chgData name="Longueira Angel Alfonso Antonio" userId="98b170fc-3060-491c-afc1-cd88fa0a9cd4" providerId="ADAL" clId="{CAECB3BA-929E-4E92-BA49-DAB404C84449}" dt="2020-07-02T07:33:47.571" v="1237" actId="1076"/>
          <ac:cxnSpMkLst>
            <pc:docMk/>
            <pc:sldMk cId="37966053" sldId="512"/>
            <ac:cxnSpMk id="37" creationId="{CE395BC9-0018-4817-87A5-E6DF4BFE901F}"/>
          </ac:cxnSpMkLst>
        </pc:cxnChg>
        <pc:cxnChg chg="add mod">
          <ac:chgData name="Longueira Angel Alfonso Antonio" userId="98b170fc-3060-491c-afc1-cd88fa0a9cd4" providerId="ADAL" clId="{CAECB3BA-929E-4E92-BA49-DAB404C84449}" dt="2020-07-02T07:33:47.571" v="1237" actId="1076"/>
          <ac:cxnSpMkLst>
            <pc:docMk/>
            <pc:sldMk cId="37966053" sldId="512"/>
            <ac:cxnSpMk id="47" creationId="{2A3B392F-1E9A-449C-9040-C0F855709C01}"/>
          </ac:cxnSpMkLst>
        </pc:cxnChg>
        <pc:cxnChg chg="add mod">
          <ac:chgData name="Longueira Angel Alfonso Antonio" userId="98b170fc-3060-491c-afc1-cd88fa0a9cd4" providerId="ADAL" clId="{CAECB3BA-929E-4E92-BA49-DAB404C84449}" dt="2020-07-02T07:33:47.571" v="1237" actId="1076"/>
          <ac:cxnSpMkLst>
            <pc:docMk/>
            <pc:sldMk cId="37966053" sldId="512"/>
            <ac:cxnSpMk id="48" creationId="{A0A39FFB-64B7-427D-818A-A79E0980C997}"/>
          </ac:cxnSpMkLst>
        </pc:cxnChg>
        <pc:cxnChg chg="add mod">
          <ac:chgData name="Longueira Angel Alfonso Antonio" userId="98b170fc-3060-491c-afc1-cd88fa0a9cd4" providerId="ADAL" clId="{CAECB3BA-929E-4E92-BA49-DAB404C84449}" dt="2020-07-02T07:33:47.571" v="1237" actId="1076"/>
          <ac:cxnSpMkLst>
            <pc:docMk/>
            <pc:sldMk cId="37966053" sldId="512"/>
            <ac:cxnSpMk id="58" creationId="{1E66D724-7093-4783-8514-FC812FE91B58}"/>
          </ac:cxnSpMkLst>
        </pc:cxnChg>
        <pc:cxnChg chg="add mod">
          <ac:chgData name="Longueira Angel Alfonso Antonio" userId="98b170fc-3060-491c-afc1-cd88fa0a9cd4" providerId="ADAL" clId="{CAECB3BA-929E-4E92-BA49-DAB404C84449}" dt="2020-07-02T07:33:47.571" v="1237" actId="1076"/>
          <ac:cxnSpMkLst>
            <pc:docMk/>
            <pc:sldMk cId="37966053" sldId="512"/>
            <ac:cxnSpMk id="59" creationId="{42B4EF50-AB47-4108-9D69-EBE46FFBF8F8}"/>
          </ac:cxnSpMkLst>
        </pc:cxnChg>
      </pc:sldChg>
      <pc:sldChg chg="add del">
        <pc:chgData name="Longueira Angel Alfonso Antonio" userId="98b170fc-3060-491c-afc1-cd88fa0a9cd4" providerId="ADAL" clId="{CAECB3BA-929E-4E92-BA49-DAB404C84449}" dt="2020-07-02T07:38:04.250" v="1254" actId="47"/>
        <pc:sldMkLst>
          <pc:docMk/>
          <pc:sldMk cId="1476235285" sldId="513"/>
        </pc:sldMkLst>
      </pc:sldChg>
      <pc:sldChg chg="addSp delSp modSp new mod">
        <pc:chgData name="Longueira Angel Alfonso Antonio" userId="98b170fc-3060-491c-afc1-cd88fa0a9cd4" providerId="ADAL" clId="{CAECB3BA-929E-4E92-BA49-DAB404C84449}" dt="2020-07-02T10:21:05.590" v="2147" actId="167"/>
        <pc:sldMkLst>
          <pc:docMk/>
          <pc:sldMk cId="2811740864" sldId="513"/>
        </pc:sldMkLst>
        <pc:spChg chg="del">
          <ac:chgData name="Longueira Angel Alfonso Antonio" userId="98b170fc-3060-491c-afc1-cd88fa0a9cd4" providerId="ADAL" clId="{CAECB3BA-929E-4E92-BA49-DAB404C84449}" dt="2020-07-02T08:03:13.996" v="1435" actId="478"/>
          <ac:spMkLst>
            <pc:docMk/>
            <pc:sldMk cId="2811740864" sldId="513"/>
            <ac:spMk id="2" creationId="{C3571F44-5954-4624-A55F-16CFC6467B54}"/>
          </ac:spMkLst>
        </pc:spChg>
        <pc:spChg chg="add del mod">
          <ac:chgData name="Longueira Angel Alfonso Antonio" userId="98b170fc-3060-491c-afc1-cd88fa0a9cd4" providerId="ADAL" clId="{CAECB3BA-929E-4E92-BA49-DAB404C84449}" dt="2020-07-02T07:38:49.969" v="1276" actId="478"/>
          <ac:spMkLst>
            <pc:docMk/>
            <pc:sldMk cId="2811740864" sldId="513"/>
            <ac:spMk id="5" creationId="{CD2D169D-63ED-4106-B9AB-F0FD11313390}"/>
          </ac:spMkLst>
        </pc:spChg>
        <pc:spChg chg="add mod topLvl">
          <ac:chgData name="Longueira Angel Alfonso Antonio" userId="98b170fc-3060-491c-afc1-cd88fa0a9cd4" providerId="ADAL" clId="{CAECB3BA-929E-4E92-BA49-DAB404C84449}" dt="2020-07-02T10:20:47.591" v="2145" actId="165"/>
          <ac:spMkLst>
            <pc:docMk/>
            <pc:sldMk cId="2811740864" sldId="513"/>
            <ac:spMk id="6" creationId="{184DF9FC-AF9D-439A-8775-4847B766DA25}"/>
          </ac:spMkLst>
        </pc:spChg>
        <pc:spChg chg="add mod topLvl">
          <ac:chgData name="Longueira Angel Alfonso Antonio" userId="98b170fc-3060-491c-afc1-cd88fa0a9cd4" providerId="ADAL" clId="{CAECB3BA-929E-4E92-BA49-DAB404C84449}" dt="2020-07-02T10:20:53.165" v="2146" actId="207"/>
          <ac:spMkLst>
            <pc:docMk/>
            <pc:sldMk cId="2811740864" sldId="513"/>
            <ac:spMk id="8" creationId="{7F41ACD4-52D0-4C31-A0CF-DE5147BD6282}"/>
          </ac:spMkLst>
        </pc:spChg>
        <pc:spChg chg="mod topLvl">
          <ac:chgData name="Longueira Angel Alfonso Antonio" userId="98b170fc-3060-491c-afc1-cd88fa0a9cd4" providerId="ADAL" clId="{CAECB3BA-929E-4E92-BA49-DAB404C84449}" dt="2020-07-02T10:20:43.704" v="2144" actId="165"/>
          <ac:spMkLst>
            <pc:docMk/>
            <pc:sldMk cId="2811740864" sldId="513"/>
            <ac:spMk id="22" creationId="{8F30B330-A3F4-4968-B5FE-E8E674EDA673}"/>
          </ac:spMkLst>
        </pc:spChg>
        <pc:spChg chg="mod topLvl">
          <ac:chgData name="Longueira Angel Alfonso Antonio" userId="98b170fc-3060-491c-afc1-cd88fa0a9cd4" providerId="ADAL" clId="{CAECB3BA-929E-4E92-BA49-DAB404C84449}" dt="2020-07-02T10:20:43.704" v="2144" actId="165"/>
          <ac:spMkLst>
            <pc:docMk/>
            <pc:sldMk cId="2811740864" sldId="513"/>
            <ac:spMk id="26" creationId="{55DD2762-F42F-42E9-ABE4-10884A5BDED8}"/>
          </ac:spMkLst>
        </pc:spChg>
        <pc:spChg chg="mod topLvl">
          <ac:chgData name="Longueira Angel Alfonso Antonio" userId="98b170fc-3060-491c-afc1-cd88fa0a9cd4" providerId="ADAL" clId="{CAECB3BA-929E-4E92-BA49-DAB404C84449}" dt="2020-07-02T10:20:43.704" v="2144" actId="165"/>
          <ac:spMkLst>
            <pc:docMk/>
            <pc:sldMk cId="2811740864" sldId="513"/>
            <ac:spMk id="27" creationId="{021DF03F-068C-4CE0-8C8A-F006515D3900}"/>
          </ac:spMkLst>
        </pc:spChg>
        <pc:spChg chg="mod topLvl">
          <ac:chgData name="Longueira Angel Alfonso Antonio" userId="98b170fc-3060-491c-afc1-cd88fa0a9cd4" providerId="ADAL" clId="{CAECB3BA-929E-4E92-BA49-DAB404C84449}" dt="2020-07-02T10:20:43.704" v="2144" actId="165"/>
          <ac:spMkLst>
            <pc:docMk/>
            <pc:sldMk cId="2811740864" sldId="513"/>
            <ac:spMk id="28" creationId="{F678D341-2A82-4BC7-A1B4-469F84C6A87B}"/>
          </ac:spMkLst>
        </pc:spChg>
        <pc:spChg chg="mod topLvl">
          <ac:chgData name="Longueira Angel Alfonso Antonio" userId="98b170fc-3060-491c-afc1-cd88fa0a9cd4" providerId="ADAL" clId="{CAECB3BA-929E-4E92-BA49-DAB404C84449}" dt="2020-07-02T10:20:43.704" v="2144" actId="165"/>
          <ac:spMkLst>
            <pc:docMk/>
            <pc:sldMk cId="2811740864" sldId="513"/>
            <ac:spMk id="29" creationId="{E41FEED8-C185-46FA-8D65-075EB00940C4}"/>
          </ac:spMkLst>
        </pc:spChg>
        <pc:spChg chg="mod topLvl">
          <ac:chgData name="Longueira Angel Alfonso Antonio" userId="98b170fc-3060-491c-afc1-cd88fa0a9cd4" providerId="ADAL" clId="{CAECB3BA-929E-4E92-BA49-DAB404C84449}" dt="2020-07-02T10:20:43.704" v="2144" actId="165"/>
          <ac:spMkLst>
            <pc:docMk/>
            <pc:sldMk cId="2811740864" sldId="513"/>
            <ac:spMk id="30" creationId="{EEF0678B-30E8-4A97-B72C-228782240E46}"/>
          </ac:spMkLst>
        </pc:spChg>
        <pc:spChg chg="mod topLvl">
          <ac:chgData name="Longueira Angel Alfonso Antonio" userId="98b170fc-3060-491c-afc1-cd88fa0a9cd4" providerId="ADAL" clId="{CAECB3BA-929E-4E92-BA49-DAB404C84449}" dt="2020-07-02T10:20:43.704" v="2144" actId="165"/>
          <ac:spMkLst>
            <pc:docMk/>
            <pc:sldMk cId="2811740864" sldId="513"/>
            <ac:spMk id="31" creationId="{49A0EF36-C624-43F3-8F14-3C4985963C0C}"/>
          </ac:spMkLst>
        </pc:spChg>
        <pc:spChg chg="mod topLvl">
          <ac:chgData name="Longueira Angel Alfonso Antonio" userId="98b170fc-3060-491c-afc1-cd88fa0a9cd4" providerId="ADAL" clId="{CAECB3BA-929E-4E92-BA49-DAB404C84449}" dt="2020-07-02T10:20:43.704" v="2144" actId="165"/>
          <ac:spMkLst>
            <pc:docMk/>
            <pc:sldMk cId="2811740864" sldId="513"/>
            <ac:spMk id="32" creationId="{18BBB9E7-75EE-4668-A0E7-0F41B577FD13}"/>
          </ac:spMkLst>
        </pc:spChg>
        <pc:spChg chg="mod topLvl">
          <ac:chgData name="Longueira Angel Alfonso Antonio" userId="98b170fc-3060-491c-afc1-cd88fa0a9cd4" providerId="ADAL" clId="{CAECB3BA-929E-4E92-BA49-DAB404C84449}" dt="2020-07-02T10:20:43.704" v="2144" actId="165"/>
          <ac:spMkLst>
            <pc:docMk/>
            <pc:sldMk cId="2811740864" sldId="513"/>
            <ac:spMk id="33" creationId="{277EE798-734E-4EA6-B0D9-B1AB75070E5D}"/>
          </ac:spMkLst>
        </pc:spChg>
        <pc:spChg chg="mod topLvl">
          <ac:chgData name="Longueira Angel Alfonso Antonio" userId="98b170fc-3060-491c-afc1-cd88fa0a9cd4" providerId="ADAL" clId="{CAECB3BA-929E-4E92-BA49-DAB404C84449}" dt="2020-07-02T10:20:43.704" v="2144" actId="165"/>
          <ac:spMkLst>
            <pc:docMk/>
            <pc:sldMk cId="2811740864" sldId="513"/>
            <ac:spMk id="34" creationId="{5007A528-B9C7-4423-80EE-065C47ACD4ED}"/>
          </ac:spMkLst>
        </pc:spChg>
        <pc:spChg chg="add mod ord topLvl">
          <ac:chgData name="Longueira Angel Alfonso Antonio" userId="98b170fc-3060-491c-afc1-cd88fa0a9cd4" providerId="ADAL" clId="{CAECB3BA-929E-4E92-BA49-DAB404C84449}" dt="2020-07-02T10:20:43.704" v="2144" actId="165"/>
          <ac:spMkLst>
            <pc:docMk/>
            <pc:sldMk cId="2811740864" sldId="513"/>
            <ac:spMk id="35" creationId="{EF88CAC4-88F0-4841-9CD6-5BDB149DBE4A}"/>
          </ac:spMkLst>
        </pc:spChg>
        <pc:spChg chg="mod">
          <ac:chgData name="Longueira Angel Alfonso Antonio" userId="98b170fc-3060-491c-afc1-cd88fa0a9cd4" providerId="ADAL" clId="{CAECB3BA-929E-4E92-BA49-DAB404C84449}" dt="2020-07-02T10:20:43.704" v="2144" actId="165"/>
          <ac:spMkLst>
            <pc:docMk/>
            <pc:sldMk cId="2811740864" sldId="513"/>
            <ac:spMk id="39" creationId="{E0FE7CD2-C21C-4A13-AA5E-3FDE90841182}"/>
          </ac:spMkLst>
        </pc:spChg>
        <pc:spChg chg="mod">
          <ac:chgData name="Longueira Angel Alfonso Antonio" userId="98b170fc-3060-491c-afc1-cd88fa0a9cd4" providerId="ADAL" clId="{CAECB3BA-929E-4E92-BA49-DAB404C84449}" dt="2020-07-02T10:20:43.704" v="2144" actId="165"/>
          <ac:spMkLst>
            <pc:docMk/>
            <pc:sldMk cId="2811740864" sldId="513"/>
            <ac:spMk id="40" creationId="{ABDF59A9-F58B-4597-9D46-6CFD366A792C}"/>
          </ac:spMkLst>
        </pc:spChg>
        <pc:spChg chg="mod">
          <ac:chgData name="Longueira Angel Alfonso Antonio" userId="98b170fc-3060-491c-afc1-cd88fa0a9cd4" providerId="ADAL" clId="{CAECB3BA-929E-4E92-BA49-DAB404C84449}" dt="2020-07-02T10:20:43.704" v="2144" actId="165"/>
          <ac:spMkLst>
            <pc:docMk/>
            <pc:sldMk cId="2811740864" sldId="513"/>
            <ac:spMk id="41" creationId="{0FDCE51E-2AEE-4099-B060-9551129CD374}"/>
          </ac:spMkLst>
        </pc:spChg>
        <pc:spChg chg="mod">
          <ac:chgData name="Longueira Angel Alfonso Antonio" userId="98b170fc-3060-491c-afc1-cd88fa0a9cd4" providerId="ADAL" clId="{CAECB3BA-929E-4E92-BA49-DAB404C84449}" dt="2020-07-02T10:20:43.704" v="2144" actId="165"/>
          <ac:spMkLst>
            <pc:docMk/>
            <pc:sldMk cId="2811740864" sldId="513"/>
            <ac:spMk id="42" creationId="{03D6A3B9-1E86-457A-8A34-72E4F05D1E1D}"/>
          </ac:spMkLst>
        </pc:spChg>
        <pc:spChg chg="mod">
          <ac:chgData name="Longueira Angel Alfonso Antonio" userId="98b170fc-3060-491c-afc1-cd88fa0a9cd4" providerId="ADAL" clId="{CAECB3BA-929E-4E92-BA49-DAB404C84449}" dt="2020-07-02T10:20:43.704" v="2144" actId="165"/>
          <ac:spMkLst>
            <pc:docMk/>
            <pc:sldMk cId="2811740864" sldId="513"/>
            <ac:spMk id="43" creationId="{70AA884F-F84E-4E8C-A256-3367395DB54F}"/>
          </ac:spMkLst>
        </pc:spChg>
        <pc:spChg chg="mod">
          <ac:chgData name="Longueira Angel Alfonso Antonio" userId="98b170fc-3060-491c-afc1-cd88fa0a9cd4" providerId="ADAL" clId="{CAECB3BA-929E-4E92-BA49-DAB404C84449}" dt="2020-07-02T10:20:43.704" v="2144" actId="165"/>
          <ac:spMkLst>
            <pc:docMk/>
            <pc:sldMk cId="2811740864" sldId="513"/>
            <ac:spMk id="44" creationId="{1EBF6503-FE18-4B0D-B765-2EE9E8C13061}"/>
          </ac:spMkLst>
        </pc:spChg>
        <pc:spChg chg="mod">
          <ac:chgData name="Longueira Angel Alfonso Antonio" userId="98b170fc-3060-491c-afc1-cd88fa0a9cd4" providerId="ADAL" clId="{CAECB3BA-929E-4E92-BA49-DAB404C84449}" dt="2020-07-02T10:20:43.704" v="2144" actId="165"/>
          <ac:spMkLst>
            <pc:docMk/>
            <pc:sldMk cId="2811740864" sldId="513"/>
            <ac:spMk id="45" creationId="{0D715FD4-A406-4F6E-976E-6EFD323ED088}"/>
          </ac:spMkLst>
        </pc:spChg>
        <pc:spChg chg="mod">
          <ac:chgData name="Longueira Angel Alfonso Antonio" userId="98b170fc-3060-491c-afc1-cd88fa0a9cd4" providerId="ADAL" clId="{CAECB3BA-929E-4E92-BA49-DAB404C84449}" dt="2020-07-02T10:20:43.704" v="2144" actId="165"/>
          <ac:spMkLst>
            <pc:docMk/>
            <pc:sldMk cId="2811740864" sldId="513"/>
            <ac:spMk id="46" creationId="{5575C108-4FA7-4539-8D44-576A7C74ED0E}"/>
          </ac:spMkLst>
        </pc:spChg>
        <pc:spChg chg="mod">
          <ac:chgData name="Longueira Angel Alfonso Antonio" userId="98b170fc-3060-491c-afc1-cd88fa0a9cd4" providerId="ADAL" clId="{CAECB3BA-929E-4E92-BA49-DAB404C84449}" dt="2020-07-02T10:20:43.704" v="2144" actId="165"/>
          <ac:spMkLst>
            <pc:docMk/>
            <pc:sldMk cId="2811740864" sldId="513"/>
            <ac:spMk id="47" creationId="{406DE66E-4D5B-4949-AC07-0084DC9A933F}"/>
          </ac:spMkLst>
        </pc:spChg>
        <pc:spChg chg="mod">
          <ac:chgData name="Longueira Angel Alfonso Antonio" userId="98b170fc-3060-491c-afc1-cd88fa0a9cd4" providerId="ADAL" clId="{CAECB3BA-929E-4E92-BA49-DAB404C84449}" dt="2020-07-02T10:20:43.704" v="2144" actId="165"/>
          <ac:spMkLst>
            <pc:docMk/>
            <pc:sldMk cId="2811740864" sldId="513"/>
            <ac:spMk id="48" creationId="{3AE09352-2CD2-474C-AE83-70B8E4AD9C69}"/>
          </ac:spMkLst>
        </pc:spChg>
        <pc:spChg chg="mod">
          <ac:chgData name="Longueira Angel Alfonso Antonio" userId="98b170fc-3060-491c-afc1-cd88fa0a9cd4" providerId="ADAL" clId="{CAECB3BA-929E-4E92-BA49-DAB404C84449}" dt="2020-07-02T07:59:27.252" v="1381" actId="571"/>
          <ac:spMkLst>
            <pc:docMk/>
            <pc:sldMk cId="2811740864" sldId="513"/>
            <ac:spMk id="50" creationId="{F5D765C4-897A-403F-B87B-41A9C5E2A2EB}"/>
          </ac:spMkLst>
        </pc:spChg>
        <pc:spChg chg="mod">
          <ac:chgData name="Longueira Angel Alfonso Antonio" userId="98b170fc-3060-491c-afc1-cd88fa0a9cd4" providerId="ADAL" clId="{CAECB3BA-929E-4E92-BA49-DAB404C84449}" dt="2020-07-02T07:59:27.252" v="1381" actId="571"/>
          <ac:spMkLst>
            <pc:docMk/>
            <pc:sldMk cId="2811740864" sldId="513"/>
            <ac:spMk id="51" creationId="{A03CD052-D66E-48B1-B232-57FDCC13B1EF}"/>
          </ac:spMkLst>
        </pc:spChg>
        <pc:spChg chg="mod">
          <ac:chgData name="Longueira Angel Alfonso Antonio" userId="98b170fc-3060-491c-afc1-cd88fa0a9cd4" providerId="ADAL" clId="{CAECB3BA-929E-4E92-BA49-DAB404C84449}" dt="2020-07-02T07:59:27.252" v="1381" actId="571"/>
          <ac:spMkLst>
            <pc:docMk/>
            <pc:sldMk cId="2811740864" sldId="513"/>
            <ac:spMk id="52" creationId="{D512ADF5-679A-4CE2-A773-534C38B0511B}"/>
          </ac:spMkLst>
        </pc:spChg>
        <pc:spChg chg="mod">
          <ac:chgData name="Longueira Angel Alfonso Antonio" userId="98b170fc-3060-491c-afc1-cd88fa0a9cd4" providerId="ADAL" clId="{CAECB3BA-929E-4E92-BA49-DAB404C84449}" dt="2020-07-02T07:59:27.252" v="1381" actId="571"/>
          <ac:spMkLst>
            <pc:docMk/>
            <pc:sldMk cId="2811740864" sldId="513"/>
            <ac:spMk id="53" creationId="{A02514EA-2BBD-4BE5-807B-503FC863F61C}"/>
          </ac:spMkLst>
        </pc:spChg>
        <pc:spChg chg="mod">
          <ac:chgData name="Longueira Angel Alfonso Antonio" userId="98b170fc-3060-491c-afc1-cd88fa0a9cd4" providerId="ADAL" clId="{CAECB3BA-929E-4E92-BA49-DAB404C84449}" dt="2020-07-02T07:59:27.252" v="1381" actId="571"/>
          <ac:spMkLst>
            <pc:docMk/>
            <pc:sldMk cId="2811740864" sldId="513"/>
            <ac:spMk id="54" creationId="{52E9F673-CB4D-46AB-910C-AA6A12A552C9}"/>
          </ac:spMkLst>
        </pc:spChg>
        <pc:spChg chg="mod">
          <ac:chgData name="Longueira Angel Alfonso Antonio" userId="98b170fc-3060-491c-afc1-cd88fa0a9cd4" providerId="ADAL" clId="{CAECB3BA-929E-4E92-BA49-DAB404C84449}" dt="2020-07-02T07:59:27.252" v="1381" actId="571"/>
          <ac:spMkLst>
            <pc:docMk/>
            <pc:sldMk cId="2811740864" sldId="513"/>
            <ac:spMk id="55" creationId="{309D58FB-8878-43D3-A613-9C6103055D2E}"/>
          </ac:spMkLst>
        </pc:spChg>
        <pc:spChg chg="mod">
          <ac:chgData name="Longueira Angel Alfonso Antonio" userId="98b170fc-3060-491c-afc1-cd88fa0a9cd4" providerId="ADAL" clId="{CAECB3BA-929E-4E92-BA49-DAB404C84449}" dt="2020-07-02T07:59:27.252" v="1381" actId="571"/>
          <ac:spMkLst>
            <pc:docMk/>
            <pc:sldMk cId="2811740864" sldId="513"/>
            <ac:spMk id="56" creationId="{C6F8AF24-FCA6-4328-AA44-10AE7C6449CA}"/>
          </ac:spMkLst>
        </pc:spChg>
        <pc:spChg chg="mod">
          <ac:chgData name="Longueira Angel Alfonso Antonio" userId="98b170fc-3060-491c-afc1-cd88fa0a9cd4" providerId="ADAL" clId="{CAECB3BA-929E-4E92-BA49-DAB404C84449}" dt="2020-07-02T07:59:27.252" v="1381" actId="571"/>
          <ac:spMkLst>
            <pc:docMk/>
            <pc:sldMk cId="2811740864" sldId="513"/>
            <ac:spMk id="57" creationId="{31C2768C-9A6B-4453-A8FE-C8C20C7640CE}"/>
          </ac:spMkLst>
        </pc:spChg>
        <pc:spChg chg="mod">
          <ac:chgData name="Longueira Angel Alfonso Antonio" userId="98b170fc-3060-491c-afc1-cd88fa0a9cd4" providerId="ADAL" clId="{CAECB3BA-929E-4E92-BA49-DAB404C84449}" dt="2020-07-02T07:59:27.252" v="1381" actId="571"/>
          <ac:spMkLst>
            <pc:docMk/>
            <pc:sldMk cId="2811740864" sldId="513"/>
            <ac:spMk id="58" creationId="{010EB965-A181-4022-9492-DFBABC9CBB1C}"/>
          </ac:spMkLst>
        </pc:spChg>
        <pc:spChg chg="mod">
          <ac:chgData name="Longueira Angel Alfonso Antonio" userId="98b170fc-3060-491c-afc1-cd88fa0a9cd4" providerId="ADAL" clId="{CAECB3BA-929E-4E92-BA49-DAB404C84449}" dt="2020-07-02T07:59:27.252" v="1381" actId="571"/>
          <ac:spMkLst>
            <pc:docMk/>
            <pc:sldMk cId="2811740864" sldId="513"/>
            <ac:spMk id="59" creationId="{520ED384-F82F-4967-89A9-D2E44C29EE1B}"/>
          </ac:spMkLst>
        </pc:spChg>
        <pc:spChg chg="mod">
          <ac:chgData name="Longueira Angel Alfonso Antonio" userId="98b170fc-3060-491c-afc1-cd88fa0a9cd4" providerId="ADAL" clId="{CAECB3BA-929E-4E92-BA49-DAB404C84449}" dt="2020-07-02T07:59:27.035" v="1380" actId="571"/>
          <ac:spMkLst>
            <pc:docMk/>
            <pc:sldMk cId="2811740864" sldId="513"/>
            <ac:spMk id="61" creationId="{4CCE6AB4-007E-4F91-9070-37F02FE540CA}"/>
          </ac:spMkLst>
        </pc:spChg>
        <pc:spChg chg="mod">
          <ac:chgData name="Longueira Angel Alfonso Antonio" userId="98b170fc-3060-491c-afc1-cd88fa0a9cd4" providerId="ADAL" clId="{CAECB3BA-929E-4E92-BA49-DAB404C84449}" dt="2020-07-02T07:59:27.035" v="1380" actId="571"/>
          <ac:spMkLst>
            <pc:docMk/>
            <pc:sldMk cId="2811740864" sldId="513"/>
            <ac:spMk id="62" creationId="{E4C8011E-8F96-4242-839A-FBAEF96E415C}"/>
          </ac:spMkLst>
        </pc:spChg>
        <pc:spChg chg="mod">
          <ac:chgData name="Longueira Angel Alfonso Antonio" userId="98b170fc-3060-491c-afc1-cd88fa0a9cd4" providerId="ADAL" clId="{CAECB3BA-929E-4E92-BA49-DAB404C84449}" dt="2020-07-02T07:59:27.035" v="1380" actId="571"/>
          <ac:spMkLst>
            <pc:docMk/>
            <pc:sldMk cId="2811740864" sldId="513"/>
            <ac:spMk id="63" creationId="{B890A37A-E919-41CF-9AF2-6386292A601A}"/>
          </ac:spMkLst>
        </pc:spChg>
        <pc:spChg chg="mod">
          <ac:chgData name="Longueira Angel Alfonso Antonio" userId="98b170fc-3060-491c-afc1-cd88fa0a9cd4" providerId="ADAL" clId="{CAECB3BA-929E-4E92-BA49-DAB404C84449}" dt="2020-07-02T07:59:27.035" v="1380" actId="571"/>
          <ac:spMkLst>
            <pc:docMk/>
            <pc:sldMk cId="2811740864" sldId="513"/>
            <ac:spMk id="64" creationId="{B01323B6-B919-4C67-98D8-EF254055EFD8}"/>
          </ac:spMkLst>
        </pc:spChg>
        <pc:spChg chg="mod">
          <ac:chgData name="Longueira Angel Alfonso Antonio" userId="98b170fc-3060-491c-afc1-cd88fa0a9cd4" providerId="ADAL" clId="{CAECB3BA-929E-4E92-BA49-DAB404C84449}" dt="2020-07-02T07:59:27.035" v="1380" actId="571"/>
          <ac:spMkLst>
            <pc:docMk/>
            <pc:sldMk cId="2811740864" sldId="513"/>
            <ac:spMk id="65" creationId="{1433B7FB-E675-4700-A723-E9F3A17955F2}"/>
          </ac:spMkLst>
        </pc:spChg>
        <pc:spChg chg="mod">
          <ac:chgData name="Longueira Angel Alfonso Antonio" userId="98b170fc-3060-491c-afc1-cd88fa0a9cd4" providerId="ADAL" clId="{CAECB3BA-929E-4E92-BA49-DAB404C84449}" dt="2020-07-02T07:59:27.035" v="1380" actId="571"/>
          <ac:spMkLst>
            <pc:docMk/>
            <pc:sldMk cId="2811740864" sldId="513"/>
            <ac:spMk id="66" creationId="{EAF7C687-A379-4FC2-962A-79622F359A5F}"/>
          </ac:spMkLst>
        </pc:spChg>
        <pc:spChg chg="mod">
          <ac:chgData name="Longueira Angel Alfonso Antonio" userId="98b170fc-3060-491c-afc1-cd88fa0a9cd4" providerId="ADAL" clId="{CAECB3BA-929E-4E92-BA49-DAB404C84449}" dt="2020-07-02T07:59:27.035" v="1380" actId="571"/>
          <ac:spMkLst>
            <pc:docMk/>
            <pc:sldMk cId="2811740864" sldId="513"/>
            <ac:spMk id="67" creationId="{CDD32B08-1F2C-4699-BCFC-96038CE90F67}"/>
          </ac:spMkLst>
        </pc:spChg>
        <pc:spChg chg="mod">
          <ac:chgData name="Longueira Angel Alfonso Antonio" userId="98b170fc-3060-491c-afc1-cd88fa0a9cd4" providerId="ADAL" clId="{CAECB3BA-929E-4E92-BA49-DAB404C84449}" dt="2020-07-02T07:59:27.035" v="1380" actId="571"/>
          <ac:spMkLst>
            <pc:docMk/>
            <pc:sldMk cId="2811740864" sldId="513"/>
            <ac:spMk id="68" creationId="{D1CFD94F-3A1D-4A2F-8208-FDAD4E3545A7}"/>
          </ac:spMkLst>
        </pc:spChg>
        <pc:spChg chg="mod">
          <ac:chgData name="Longueira Angel Alfonso Antonio" userId="98b170fc-3060-491c-afc1-cd88fa0a9cd4" providerId="ADAL" clId="{CAECB3BA-929E-4E92-BA49-DAB404C84449}" dt="2020-07-02T07:59:27.035" v="1380" actId="571"/>
          <ac:spMkLst>
            <pc:docMk/>
            <pc:sldMk cId="2811740864" sldId="513"/>
            <ac:spMk id="69" creationId="{01D5BD35-C530-4AD5-BFF1-136224C6944A}"/>
          </ac:spMkLst>
        </pc:spChg>
        <pc:spChg chg="mod">
          <ac:chgData name="Longueira Angel Alfonso Antonio" userId="98b170fc-3060-491c-afc1-cd88fa0a9cd4" providerId="ADAL" clId="{CAECB3BA-929E-4E92-BA49-DAB404C84449}" dt="2020-07-02T07:59:27.035" v="1380" actId="571"/>
          <ac:spMkLst>
            <pc:docMk/>
            <pc:sldMk cId="2811740864" sldId="513"/>
            <ac:spMk id="70" creationId="{052D6137-2FBB-42CE-88BB-A7CB9AE12E87}"/>
          </ac:spMkLst>
        </pc:spChg>
        <pc:spChg chg="mod">
          <ac:chgData name="Longueira Angel Alfonso Antonio" userId="98b170fc-3060-491c-afc1-cd88fa0a9cd4" providerId="ADAL" clId="{CAECB3BA-929E-4E92-BA49-DAB404C84449}" dt="2020-07-02T08:02:18.609" v="1427"/>
          <ac:spMkLst>
            <pc:docMk/>
            <pc:sldMk cId="2811740864" sldId="513"/>
            <ac:spMk id="74" creationId="{AC224318-1B9A-4512-BB79-4956FA6222AB}"/>
          </ac:spMkLst>
        </pc:spChg>
        <pc:spChg chg="add mod topLvl">
          <ac:chgData name="Longueira Angel Alfonso Antonio" userId="98b170fc-3060-491c-afc1-cd88fa0a9cd4" providerId="ADAL" clId="{CAECB3BA-929E-4E92-BA49-DAB404C84449}" dt="2020-07-02T10:20:43.704" v="2144" actId="165"/>
          <ac:spMkLst>
            <pc:docMk/>
            <pc:sldMk cId="2811740864" sldId="513"/>
            <ac:spMk id="76" creationId="{5076BED7-40C7-4FDF-89DC-114F2D83623D}"/>
          </ac:spMkLst>
        </pc:spChg>
        <pc:spChg chg="mod">
          <ac:chgData name="Longueira Angel Alfonso Antonio" userId="98b170fc-3060-491c-afc1-cd88fa0a9cd4" providerId="ADAL" clId="{CAECB3BA-929E-4E92-BA49-DAB404C84449}" dt="2020-07-02T08:02:18.609" v="1427"/>
          <ac:spMkLst>
            <pc:docMk/>
            <pc:sldMk cId="2811740864" sldId="513"/>
            <ac:spMk id="78" creationId="{9BD4CAF2-1C55-495B-9737-C31B120F2A50}"/>
          </ac:spMkLst>
        </pc:spChg>
        <pc:spChg chg="add mod ord topLvl">
          <ac:chgData name="Longueira Angel Alfonso Antonio" userId="98b170fc-3060-491c-afc1-cd88fa0a9cd4" providerId="ADAL" clId="{CAECB3BA-929E-4E92-BA49-DAB404C84449}" dt="2020-07-02T10:20:43.704" v="2144" actId="165"/>
          <ac:spMkLst>
            <pc:docMk/>
            <pc:sldMk cId="2811740864" sldId="513"/>
            <ac:spMk id="84" creationId="{0115E1F5-C310-4B70-98FB-2D23E720409C}"/>
          </ac:spMkLst>
        </pc:spChg>
        <pc:spChg chg="mod topLvl">
          <ac:chgData name="Longueira Angel Alfonso Antonio" userId="98b170fc-3060-491c-afc1-cd88fa0a9cd4" providerId="ADAL" clId="{CAECB3BA-929E-4E92-BA49-DAB404C84449}" dt="2020-07-02T10:20:43.704" v="2144" actId="165"/>
          <ac:spMkLst>
            <pc:docMk/>
            <pc:sldMk cId="2811740864" sldId="513"/>
            <ac:spMk id="86" creationId="{BA651B1B-0278-43FA-AF91-11207D1F0070}"/>
          </ac:spMkLst>
        </pc:spChg>
        <pc:spChg chg="mod topLvl">
          <ac:chgData name="Longueira Angel Alfonso Antonio" userId="98b170fc-3060-491c-afc1-cd88fa0a9cd4" providerId="ADAL" clId="{CAECB3BA-929E-4E92-BA49-DAB404C84449}" dt="2020-07-02T10:20:43.704" v="2144" actId="165"/>
          <ac:spMkLst>
            <pc:docMk/>
            <pc:sldMk cId="2811740864" sldId="513"/>
            <ac:spMk id="87" creationId="{82FF6A1A-B152-4215-A5FC-9EBABE9D6D26}"/>
          </ac:spMkLst>
        </pc:spChg>
        <pc:spChg chg="add mod ord topLvl">
          <ac:chgData name="Longueira Angel Alfonso Antonio" userId="98b170fc-3060-491c-afc1-cd88fa0a9cd4" providerId="ADAL" clId="{CAECB3BA-929E-4E92-BA49-DAB404C84449}" dt="2020-07-02T10:20:43.704" v="2144" actId="165"/>
          <ac:spMkLst>
            <pc:docMk/>
            <pc:sldMk cId="2811740864" sldId="513"/>
            <ac:spMk id="89" creationId="{7D034DCA-D734-4C2A-A432-0DCB50FEF886}"/>
          </ac:spMkLst>
        </pc:spChg>
        <pc:spChg chg="add mod">
          <ac:chgData name="Longueira Angel Alfonso Antonio" userId="98b170fc-3060-491c-afc1-cd88fa0a9cd4" providerId="ADAL" clId="{CAECB3BA-929E-4E92-BA49-DAB404C84449}" dt="2020-07-02T08:10:52.862" v="1516" actId="571"/>
          <ac:spMkLst>
            <pc:docMk/>
            <pc:sldMk cId="2811740864" sldId="513"/>
            <ac:spMk id="93" creationId="{3D93C597-2F01-4E90-B952-A2CAAECCFD0B}"/>
          </ac:spMkLst>
        </pc:spChg>
        <pc:spChg chg="mod topLvl">
          <ac:chgData name="Longueira Angel Alfonso Antonio" userId="98b170fc-3060-491c-afc1-cd88fa0a9cd4" providerId="ADAL" clId="{CAECB3BA-929E-4E92-BA49-DAB404C84449}" dt="2020-07-02T08:10:52.862" v="1516" actId="571"/>
          <ac:spMkLst>
            <pc:docMk/>
            <pc:sldMk cId="2811740864" sldId="513"/>
            <ac:spMk id="95" creationId="{ABEC9EAD-89A5-480A-B1A7-19A35F726D8B}"/>
          </ac:spMkLst>
        </pc:spChg>
        <pc:spChg chg="mod topLvl">
          <ac:chgData name="Longueira Angel Alfonso Antonio" userId="98b170fc-3060-491c-afc1-cd88fa0a9cd4" providerId="ADAL" clId="{CAECB3BA-929E-4E92-BA49-DAB404C84449}" dt="2020-07-02T08:10:52.862" v="1516" actId="571"/>
          <ac:spMkLst>
            <pc:docMk/>
            <pc:sldMk cId="2811740864" sldId="513"/>
            <ac:spMk id="96" creationId="{B6719BD1-1DD0-4219-A0D2-3923E53B4CFE}"/>
          </ac:spMkLst>
        </pc:spChg>
        <pc:spChg chg="mod topLvl">
          <ac:chgData name="Longueira Angel Alfonso Antonio" userId="98b170fc-3060-491c-afc1-cd88fa0a9cd4" providerId="ADAL" clId="{CAECB3BA-929E-4E92-BA49-DAB404C84449}" dt="2020-07-02T08:10:52.862" v="1516" actId="571"/>
          <ac:spMkLst>
            <pc:docMk/>
            <pc:sldMk cId="2811740864" sldId="513"/>
            <ac:spMk id="97" creationId="{A791C31C-E4DA-4E2E-A07E-C4B7CAD9EC41}"/>
          </ac:spMkLst>
        </pc:spChg>
        <pc:spChg chg="mod topLvl">
          <ac:chgData name="Longueira Angel Alfonso Antonio" userId="98b170fc-3060-491c-afc1-cd88fa0a9cd4" providerId="ADAL" clId="{CAECB3BA-929E-4E92-BA49-DAB404C84449}" dt="2020-07-02T08:10:52.862" v="1516" actId="571"/>
          <ac:spMkLst>
            <pc:docMk/>
            <pc:sldMk cId="2811740864" sldId="513"/>
            <ac:spMk id="98" creationId="{51DAB826-AFD8-4440-9125-4CCBBE48F0CA}"/>
          </ac:spMkLst>
        </pc:spChg>
        <pc:spChg chg="mod topLvl">
          <ac:chgData name="Longueira Angel Alfonso Antonio" userId="98b170fc-3060-491c-afc1-cd88fa0a9cd4" providerId="ADAL" clId="{CAECB3BA-929E-4E92-BA49-DAB404C84449}" dt="2020-07-02T08:10:52.862" v="1516" actId="571"/>
          <ac:spMkLst>
            <pc:docMk/>
            <pc:sldMk cId="2811740864" sldId="513"/>
            <ac:spMk id="99" creationId="{2550344C-703B-464E-BE10-0454887304DD}"/>
          </ac:spMkLst>
        </pc:spChg>
        <pc:spChg chg="mod topLvl">
          <ac:chgData name="Longueira Angel Alfonso Antonio" userId="98b170fc-3060-491c-afc1-cd88fa0a9cd4" providerId="ADAL" clId="{CAECB3BA-929E-4E92-BA49-DAB404C84449}" dt="2020-07-02T08:10:56.968" v="1517" actId="571"/>
          <ac:spMkLst>
            <pc:docMk/>
            <pc:sldMk cId="2811740864" sldId="513"/>
            <ac:spMk id="102" creationId="{76541A3C-9A99-4C6C-8395-A4A92CA1F6F4}"/>
          </ac:spMkLst>
        </pc:spChg>
        <pc:spChg chg="mod topLvl">
          <ac:chgData name="Longueira Angel Alfonso Antonio" userId="98b170fc-3060-491c-afc1-cd88fa0a9cd4" providerId="ADAL" clId="{CAECB3BA-929E-4E92-BA49-DAB404C84449}" dt="2020-07-02T08:10:56.968" v="1517" actId="571"/>
          <ac:spMkLst>
            <pc:docMk/>
            <pc:sldMk cId="2811740864" sldId="513"/>
            <ac:spMk id="103" creationId="{1824682C-17CB-4DD1-B516-30573574B43B}"/>
          </ac:spMkLst>
        </pc:spChg>
        <pc:spChg chg="mod topLvl">
          <ac:chgData name="Longueira Angel Alfonso Antonio" userId="98b170fc-3060-491c-afc1-cd88fa0a9cd4" providerId="ADAL" clId="{CAECB3BA-929E-4E92-BA49-DAB404C84449}" dt="2020-07-02T08:10:56.968" v="1517" actId="571"/>
          <ac:spMkLst>
            <pc:docMk/>
            <pc:sldMk cId="2811740864" sldId="513"/>
            <ac:spMk id="104" creationId="{C0F40C2E-622E-4545-B7FC-B95696EB1569}"/>
          </ac:spMkLst>
        </pc:spChg>
        <pc:spChg chg="mod topLvl">
          <ac:chgData name="Longueira Angel Alfonso Antonio" userId="98b170fc-3060-491c-afc1-cd88fa0a9cd4" providerId="ADAL" clId="{CAECB3BA-929E-4E92-BA49-DAB404C84449}" dt="2020-07-02T08:10:56.968" v="1517" actId="571"/>
          <ac:spMkLst>
            <pc:docMk/>
            <pc:sldMk cId="2811740864" sldId="513"/>
            <ac:spMk id="105" creationId="{11AAFA95-DB0F-491A-9F4D-846B90EBF325}"/>
          </ac:spMkLst>
        </pc:spChg>
        <pc:spChg chg="mod topLvl">
          <ac:chgData name="Longueira Angel Alfonso Antonio" userId="98b170fc-3060-491c-afc1-cd88fa0a9cd4" providerId="ADAL" clId="{CAECB3BA-929E-4E92-BA49-DAB404C84449}" dt="2020-07-02T08:10:56.968" v="1517" actId="571"/>
          <ac:spMkLst>
            <pc:docMk/>
            <pc:sldMk cId="2811740864" sldId="513"/>
            <ac:spMk id="106" creationId="{A3850FBC-0067-45E7-AA0D-7E3220D29D82}"/>
          </ac:spMkLst>
        </pc:spChg>
        <pc:spChg chg="add mod ord">
          <ac:chgData name="Longueira Angel Alfonso Antonio" userId="98b170fc-3060-491c-afc1-cd88fa0a9cd4" providerId="ADAL" clId="{CAECB3BA-929E-4E92-BA49-DAB404C84449}" dt="2020-07-02T08:10:56.968" v="1517" actId="571"/>
          <ac:spMkLst>
            <pc:docMk/>
            <pc:sldMk cId="2811740864" sldId="513"/>
            <ac:spMk id="108" creationId="{9583DC40-3493-4B79-ADF3-AB915EF8CE97}"/>
          </ac:spMkLst>
        </pc:spChg>
        <pc:spChg chg="add del mod">
          <ac:chgData name="Longueira Angel Alfonso Antonio" userId="98b170fc-3060-491c-afc1-cd88fa0a9cd4" providerId="ADAL" clId="{CAECB3BA-929E-4E92-BA49-DAB404C84449}" dt="2020-07-02T08:11:23.580" v="1525" actId="21"/>
          <ac:spMkLst>
            <pc:docMk/>
            <pc:sldMk cId="2811740864" sldId="513"/>
            <ac:spMk id="111" creationId="{D011A65D-BB86-485C-8B47-3E2C69EEA098}"/>
          </ac:spMkLst>
        </pc:spChg>
        <pc:spChg chg="add del mod">
          <ac:chgData name="Longueira Angel Alfonso Antonio" userId="98b170fc-3060-491c-afc1-cd88fa0a9cd4" providerId="ADAL" clId="{CAECB3BA-929E-4E92-BA49-DAB404C84449}" dt="2020-07-02T08:11:05.147" v="1519" actId="21"/>
          <ac:spMkLst>
            <pc:docMk/>
            <pc:sldMk cId="2811740864" sldId="513"/>
            <ac:spMk id="112" creationId="{6BBD8D47-D416-4185-802D-E3A33F46AF41}"/>
          </ac:spMkLst>
        </pc:spChg>
        <pc:spChg chg="add mod">
          <ac:chgData name="Longueira Angel Alfonso Antonio" userId="98b170fc-3060-491c-afc1-cd88fa0a9cd4" providerId="ADAL" clId="{CAECB3BA-929E-4E92-BA49-DAB404C84449}" dt="2020-07-02T10:20:18.336" v="2141" actId="165"/>
          <ac:spMkLst>
            <pc:docMk/>
            <pc:sldMk cId="2811740864" sldId="513"/>
            <ac:spMk id="113" creationId="{44807BB1-B92A-4AEB-998D-7151F5A864DC}"/>
          </ac:spMkLst>
        </pc:spChg>
        <pc:spChg chg="add mod">
          <ac:chgData name="Longueira Angel Alfonso Antonio" userId="98b170fc-3060-491c-afc1-cd88fa0a9cd4" providerId="ADAL" clId="{CAECB3BA-929E-4E92-BA49-DAB404C84449}" dt="2020-07-02T10:20:18.336" v="2141" actId="165"/>
          <ac:spMkLst>
            <pc:docMk/>
            <pc:sldMk cId="2811740864" sldId="513"/>
            <ac:spMk id="114" creationId="{11FD8224-C4D9-40B2-8719-F05C580EC934}"/>
          </ac:spMkLst>
        </pc:spChg>
        <pc:spChg chg="add mod topLvl">
          <ac:chgData name="Longueira Angel Alfonso Antonio" userId="98b170fc-3060-491c-afc1-cd88fa0a9cd4" providerId="ADAL" clId="{CAECB3BA-929E-4E92-BA49-DAB404C84449}" dt="2020-07-02T10:20:31.113" v="2142" actId="207"/>
          <ac:spMkLst>
            <pc:docMk/>
            <pc:sldMk cId="2811740864" sldId="513"/>
            <ac:spMk id="115" creationId="{7FEF9263-47A6-463A-9199-03DC24348625}"/>
          </ac:spMkLst>
        </pc:spChg>
        <pc:spChg chg="mod topLvl">
          <ac:chgData name="Longueira Angel Alfonso Antonio" userId="98b170fc-3060-491c-afc1-cd88fa0a9cd4" providerId="ADAL" clId="{CAECB3BA-929E-4E92-BA49-DAB404C84449}" dt="2020-07-02T10:20:18.336" v="2141" actId="165"/>
          <ac:spMkLst>
            <pc:docMk/>
            <pc:sldMk cId="2811740864" sldId="513"/>
            <ac:spMk id="117" creationId="{6730DD5D-6A07-4BC3-A77D-DEA555714135}"/>
          </ac:spMkLst>
        </pc:spChg>
        <pc:spChg chg="mod topLvl">
          <ac:chgData name="Longueira Angel Alfonso Antonio" userId="98b170fc-3060-491c-afc1-cd88fa0a9cd4" providerId="ADAL" clId="{CAECB3BA-929E-4E92-BA49-DAB404C84449}" dt="2020-07-02T10:20:18.336" v="2141" actId="165"/>
          <ac:spMkLst>
            <pc:docMk/>
            <pc:sldMk cId="2811740864" sldId="513"/>
            <ac:spMk id="118" creationId="{B09C20D3-980C-4651-A93E-13E83654BD98}"/>
          </ac:spMkLst>
        </pc:spChg>
        <pc:spChg chg="mod topLvl">
          <ac:chgData name="Longueira Angel Alfonso Antonio" userId="98b170fc-3060-491c-afc1-cd88fa0a9cd4" providerId="ADAL" clId="{CAECB3BA-929E-4E92-BA49-DAB404C84449}" dt="2020-07-02T10:20:18.336" v="2141" actId="165"/>
          <ac:spMkLst>
            <pc:docMk/>
            <pc:sldMk cId="2811740864" sldId="513"/>
            <ac:spMk id="119" creationId="{5D978BC6-D0DE-4369-9B07-36158535CBDD}"/>
          </ac:spMkLst>
        </pc:spChg>
        <pc:spChg chg="mod topLvl">
          <ac:chgData name="Longueira Angel Alfonso Antonio" userId="98b170fc-3060-491c-afc1-cd88fa0a9cd4" providerId="ADAL" clId="{CAECB3BA-929E-4E92-BA49-DAB404C84449}" dt="2020-07-02T10:20:18.336" v="2141" actId="165"/>
          <ac:spMkLst>
            <pc:docMk/>
            <pc:sldMk cId="2811740864" sldId="513"/>
            <ac:spMk id="120" creationId="{C6FFD7EC-5CB1-4FE8-8A32-6E196AD35996}"/>
          </ac:spMkLst>
        </pc:spChg>
        <pc:spChg chg="mod topLvl">
          <ac:chgData name="Longueira Angel Alfonso Antonio" userId="98b170fc-3060-491c-afc1-cd88fa0a9cd4" providerId="ADAL" clId="{CAECB3BA-929E-4E92-BA49-DAB404C84449}" dt="2020-07-02T10:20:18.336" v="2141" actId="165"/>
          <ac:spMkLst>
            <pc:docMk/>
            <pc:sldMk cId="2811740864" sldId="513"/>
            <ac:spMk id="121" creationId="{BAEF6ADF-3564-4B00-AB3F-E29FA608B726}"/>
          </ac:spMkLst>
        </pc:spChg>
        <pc:spChg chg="add mod ord topLvl">
          <ac:chgData name="Longueira Angel Alfonso Antonio" userId="98b170fc-3060-491c-afc1-cd88fa0a9cd4" providerId="ADAL" clId="{CAECB3BA-929E-4E92-BA49-DAB404C84449}" dt="2020-07-02T10:20:43.704" v="2144" actId="165"/>
          <ac:spMkLst>
            <pc:docMk/>
            <pc:sldMk cId="2811740864" sldId="513"/>
            <ac:spMk id="136" creationId="{D27A2DF4-352D-4A75-9D91-B4266CF49F55}"/>
          </ac:spMkLst>
        </pc:spChg>
        <pc:spChg chg="add mod ord topLvl">
          <ac:chgData name="Longueira Angel Alfonso Antonio" userId="98b170fc-3060-491c-afc1-cd88fa0a9cd4" providerId="ADAL" clId="{CAECB3BA-929E-4E92-BA49-DAB404C84449}" dt="2020-07-02T10:20:43.704" v="2144" actId="165"/>
          <ac:spMkLst>
            <pc:docMk/>
            <pc:sldMk cId="2811740864" sldId="513"/>
            <ac:spMk id="138" creationId="{FCD03823-241E-45B3-AD70-ADBE9A467218}"/>
          </ac:spMkLst>
        </pc:spChg>
        <pc:spChg chg="add mod ord topLvl">
          <ac:chgData name="Longueira Angel Alfonso Antonio" userId="98b170fc-3060-491c-afc1-cd88fa0a9cd4" providerId="ADAL" clId="{CAECB3BA-929E-4E92-BA49-DAB404C84449}" dt="2020-07-02T10:20:43.704" v="2144" actId="165"/>
          <ac:spMkLst>
            <pc:docMk/>
            <pc:sldMk cId="2811740864" sldId="513"/>
            <ac:spMk id="141" creationId="{D2FD0F4E-AB10-493C-9806-A73C764E597C}"/>
          </ac:spMkLst>
        </pc:spChg>
        <pc:spChg chg="del mod topLvl">
          <ac:chgData name="Longueira Angel Alfonso Antonio" userId="98b170fc-3060-491c-afc1-cd88fa0a9cd4" providerId="ADAL" clId="{CAECB3BA-929E-4E92-BA49-DAB404C84449}" dt="2020-07-02T08:48:04.745" v="2005" actId="478"/>
          <ac:spMkLst>
            <pc:docMk/>
            <pc:sldMk cId="2811740864" sldId="513"/>
            <ac:spMk id="152" creationId="{C9E2A1D0-2EA0-41F9-92BE-62E540FE5D70}"/>
          </ac:spMkLst>
        </pc:spChg>
        <pc:spChg chg="del mod topLvl">
          <ac:chgData name="Longueira Angel Alfonso Antonio" userId="98b170fc-3060-491c-afc1-cd88fa0a9cd4" providerId="ADAL" clId="{CAECB3BA-929E-4E92-BA49-DAB404C84449}" dt="2020-07-02T08:48:04.745" v="2005" actId="478"/>
          <ac:spMkLst>
            <pc:docMk/>
            <pc:sldMk cId="2811740864" sldId="513"/>
            <ac:spMk id="153" creationId="{6A6767C7-0570-4444-AA6A-32ED17457229}"/>
          </ac:spMkLst>
        </pc:spChg>
        <pc:spChg chg="add mod topLvl">
          <ac:chgData name="Longueira Angel Alfonso Antonio" userId="98b170fc-3060-491c-afc1-cd88fa0a9cd4" providerId="ADAL" clId="{CAECB3BA-929E-4E92-BA49-DAB404C84449}" dt="2020-07-02T10:20:43.704" v="2144" actId="165"/>
          <ac:spMkLst>
            <pc:docMk/>
            <pc:sldMk cId="2811740864" sldId="513"/>
            <ac:spMk id="155" creationId="{C4F26048-4F41-43C6-BB4A-641565C4C05F}"/>
          </ac:spMkLst>
        </pc:spChg>
        <pc:spChg chg="add mod topLvl">
          <ac:chgData name="Longueira Angel Alfonso Antonio" userId="98b170fc-3060-491c-afc1-cd88fa0a9cd4" providerId="ADAL" clId="{CAECB3BA-929E-4E92-BA49-DAB404C84449}" dt="2020-07-02T10:20:43.704" v="2144" actId="165"/>
          <ac:spMkLst>
            <pc:docMk/>
            <pc:sldMk cId="2811740864" sldId="513"/>
            <ac:spMk id="156" creationId="{F68136A0-5AE1-4EE5-9B08-0E8ADCD0E26C}"/>
          </ac:spMkLst>
        </pc:spChg>
        <pc:spChg chg="add mod topLvl">
          <ac:chgData name="Longueira Angel Alfonso Antonio" userId="98b170fc-3060-491c-afc1-cd88fa0a9cd4" providerId="ADAL" clId="{CAECB3BA-929E-4E92-BA49-DAB404C84449}" dt="2020-07-02T10:20:43.704" v="2144" actId="165"/>
          <ac:spMkLst>
            <pc:docMk/>
            <pc:sldMk cId="2811740864" sldId="513"/>
            <ac:spMk id="157" creationId="{43227837-3B70-4D6D-A6FF-8EF97992B99B}"/>
          </ac:spMkLst>
        </pc:spChg>
        <pc:spChg chg="add mod ord topLvl">
          <ac:chgData name="Longueira Angel Alfonso Antonio" userId="98b170fc-3060-491c-afc1-cd88fa0a9cd4" providerId="ADAL" clId="{CAECB3BA-929E-4E92-BA49-DAB404C84449}" dt="2020-07-02T10:20:43.704" v="2144" actId="165"/>
          <ac:spMkLst>
            <pc:docMk/>
            <pc:sldMk cId="2811740864" sldId="513"/>
            <ac:spMk id="159" creationId="{0C5E1B50-AE9C-487C-BCA3-0F830876BE29}"/>
          </ac:spMkLst>
        </pc:spChg>
        <pc:spChg chg="add mod ord topLvl">
          <ac:chgData name="Longueira Angel Alfonso Antonio" userId="98b170fc-3060-491c-afc1-cd88fa0a9cd4" providerId="ADAL" clId="{CAECB3BA-929E-4E92-BA49-DAB404C84449}" dt="2020-07-02T10:21:05.590" v="2147" actId="167"/>
          <ac:spMkLst>
            <pc:docMk/>
            <pc:sldMk cId="2811740864" sldId="513"/>
            <ac:spMk id="160" creationId="{BA7E47E1-354E-4531-9FDC-91952AA6EBA8}"/>
          </ac:spMkLst>
        </pc:spChg>
        <pc:spChg chg="add mod topLvl">
          <ac:chgData name="Longueira Angel Alfonso Antonio" userId="98b170fc-3060-491c-afc1-cd88fa0a9cd4" providerId="ADAL" clId="{CAECB3BA-929E-4E92-BA49-DAB404C84449}" dt="2020-07-02T10:20:43.704" v="2144" actId="165"/>
          <ac:spMkLst>
            <pc:docMk/>
            <pc:sldMk cId="2811740864" sldId="513"/>
            <ac:spMk id="166" creationId="{874B5C20-5433-4AC4-AAED-94A0C7B021C2}"/>
          </ac:spMkLst>
        </pc:spChg>
        <pc:spChg chg="add mod topLvl">
          <ac:chgData name="Longueira Angel Alfonso Antonio" userId="98b170fc-3060-491c-afc1-cd88fa0a9cd4" providerId="ADAL" clId="{CAECB3BA-929E-4E92-BA49-DAB404C84449}" dt="2020-07-02T10:20:43.704" v="2144" actId="165"/>
          <ac:spMkLst>
            <pc:docMk/>
            <pc:sldMk cId="2811740864" sldId="513"/>
            <ac:spMk id="167" creationId="{4652264A-0981-43A9-868C-2B30E8265072}"/>
          </ac:spMkLst>
        </pc:spChg>
        <pc:grpChg chg="add mod">
          <ac:chgData name="Longueira Angel Alfonso Antonio" userId="98b170fc-3060-491c-afc1-cd88fa0a9cd4" providerId="ADAL" clId="{CAECB3BA-929E-4E92-BA49-DAB404C84449}" dt="2020-07-02T10:19:47.054" v="2135" actId="338"/>
          <ac:grpSpMkLst>
            <pc:docMk/>
            <pc:sldMk cId="2811740864" sldId="513"/>
            <ac:grpSpMk id="2" creationId="{0E3CA74D-A3E8-4242-8500-C5835C7824FD}"/>
          </ac:grpSpMkLst>
        </pc:grpChg>
        <pc:grpChg chg="add del mod">
          <ac:chgData name="Longueira Angel Alfonso Antonio" userId="98b170fc-3060-491c-afc1-cd88fa0a9cd4" providerId="ADAL" clId="{CAECB3BA-929E-4E92-BA49-DAB404C84449}" dt="2020-07-02T10:20:18.336" v="2141" actId="165"/>
          <ac:grpSpMkLst>
            <pc:docMk/>
            <pc:sldMk cId="2811740864" sldId="513"/>
            <ac:grpSpMk id="5" creationId="{4B7D0EF7-CD47-41F7-88BF-5EC1BE3327AD}"/>
          </ac:grpSpMkLst>
        </pc:grpChg>
        <pc:grpChg chg="mod topLvl">
          <ac:chgData name="Longueira Angel Alfonso Antonio" userId="98b170fc-3060-491c-afc1-cd88fa0a9cd4" providerId="ADAL" clId="{CAECB3BA-929E-4E92-BA49-DAB404C84449}" dt="2020-07-02T10:20:43.704" v="2144" actId="165"/>
          <ac:grpSpMkLst>
            <pc:docMk/>
            <pc:sldMk cId="2811740864" sldId="513"/>
            <ac:grpSpMk id="7" creationId="{B0036F4B-1D20-4275-835F-AB98F8DBB7BA}"/>
          </ac:grpSpMkLst>
        </pc:grpChg>
        <pc:grpChg chg="add del mod topLvl">
          <ac:chgData name="Longueira Angel Alfonso Antonio" userId="98b170fc-3060-491c-afc1-cd88fa0a9cd4" providerId="ADAL" clId="{CAECB3BA-929E-4E92-BA49-DAB404C84449}" dt="2020-07-02T10:20:47.591" v="2145" actId="165"/>
          <ac:grpSpMkLst>
            <pc:docMk/>
            <pc:sldMk cId="2811740864" sldId="513"/>
            <ac:grpSpMk id="10" creationId="{754FF283-7494-452A-BC71-ECED7C5D3AA1}"/>
          </ac:grpSpMkLst>
        </pc:grpChg>
        <pc:grpChg chg="mod topLvl">
          <ac:chgData name="Longueira Angel Alfonso Antonio" userId="98b170fc-3060-491c-afc1-cd88fa0a9cd4" providerId="ADAL" clId="{CAECB3BA-929E-4E92-BA49-DAB404C84449}" dt="2020-07-02T10:20:43.704" v="2144" actId="165"/>
          <ac:grpSpMkLst>
            <pc:docMk/>
            <pc:sldMk cId="2811740864" sldId="513"/>
            <ac:grpSpMk id="11" creationId="{294C2C87-9B96-4550-86B0-EE8620F0B590}"/>
          </ac:grpSpMkLst>
        </pc:grpChg>
        <pc:grpChg chg="mod topLvl">
          <ac:chgData name="Longueira Angel Alfonso Antonio" userId="98b170fc-3060-491c-afc1-cd88fa0a9cd4" providerId="ADAL" clId="{CAECB3BA-929E-4E92-BA49-DAB404C84449}" dt="2020-07-02T10:20:43.704" v="2144" actId="165"/>
          <ac:grpSpMkLst>
            <pc:docMk/>
            <pc:sldMk cId="2811740864" sldId="513"/>
            <ac:grpSpMk id="12" creationId="{336474C0-751F-4F4C-AA94-38A4A1C7B0F7}"/>
          </ac:grpSpMkLst>
        </pc:grpChg>
        <pc:grpChg chg="add del mod">
          <ac:chgData name="Longueira Angel Alfonso Antonio" userId="98b170fc-3060-491c-afc1-cd88fa0a9cd4" providerId="ADAL" clId="{CAECB3BA-929E-4E92-BA49-DAB404C84449}" dt="2020-07-02T10:20:43.704" v="2144" actId="165"/>
          <ac:grpSpMkLst>
            <pc:docMk/>
            <pc:sldMk cId="2811740864" sldId="513"/>
            <ac:grpSpMk id="13" creationId="{26F43F32-73D2-4A4F-B7CB-C7D2D48761DB}"/>
          </ac:grpSpMkLst>
        </pc:grpChg>
        <pc:grpChg chg="add del mod">
          <ac:chgData name="Longueira Angel Alfonso Antonio" userId="98b170fc-3060-491c-afc1-cd88fa0a9cd4" providerId="ADAL" clId="{CAECB3BA-929E-4E92-BA49-DAB404C84449}" dt="2020-07-02T07:56:58.496" v="1315" actId="165"/>
          <ac:grpSpMkLst>
            <pc:docMk/>
            <pc:sldMk cId="2811740864" sldId="513"/>
            <ac:grpSpMk id="21" creationId="{FD9CE9F7-4912-4B4D-8CDA-A00A1DCD58B2}"/>
          </ac:grpSpMkLst>
        </pc:grpChg>
        <pc:grpChg chg="del mod">
          <ac:chgData name="Longueira Angel Alfonso Antonio" userId="98b170fc-3060-491c-afc1-cd88fa0a9cd4" providerId="ADAL" clId="{CAECB3BA-929E-4E92-BA49-DAB404C84449}" dt="2020-07-02T07:57:26.822" v="1328" actId="165"/>
          <ac:grpSpMkLst>
            <pc:docMk/>
            <pc:sldMk cId="2811740864" sldId="513"/>
            <ac:grpSpMk id="25" creationId="{F0B7B886-7A90-4505-ACE2-8FAB93CC34BA}"/>
          </ac:grpSpMkLst>
        </pc:grpChg>
        <pc:grpChg chg="add del mod">
          <ac:chgData name="Longueira Angel Alfonso Antonio" userId="98b170fc-3060-491c-afc1-cd88fa0a9cd4" providerId="ADAL" clId="{CAECB3BA-929E-4E92-BA49-DAB404C84449}" dt="2020-07-02T07:58:21.081" v="1346" actId="165"/>
          <ac:grpSpMkLst>
            <pc:docMk/>
            <pc:sldMk cId="2811740864" sldId="513"/>
            <ac:grpSpMk id="36" creationId="{E217E209-A906-43E2-874C-017CDCAA3B7F}"/>
          </ac:grpSpMkLst>
        </pc:grpChg>
        <pc:grpChg chg="add mod">
          <ac:chgData name="Longueira Angel Alfonso Antonio" userId="98b170fc-3060-491c-afc1-cd88fa0a9cd4" providerId="ADAL" clId="{CAECB3BA-929E-4E92-BA49-DAB404C84449}" dt="2020-07-02T10:20:43.704" v="2144" actId="165"/>
          <ac:grpSpMkLst>
            <pc:docMk/>
            <pc:sldMk cId="2811740864" sldId="513"/>
            <ac:grpSpMk id="37" creationId="{7F7BC3FA-3A21-4FBA-A395-82FFCCB3B334}"/>
          </ac:grpSpMkLst>
        </pc:grpChg>
        <pc:grpChg chg="add mod">
          <ac:chgData name="Longueira Angel Alfonso Antonio" userId="98b170fc-3060-491c-afc1-cd88fa0a9cd4" providerId="ADAL" clId="{CAECB3BA-929E-4E92-BA49-DAB404C84449}" dt="2020-07-02T10:20:43.704" v="2144" actId="165"/>
          <ac:grpSpMkLst>
            <pc:docMk/>
            <pc:sldMk cId="2811740864" sldId="513"/>
            <ac:grpSpMk id="38" creationId="{BBAA27D6-3326-425D-836C-4FE4D7886A8C}"/>
          </ac:grpSpMkLst>
        </pc:grpChg>
        <pc:grpChg chg="add mod">
          <ac:chgData name="Longueira Angel Alfonso Antonio" userId="98b170fc-3060-491c-afc1-cd88fa0a9cd4" providerId="ADAL" clId="{CAECB3BA-929E-4E92-BA49-DAB404C84449}" dt="2020-07-02T07:59:27.252" v="1381" actId="571"/>
          <ac:grpSpMkLst>
            <pc:docMk/>
            <pc:sldMk cId="2811740864" sldId="513"/>
            <ac:grpSpMk id="49" creationId="{A3ED2C15-5FF0-40C5-8945-95D9A0F56355}"/>
          </ac:grpSpMkLst>
        </pc:grpChg>
        <pc:grpChg chg="add mod">
          <ac:chgData name="Longueira Angel Alfonso Antonio" userId="98b170fc-3060-491c-afc1-cd88fa0a9cd4" providerId="ADAL" clId="{CAECB3BA-929E-4E92-BA49-DAB404C84449}" dt="2020-07-02T07:59:27.035" v="1380" actId="571"/>
          <ac:grpSpMkLst>
            <pc:docMk/>
            <pc:sldMk cId="2811740864" sldId="513"/>
            <ac:grpSpMk id="60" creationId="{00A82605-AD89-455B-BEA6-61575A23FC4A}"/>
          </ac:grpSpMkLst>
        </pc:grpChg>
        <pc:grpChg chg="add mod topLvl">
          <ac:chgData name="Longueira Angel Alfonso Antonio" userId="98b170fc-3060-491c-afc1-cd88fa0a9cd4" providerId="ADAL" clId="{CAECB3BA-929E-4E92-BA49-DAB404C84449}" dt="2020-07-02T10:20:43.704" v="2144" actId="165"/>
          <ac:grpSpMkLst>
            <pc:docMk/>
            <pc:sldMk cId="2811740864" sldId="513"/>
            <ac:grpSpMk id="71" creationId="{A1045156-E402-45AA-8F76-E284A32C9C03}"/>
          </ac:grpSpMkLst>
        </pc:grpChg>
        <pc:grpChg chg="add del mod">
          <ac:chgData name="Longueira Angel Alfonso Antonio" userId="98b170fc-3060-491c-afc1-cd88fa0a9cd4" providerId="ADAL" clId="{CAECB3BA-929E-4E92-BA49-DAB404C84449}" dt="2020-07-02T08:39:50.353" v="1594" actId="165"/>
          <ac:grpSpMkLst>
            <pc:docMk/>
            <pc:sldMk cId="2811740864" sldId="513"/>
            <ac:grpSpMk id="72" creationId="{C1E089A5-F3EC-4576-8C82-1A04A504D8AD}"/>
          </ac:grpSpMkLst>
        </pc:grpChg>
        <pc:grpChg chg="add del mod">
          <ac:chgData name="Longueira Angel Alfonso Antonio" userId="98b170fc-3060-491c-afc1-cd88fa0a9cd4" providerId="ADAL" clId="{CAECB3BA-929E-4E92-BA49-DAB404C84449}" dt="2020-07-02T08:12:49.964" v="1552" actId="478"/>
          <ac:grpSpMkLst>
            <pc:docMk/>
            <pc:sldMk cId="2811740864" sldId="513"/>
            <ac:grpSpMk id="73" creationId="{BB85F8E3-2DF6-4D07-85D6-2CC176EE5A2F}"/>
          </ac:grpSpMkLst>
        </pc:grpChg>
        <pc:grpChg chg="add del mod">
          <ac:chgData name="Longueira Angel Alfonso Antonio" userId="98b170fc-3060-491c-afc1-cd88fa0a9cd4" providerId="ADAL" clId="{CAECB3BA-929E-4E92-BA49-DAB404C84449}" dt="2020-07-02T08:08:37.533" v="1490" actId="478"/>
          <ac:grpSpMkLst>
            <pc:docMk/>
            <pc:sldMk cId="2811740864" sldId="513"/>
            <ac:grpSpMk id="77" creationId="{AB83B7D0-521E-4576-B70F-3D62E5DFC8B2}"/>
          </ac:grpSpMkLst>
        </pc:grpChg>
        <pc:grpChg chg="del mod">
          <ac:chgData name="Longueira Angel Alfonso Antonio" userId="98b170fc-3060-491c-afc1-cd88fa0a9cd4" providerId="ADAL" clId="{CAECB3BA-929E-4E92-BA49-DAB404C84449}" dt="2020-07-02T08:04:06.487" v="1443" actId="165"/>
          <ac:grpSpMkLst>
            <pc:docMk/>
            <pc:sldMk cId="2811740864" sldId="513"/>
            <ac:grpSpMk id="85" creationId="{84E9DCCE-2FF7-47F3-AEAE-62D6F754BEB4}"/>
          </ac:grpSpMkLst>
        </pc:grpChg>
        <pc:grpChg chg="add del mod">
          <ac:chgData name="Longueira Angel Alfonso Antonio" userId="98b170fc-3060-491c-afc1-cd88fa0a9cd4" providerId="ADAL" clId="{CAECB3BA-929E-4E92-BA49-DAB404C84449}" dt="2020-07-02T08:05:50.770" v="1455" actId="165"/>
          <ac:grpSpMkLst>
            <pc:docMk/>
            <pc:sldMk cId="2811740864" sldId="513"/>
            <ac:grpSpMk id="88" creationId="{C3A0B40A-41F5-407E-B857-DC06782F40C6}"/>
          </ac:grpSpMkLst>
        </pc:grpChg>
        <pc:grpChg chg="add del mod">
          <ac:chgData name="Longueira Angel Alfonso Antonio" userId="98b170fc-3060-491c-afc1-cd88fa0a9cd4" providerId="ADAL" clId="{CAECB3BA-929E-4E92-BA49-DAB404C84449}" dt="2020-07-02T08:05:57.110" v="1457" actId="165"/>
          <ac:grpSpMkLst>
            <pc:docMk/>
            <pc:sldMk cId="2811740864" sldId="513"/>
            <ac:grpSpMk id="90" creationId="{8A4BEB1D-CB58-4316-8AB0-1FC349372DE5}"/>
          </ac:grpSpMkLst>
        </pc:grpChg>
        <pc:grpChg chg="add del mod topLvl">
          <ac:chgData name="Longueira Angel Alfonso Antonio" userId="98b170fc-3060-491c-afc1-cd88fa0a9cd4" providerId="ADAL" clId="{CAECB3BA-929E-4E92-BA49-DAB404C84449}" dt="2020-07-02T10:19:49.606" v="2136" actId="165"/>
          <ac:grpSpMkLst>
            <pc:docMk/>
            <pc:sldMk cId="2811740864" sldId="513"/>
            <ac:grpSpMk id="91" creationId="{334A2199-1536-4C0F-A311-397F53C84250}"/>
          </ac:grpSpMkLst>
        </pc:grpChg>
        <pc:grpChg chg="add del mod topLvl">
          <ac:chgData name="Longueira Angel Alfonso Antonio" userId="98b170fc-3060-491c-afc1-cd88fa0a9cd4" providerId="ADAL" clId="{CAECB3BA-929E-4E92-BA49-DAB404C84449}" dt="2020-07-02T10:19:54.001" v="2137" actId="165"/>
          <ac:grpSpMkLst>
            <pc:docMk/>
            <pc:sldMk cId="2811740864" sldId="513"/>
            <ac:grpSpMk id="92" creationId="{BBEDE075-1988-422B-BBC6-8F92E00F4DCE}"/>
          </ac:grpSpMkLst>
        </pc:grpChg>
        <pc:grpChg chg="del mod">
          <ac:chgData name="Longueira Angel Alfonso Antonio" userId="98b170fc-3060-491c-afc1-cd88fa0a9cd4" providerId="ADAL" clId="{CAECB3BA-929E-4E92-BA49-DAB404C84449}" dt="2020-07-02T08:09:08.809" v="1496" actId="165"/>
          <ac:grpSpMkLst>
            <pc:docMk/>
            <pc:sldMk cId="2811740864" sldId="513"/>
            <ac:grpSpMk id="94" creationId="{F1F5D638-4202-4B17-BB47-BE0A21C44006}"/>
          </ac:grpSpMkLst>
        </pc:grpChg>
        <pc:grpChg chg="add mod">
          <ac:chgData name="Longueira Angel Alfonso Antonio" userId="98b170fc-3060-491c-afc1-cd88fa0a9cd4" providerId="ADAL" clId="{CAECB3BA-929E-4E92-BA49-DAB404C84449}" dt="2020-07-02T08:10:52.862" v="1516" actId="571"/>
          <ac:grpSpMkLst>
            <pc:docMk/>
            <pc:sldMk cId="2811740864" sldId="513"/>
            <ac:grpSpMk id="100" creationId="{AAB0B178-1518-429D-B91A-DB541E6EE8B1}"/>
          </ac:grpSpMkLst>
        </pc:grpChg>
        <pc:grpChg chg="del mod">
          <ac:chgData name="Longueira Angel Alfonso Antonio" userId="98b170fc-3060-491c-afc1-cd88fa0a9cd4" providerId="ADAL" clId="{CAECB3BA-929E-4E92-BA49-DAB404C84449}" dt="2020-07-02T08:09:44.783" v="1504" actId="165"/>
          <ac:grpSpMkLst>
            <pc:docMk/>
            <pc:sldMk cId="2811740864" sldId="513"/>
            <ac:grpSpMk id="101" creationId="{13927A46-3731-4FA1-9136-BD166DD66BB5}"/>
          </ac:grpSpMkLst>
        </pc:grpChg>
        <pc:grpChg chg="add mod">
          <ac:chgData name="Longueira Angel Alfonso Antonio" userId="98b170fc-3060-491c-afc1-cd88fa0a9cd4" providerId="ADAL" clId="{CAECB3BA-929E-4E92-BA49-DAB404C84449}" dt="2020-07-02T08:10:56.968" v="1517" actId="571"/>
          <ac:grpSpMkLst>
            <pc:docMk/>
            <pc:sldMk cId="2811740864" sldId="513"/>
            <ac:grpSpMk id="107" creationId="{0B744502-9DAE-4208-8687-82CD4798C87E}"/>
          </ac:grpSpMkLst>
        </pc:grpChg>
        <pc:grpChg chg="add del mod">
          <ac:chgData name="Longueira Angel Alfonso Antonio" userId="98b170fc-3060-491c-afc1-cd88fa0a9cd4" providerId="ADAL" clId="{CAECB3BA-929E-4E92-BA49-DAB404C84449}" dt="2020-07-02T08:11:38.125" v="1531" actId="478"/>
          <ac:grpSpMkLst>
            <pc:docMk/>
            <pc:sldMk cId="2811740864" sldId="513"/>
            <ac:grpSpMk id="109" creationId="{E1A645FF-8771-44A2-9F30-95710833EDA5}"/>
          </ac:grpSpMkLst>
        </pc:grpChg>
        <pc:grpChg chg="add del mod">
          <ac:chgData name="Longueira Angel Alfonso Antonio" userId="98b170fc-3060-491c-afc1-cd88fa0a9cd4" providerId="ADAL" clId="{CAECB3BA-929E-4E92-BA49-DAB404C84449}" dt="2020-07-02T08:11:34.085" v="1528" actId="478"/>
          <ac:grpSpMkLst>
            <pc:docMk/>
            <pc:sldMk cId="2811740864" sldId="513"/>
            <ac:grpSpMk id="110" creationId="{133B3EBB-B28B-4FFF-A1D3-6D03985D8664}"/>
          </ac:grpSpMkLst>
        </pc:grpChg>
        <pc:grpChg chg="del mod">
          <ac:chgData name="Longueira Angel Alfonso Antonio" userId="98b170fc-3060-491c-afc1-cd88fa0a9cd4" providerId="ADAL" clId="{CAECB3BA-929E-4E92-BA49-DAB404C84449}" dt="2020-07-02T08:11:58.128" v="1536" actId="165"/>
          <ac:grpSpMkLst>
            <pc:docMk/>
            <pc:sldMk cId="2811740864" sldId="513"/>
            <ac:grpSpMk id="116" creationId="{5F8ADC13-7E1B-48B2-AE19-7EA102CDB497}"/>
          </ac:grpSpMkLst>
        </pc:grpChg>
        <pc:grpChg chg="add del mod">
          <ac:chgData name="Longueira Angel Alfonso Antonio" userId="98b170fc-3060-491c-afc1-cd88fa0a9cd4" providerId="ADAL" clId="{CAECB3BA-929E-4E92-BA49-DAB404C84449}" dt="2020-07-02T08:12:18.390" v="1542" actId="165"/>
          <ac:grpSpMkLst>
            <pc:docMk/>
            <pc:sldMk cId="2811740864" sldId="513"/>
            <ac:grpSpMk id="122" creationId="{0B719739-BBA2-4B7B-8591-85C4AFF7AFCF}"/>
          </ac:grpSpMkLst>
        </pc:grpChg>
        <pc:grpChg chg="add mod topLvl">
          <ac:chgData name="Longueira Angel Alfonso Antonio" userId="98b170fc-3060-491c-afc1-cd88fa0a9cd4" providerId="ADAL" clId="{CAECB3BA-929E-4E92-BA49-DAB404C84449}" dt="2020-07-02T10:20:18.336" v="2141" actId="165"/>
          <ac:grpSpMkLst>
            <pc:docMk/>
            <pc:sldMk cId="2811740864" sldId="513"/>
            <ac:grpSpMk id="123" creationId="{8195B6D9-3AA9-414A-82F6-CEE54688A85B}"/>
          </ac:grpSpMkLst>
        </pc:grpChg>
        <pc:grpChg chg="add del mod topLvl">
          <ac:chgData name="Longueira Angel Alfonso Antonio" userId="98b170fc-3060-491c-afc1-cd88fa0a9cd4" providerId="ADAL" clId="{CAECB3BA-929E-4E92-BA49-DAB404C84449}" dt="2020-07-02T10:19:54.001" v="2137" actId="165"/>
          <ac:grpSpMkLst>
            <pc:docMk/>
            <pc:sldMk cId="2811740864" sldId="513"/>
            <ac:grpSpMk id="124" creationId="{B19B468C-AEC3-4A49-912E-DED71ACF8EC9}"/>
          </ac:grpSpMkLst>
        </pc:grpChg>
        <pc:grpChg chg="add del mod">
          <ac:chgData name="Longueira Angel Alfonso Antonio" userId="98b170fc-3060-491c-afc1-cd88fa0a9cd4" providerId="ADAL" clId="{CAECB3BA-929E-4E92-BA49-DAB404C84449}" dt="2020-07-02T08:46:07.413" v="1726" actId="165"/>
          <ac:grpSpMkLst>
            <pc:docMk/>
            <pc:sldMk cId="2811740864" sldId="513"/>
            <ac:grpSpMk id="151" creationId="{E9C99ABE-0E7F-4DFD-9374-CAE23B8ED28A}"/>
          </ac:grpSpMkLst>
        </pc:grpChg>
        <pc:grpChg chg="add del mod topLvl">
          <ac:chgData name="Longueira Angel Alfonso Antonio" userId="98b170fc-3060-491c-afc1-cd88fa0a9cd4" providerId="ADAL" clId="{CAECB3BA-929E-4E92-BA49-DAB404C84449}" dt="2020-07-02T10:19:54.001" v="2137" actId="165"/>
          <ac:grpSpMkLst>
            <pc:docMk/>
            <pc:sldMk cId="2811740864" sldId="513"/>
            <ac:grpSpMk id="158" creationId="{4F3866AE-5EBE-4375-B911-003D5D58F08F}"/>
          </ac:grpSpMkLst>
        </pc:grpChg>
        <pc:grpChg chg="add del mod">
          <ac:chgData name="Longueira Angel Alfonso Antonio" userId="98b170fc-3060-491c-afc1-cd88fa0a9cd4" providerId="ADAL" clId="{CAECB3BA-929E-4E92-BA49-DAB404C84449}" dt="2020-07-02T10:19:41.759" v="2133" actId="165"/>
          <ac:grpSpMkLst>
            <pc:docMk/>
            <pc:sldMk cId="2811740864" sldId="513"/>
            <ac:grpSpMk id="168" creationId="{3E4BDF38-2F1B-4A9F-914F-4D99BFC905D4}"/>
          </ac:grpSpMkLst>
        </pc:grpChg>
        <pc:picChg chg="add mod topLvl">
          <ac:chgData name="Longueira Angel Alfonso Antonio" userId="98b170fc-3060-491c-afc1-cd88fa0a9cd4" providerId="ADAL" clId="{CAECB3BA-929E-4E92-BA49-DAB404C84449}" dt="2020-07-02T10:20:43.704" v="2144" actId="165"/>
          <ac:picMkLst>
            <pc:docMk/>
            <pc:sldMk cId="2811740864" sldId="513"/>
            <ac:picMk id="4" creationId="{7F794E1D-787B-4B98-9A22-8606EC9D7AC0}"/>
          </ac:picMkLst>
        </pc:picChg>
        <pc:picChg chg="add mod">
          <ac:chgData name="Longueira Angel Alfonso Antonio" userId="98b170fc-3060-491c-afc1-cd88fa0a9cd4" providerId="ADAL" clId="{CAECB3BA-929E-4E92-BA49-DAB404C84449}" dt="2020-07-02T07:38:23.797" v="1265" actId="571"/>
          <ac:picMkLst>
            <pc:docMk/>
            <pc:sldMk cId="2811740864" sldId="513"/>
            <ac:picMk id="7" creationId="{1D9A9CE3-BF40-4C1A-9CD0-D3B853FA9D51}"/>
          </ac:picMkLst>
        </pc:picChg>
        <pc:picChg chg="add mod topLvl">
          <ac:chgData name="Longueira Angel Alfonso Antonio" userId="98b170fc-3060-491c-afc1-cd88fa0a9cd4" providerId="ADAL" clId="{CAECB3BA-929E-4E92-BA49-DAB404C84449}" dt="2020-07-02T10:20:47.591" v="2145" actId="165"/>
          <ac:picMkLst>
            <pc:docMk/>
            <pc:sldMk cId="2811740864" sldId="513"/>
            <ac:picMk id="9" creationId="{23B6E168-E750-4736-A125-8284ADC4FA97}"/>
          </ac:picMkLst>
        </pc:picChg>
        <pc:picChg chg="add mod">
          <ac:chgData name="Longueira Angel Alfonso Antonio" userId="98b170fc-3060-491c-afc1-cd88fa0a9cd4" providerId="ADAL" clId="{CAECB3BA-929E-4E92-BA49-DAB404C84449}" dt="2020-07-02T07:52:51.766" v="1301" actId="571"/>
          <ac:picMkLst>
            <pc:docMk/>
            <pc:sldMk cId="2811740864" sldId="513"/>
            <ac:picMk id="11" creationId="{2A86AECD-2F7F-4105-B39E-45E4FA801B4D}"/>
          </ac:picMkLst>
        </pc:picChg>
        <pc:picChg chg="add del mod">
          <ac:chgData name="Longueira Angel Alfonso Antonio" userId="98b170fc-3060-491c-afc1-cd88fa0a9cd4" providerId="ADAL" clId="{CAECB3BA-929E-4E92-BA49-DAB404C84449}" dt="2020-07-02T07:53:27.316" v="1305" actId="478"/>
          <ac:picMkLst>
            <pc:docMk/>
            <pc:sldMk cId="2811740864" sldId="513"/>
            <ac:picMk id="12" creationId="{1D4A7755-A097-4CFD-B820-DD31E04C7E9E}"/>
          </ac:picMkLst>
        </pc:picChg>
        <pc:picChg chg="add mod">
          <ac:chgData name="Longueira Angel Alfonso Antonio" userId="98b170fc-3060-491c-afc1-cd88fa0a9cd4" providerId="ADAL" clId="{CAECB3BA-929E-4E92-BA49-DAB404C84449}" dt="2020-07-02T10:20:43.704" v="2144" actId="165"/>
          <ac:picMkLst>
            <pc:docMk/>
            <pc:sldMk cId="2811740864" sldId="513"/>
            <ac:picMk id="14" creationId="{36B53DD4-99FB-4609-8AC0-4DFBA66EE0F0}"/>
          </ac:picMkLst>
        </pc:picChg>
        <pc:picChg chg="add del mod">
          <ac:chgData name="Longueira Angel Alfonso Antonio" userId="98b170fc-3060-491c-afc1-cd88fa0a9cd4" providerId="ADAL" clId="{CAECB3BA-929E-4E92-BA49-DAB404C84449}" dt="2020-07-02T08:11:55.288" v="1535" actId="27803"/>
          <ac:picMkLst>
            <pc:docMk/>
            <pc:sldMk cId="2811740864" sldId="513"/>
            <ac:picMk id="16" creationId="{5F8ADC13-7E1B-48B2-AE19-7EA102CDB497}"/>
          </ac:picMkLst>
        </pc:picChg>
        <pc:picChg chg="add del mod">
          <ac:chgData name="Longueira Angel Alfonso Antonio" userId="98b170fc-3060-491c-afc1-cd88fa0a9cd4" providerId="ADAL" clId="{CAECB3BA-929E-4E92-BA49-DAB404C84449}" dt="2020-07-02T08:09:04.676" v="1495" actId="27803"/>
          <ac:picMkLst>
            <pc:docMk/>
            <pc:sldMk cId="2811740864" sldId="513"/>
            <ac:picMk id="18" creationId="{F1F5D638-4202-4B17-BB47-BE0A21C44006}"/>
          </ac:picMkLst>
        </pc:picChg>
        <pc:picChg chg="add del mod">
          <ac:chgData name="Longueira Angel Alfonso Antonio" userId="98b170fc-3060-491c-afc1-cd88fa0a9cd4" providerId="ADAL" clId="{CAECB3BA-929E-4E92-BA49-DAB404C84449}" dt="2020-07-02T08:09:42.977" v="1503" actId="27803"/>
          <ac:picMkLst>
            <pc:docMk/>
            <pc:sldMk cId="2811740864" sldId="513"/>
            <ac:picMk id="20" creationId="{13927A46-3731-4FA1-9136-BD166DD66BB5}"/>
          </ac:picMkLst>
        </pc:picChg>
        <pc:picChg chg="del mod topLvl">
          <ac:chgData name="Longueira Angel Alfonso Antonio" userId="98b170fc-3060-491c-afc1-cd88fa0a9cd4" providerId="ADAL" clId="{CAECB3BA-929E-4E92-BA49-DAB404C84449}" dt="2020-07-02T07:56:59.926" v="1316" actId="478"/>
          <ac:picMkLst>
            <pc:docMk/>
            <pc:sldMk cId="2811740864" sldId="513"/>
            <ac:picMk id="23" creationId="{171FF749-8B1F-4ED6-9C24-BACF7EC92A70}"/>
          </ac:picMkLst>
        </pc:picChg>
        <pc:picChg chg="add del mod">
          <ac:chgData name="Longueira Angel Alfonso Antonio" userId="98b170fc-3060-491c-afc1-cd88fa0a9cd4" providerId="ADAL" clId="{CAECB3BA-929E-4E92-BA49-DAB404C84449}" dt="2020-07-02T07:57:24.356" v="1327" actId="27803"/>
          <ac:picMkLst>
            <pc:docMk/>
            <pc:sldMk cId="2811740864" sldId="513"/>
            <ac:picMk id="24" creationId="{F0B7B886-7A90-4505-ACE2-8FAB93CC34BA}"/>
          </ac:picMkLst>
        </pc:picChg>
        <pc:picChg chg="mod">
          <ac:chgData name="Longueira Angel Alfonso Antonio" userId="98b170fc-3060-491c-afc1-cd88fa0a9cd4" providerId="ADAL" clId="{CAECB3BA-929E-4E92-BA49-DAB404C84449}" dt="2020-07-02T08:02:18.609" v="1427"/>
          <ac:picMkLst>
            <pc:docMk/>
            <pc:sldMk cId="2811740864" sldId="513"/>
            <ac:picMk id="75" creationId="{EDCD535F-4CF5-440E-A7A9-E129CB59F029}"/>
          </ac:picMkLst>
        </pc:picChg>
        <pc:picChg chg="mod">
          <ac:chgData name="Longueira Angel Alfonso Antonio" userId="98b170fc-3060-491c-afc1-cd88fa0a9cd4" providerId="ADAL" clId="{CAECB3BA-929E-4E92-BA49-DAB404C84449}" dt="2020-07-02T08:02:18.609" v="1427"/>
          <ac:picMkLst>
            <pc:docMk/>
            <pc:sldMk cId="2811740864" sldId="513"/>
            <ac:picMk id="79" creationId="{983B8DAA-B423-4EDC-BAC3-2B040A584EFF}"/>
          </ac:picMkLst>
        </pc:picChg>
        <pc:picChg chg="add del mod">
          <ac:chgData name="Longueira Angel Alfonso Antonio" userId="98b170fc-3060-491c-afc1-cd88fa0a9cd4" providerId="ADAL" clId="{CAECB3BA-929E-4E92-BA49-DAB404C84449}" dt="2020-07-02T08:04:03.663" v="1442" actId="27803"/>
          <ac:picMkLst>
            <pc:docMk/>
            <pc:sldMk cId="2811740864" sldId="513"/>
            <ac:picMk id="81" creationId="{84E9DCCE-2FF7-47F3-AEAE-62D6F754BEB4}"/>
          </ac:picMkLst>
        </pc:picChg>
        <pc:picChg chg="add mod topLvl">
          <ac:chgData name="Longueira Angel Alfonso Antonio" userId="98b170fc-3060-491c-afc1-cd88fa0a9cd4" providerId="ADAL" clId="{CAECB3BA-929E-4E92-BA49-DAB404C84449}" dt="2020-07-02T10:20:43.704" v="2144" actId="165"/>
          <ac:picMkLst>
            <pc:docMk/>
            <pc:sldMk cId="2811740864" sldId="513"/>
            <ac:picMk id="83" creationId="{21D1287D-020D-4E48-9176-9276EBB81877}"/>
          </ac:picMkLst>
        </pc:picChg>
        <pc:picChg chg="del mod topLvl">
          <ac:chgData name="Longueira Angel Alfonso Antonio" userId="98b170fc-3060-491c-afc1-cd88fa0a9cd4" providerId="ADAL" clId="{CAECB3BA-929E-4E92-BA49-DAB404C84449}" dt="2020-07-02T08:48:04.745" v="2005" actId="478"/>
          <ac:picMkLst>
            <pc:docMk/>
            <pc:sldMk cId="2811740864" sldId="513"/>
            <ac:picMk id="154" creationId="{7669C60C-5EFA-4669-9249-6502EBB76895}"/>
          </ac:picMkLst>
        </pc:picChg>
        <pc:cxnChg chg="add del mod">
          <ac:chgData name="Longueira Angel Alfonso Antonio" userId="98b170fc-3060-491c-afc1-cd88fa0a9cd4" providerId="ADAL" clId="{CAECB3BA-929E-4E92-BA49-DAB404C84449}" dt="2020-07-02T08:40:42.441" v="1607" actId="478"/>
          <ac:cxnSpMkLst>
            <pc:docMk/>
            <pc:sldMk cId="2811740864" sldId="513"/>
            <ac:cxnSpMk id="126" creationId="{902C9404-688B-454D-BCEB-E7ACA147731B}"/>
          </ac:cxnSpMkLst>
        </pc:cxnChg>
        <pc:cxnChg chg="add mod ord topLvl">
          <ac:chgData name="Longueira Angel Alfonso Antonio" userId="98b170fc-3060-491c-afc1-cd88fa0a9cd4" providerId="ADAL" clId="{CAECB3BA-929E-4E92-BA49-DAB404C84449}" dt="2020-07-02T10:20:43.704" v="2144" actId="165"/>
          <ac:cxnSpMkLst>
            <pc:docMk/>
            <pc:sldMk cId="2811740864" sldId="513"/>
            <ac:cxnSpMk id="134" creationId="{230136B9-4E86-4549-9E45-EF2A97F1ACDA}"/>
          </ac:cxnSpMkLst>
        </pc:cxnChg>
        <pc:cxnChg chg="add mod ord topLvl">
          <ac:chgData name="Longueira Angel Alfonso Antonio" userId="98b170fc-3060-491c-afc1-cd88fa0a9cd4" providerId="ADAL" clId="{CAECB3BA-929E-4E92-BA49-DAB404C84449}" dt="2020-07-02T10:20:43.704" v="2144" actId="165"/>
          <ac:cxnSpMkLst>
            <pc:docMk/>
            <pc:sldMk cId="2811740864" sldId="513"/>
            <ac:cxnSpMk id="140" creationId="{BEB0EC0A-E679-4383-AC53-AEFBFC60716B}"/>
          </ac:cxnSpMkLst>
        </pc:cxnChg>
        <pc:cxnChg chg="add mod ord topLvl">
          <ac:chgData name="Longueira Angel Alfonso Antonio" userId="98b170fc-3060-491c-afc1-cd88fa0a9cd4" providerId="ADAL" clId="{CAECB3BA-929E-4E92-BA49-DAB404C84449}" dt="2020-07-02T10:20:43.704" v="2144" actId="165"/>
          <ac:cxnSpMkLst>
            <pc:docMk/>
            <pc:sldMk cId="2811740864" sldId="513"/>
            <ac:cxnSpMk id="143" creationId="{E9811C6F-B0E0-41A1-93B5-8EA571574187}"/>
          </ac:cxnSpMkLst>
        </pc:cxnChg>
        <pc:cxnChg chg="add mod ord topLvl">
          <ac:chgData name="Longueira Angel Alfonso Antonio" userId="98b170fc-3060-491c-afc1-cd88fa0a9cd4" providerId="ADAL" clId="{CAECB3BA-929E-4E92-BA49-DAB404C84449}" dt="2020-07-02T10:20:43.704" v="2144" actId="165"/>
          <ac:cxnSpMkLst>
            <pc:docMk/>
            <pc:sldMk cId="2811740864" sldId="513"/>
            <ac:cxnSpMk id="162" creationId="{70416565-E735-4D3C-AF4D-CF21E86A8730}"/>
          </ac:cxnSpMkLst>
        </pc:cxnChg>
        <pc:cxnChg chg="add mod ord topLvl">
          <ac:chgData name="Longueira Angel Alfonso Antonio" userId="98b170fc-3060-491c-afc1-cd88fa0a9cd4" providerId="ADAL" clId="{CAECB3BA-929E-4E92-BA49-DAB404C84449}" dt="2020-07-02T10:20:43.704" v="2144" actId="165"/>
          <ac:cxnSpMkLst>
            <pc:docMk/>
            <pc:sldMk cId="2811740864" sldId="513"/>
            <ac:cxnSpMk id="164" creationId="{4F805416-85DA-4577-A256-518D6FE0E9EC}"/>
          </ac:cxnSpMkLst>
        </pc:cxnChg>
      </pc:sldChg>
      <pc:sldChg chg="delSp modSp add mod delAnim">
        <pc:chgData name="Longueira Angel Alfonso Antonio" userId="98b170fc-3060-491c-afc1-cd88fa0a9cd4" providerId="ADAL" clId="{CAECB3BA-929E-4E92-BA49-DAB404C84449}" dt="2020-07-02T10:32:13.626" v="2221" actId="207"/>
        <pc:sldMkLst>
          <pc:docMk/>
          <pc:sldMk cId="3738297029" sldId="514"/>
        </pc:sldMkLst>
        <pc:spChg chg="mod">
          <ac:chgData name="Longueira Angel Alfonso Antonio" userId="98b170fc-3060-491c-afc1-cd88fa0a9cd4" providerId="ADAL" clId="{CAECB3BA-929E-4E92-BA49-DAB404C84449}" dt="2020-07-02T10:31:58.339" v="2220" actId="207"/>
          <ac:spMkLst>
            <pc:docMk/>
            <pc:sldMk cId="3738297029" sldId="514"/>
            <ac:spMk id="24" creationId="{00000000-0000-0000-0000-000000000000}"/>
          </ac:spMkLst>
        </pc:spChg>
        <pc:spChg chg="mod">
          <ac:chgData name="Longueira Angel Alfonso Antonio" userId="98b170fc-3060-491c-afc1-cd88fa0a9cd4" providerId="ADAL" clId="{CAECB3BA-929E-4E92-BA49-DAB404C84449}" dt="2020-07-02T10:32:13.626" v="2221" actId="207"/>
          <ac:spMkLst>
            <pc:docMk/>
            <pc:sldMk cId="3738297029" sldId="514"/>
            <ac:spMk id="41" creationId="{2FCFA495-9109-4FF4-B78A-406B24DD2F27}"/>
          </ac:spMkLst>
        </pc:spChg>
        <pc:spChg chg="mod">
          <ac:chgData name="Longueira Angel Alfonso Antonio" userId="98b170fc-3060-491c-afc1-cd88fa0a9cd4" providerId="ADAL" clId="{CAECB3BA-929E-4E92-BA49-DAB404C84449}" dt="2020-07-02T10:32:13.626" v="2221" actId="207"/>
          <ac:spMkLst>
            <pc:docMk/>
            <pc:sldMk cId="3738297029" sldId="514"/>
            <ac:spMk id="69" creationId="{8996971A-E071-4CF8-BA07-BEE94B9D7EC0}"/>
          </ac:spMkLst>
        </pc:spChg>
        <pc:spChg chg="mod">
          <ac:chgData name="Longueira Angel Alfonso Antonio" userId="98b170fc-3060-491c-afc1-cd88fa0a9cd4" providerId="ADAL" clId="{CAECB3BA-929E-4E92-BA49-DAB404C84449}" dt="2020-07-02T10:32:13.626" v="2221" actId="207"/>
          <ac:spMkLst>
            <pc:docMk/>
            <pc:sldMk cId="3738297029" sldId="514"/>
            <ac:spMk id="70" creationId="{C7CEDBAA-56A2-4C81-B87B-1FA2E10E326E}"/>
          </ac:spMkLst>
        </pc:spChg>
        <pc:spChg chg="mod">
          <ac:chgData name="Longueira Angel Alfonso Antonio" userId="98b170fc-3060-491c-afc1-cd88fa0a9cd4" providerId="ADAL" clId="{CAECB3BA-929E-4E92-BA49-DAB404C84449}" dt="2020-07-02T10:32:13.626" v="2221" actId="207"/>
          <ac:spMkLst>
            <pc:docMk/>
            <pc:sldMk cId="3738297029" sldId="514"/>
            <ac:spMk id="71" creationId="{CAB225CB-B699-41E4-A800-3ED4393765CB}"/>
          </ac:spMkLst>
        </pc:spChg>
        <pc:spChg chg="mod">
          <ac:chgData name="Longueira Angel Alfonso Antonio" userId="98b170fc-3060-491c-afc1-cd88fa0a9cd4" providerId="ADAL" clId="{CAECB3BA-929E-4E92-BA49-DAB404C84449}" dt="2020-07-02T10:32:13.626" v="2221" actId="207"/>
          <ac:spMkLst>
            <pc:docMk/>
            <pc:sldMk cId="3738297029" sldId="514"/>
            <ac:spMk id="72" creationId="{82AEBFA4-67F3-4A25-9736-4D022ABBBC36}"/>
          </ac:spMkLst>
        </pc:spChg>
        <pc:spChg chg="mod">
          <ac:chgData name="Longueira Angel Alfonso Antonio" userId="98b170fc-3060-491c-afc1-cd88fa0a9cd4" providerId="ADAL" clId="{CAECB3BA-929E-4E92-BA49-DAB404C84449}" dt="2020-07-02T10:32:13.626" v="2221" actId="207"/>
          <ac:spMkLst>
            <pc:docMk/>
            <pc:sldMk cId="3738297029" sldId="514"/>
            <ac:spMk id="73" creationId="{7A5BC09C-5163-42A2-86DF-C8740CE7F88D}"/>
          </ac:spMkLst>
        </pc:spChg>
        <pc:spChg chg="mod">
          <ac:chgData name="Longueira Angel Alfonso Antonio" userId="98b170fc-3060-491c-afc1-cd88fa0a9cd4" providerId="ADAL" clId="{CAECB3BA-929E-4E92-BA49-DAB404C84449}" dt="2020-07-02T10:32:13.626" v="2221" actId="207"/>
          <ac:spMkLst>
            <pc:docMk/>
            <pc:sldMk cId="3738297029" sldId="514"/>
            <ac:spMk id="74" creationId="{4935DA61-24C9-427D-A040-4DFE9849EF6C}"/>
          </ac:spMkLst>
        </pc:spChg>
        <pc:spChg chg="mod">
          <ac:chgData name="Longueira Angel Alfonso Antonio" userId="98b170fc-3060-491c-afc1-cd88fa0a9cd4" providerId="ADAL" clId="{CAECB3BA-929E-4E92-BA49-DAB404C84449}" dt="2020-07-02T10:32:13.626" v="2221" actId="207"/>
          <ac:spMkLst>
            <pc:docMk/>
            <pc:sldMk cId="3738297029" sldId="514"/>
            <ac:spMk id="75" creationId="{A90ABC98-A1CD-4354-B214-A739CB8259BF}"/>
          </ac:spMkLst>
        </pc:spChg>
        <pc:picChg chg="del">
          <ac:chgData name="Longueira Angel Alfonso Antonio" userId="98b170fc-3060-491c-afc1-cd88fa0a9cd4" providerId="ADAL" clId="{CAECB3BA-929E-4E92-BA49-DAB404C84449}" dt="2020-07-02T10:31:50.806" v="2219" actId="478"/>
          <ac:picMkLst>
            <pc:docMk/>
            <pc:sldMk cId="3738297029" sldId="514"/>
            <ac:picMk id="16" creationId="{2088FB7A-5FB0-41ED-B718-98180F774994}"/>
          </ac:picMkLst>
        </pc:picChg>
      </pc:sldChg>
    </pc:docChg>
  </pc:docChgLst>
  <pc:docChgLst>
    <pc:chgData name="Longueira Angel Alfonso Antonio" userId="98b170fc-3060-491c-afc1-cd88fa0a9cd4" providerId="ADAL" clId="{A0270CF3-8632-414E-A339-2B3356830067}"/>
    <pc:docChg chg="undo redo custSel addSld delSld modSld sldOrd">
      <pc:chgData name="Longueira Angel Alfonso Antonio" userId="98b170fc-3060-491c-afc1-cd88fa0a9cd4" providerId="ADAL" clId="{A0270CF3-8632-414E-A339-2B3356830067}" dt="2020-05-14T06:16:10.051" v="7785"/>
      <pc:docMkLst>
        <pc:docMk/>
      </pc:docMkLst>
      <pc:sldChg chg="addSp delSp modSp">
        <pc:chgData name="Longueira Angel Alfonso Antonio" userId="98b170fc-3060-491c-afc1-cd88fa0a9cd4" providerId="ADAL" clId="{A0270CF3-8632-414E-A339-2B3356830067}" dt="2020-05-04T07:32:56.539" v="808"/>
        <pc:sldMkLst>
          <pc:docMk/>
          <pc:sldMk cId="0" sldId="263"/>
        </pc:sldMkLst>
        <pc:spChg chg="add del mod">
          <ac:chgData name="Longueira Angel Alfonso Antonio" userId="98b170fc-3060-491c-afc1-cd88fa0a9cd4" providerId="ADAL" clId="{A0270CF3-8632-414E-A339-2B3356830067}" dt="2020-05-04T07:32:56.539" v="808"/>
          <ac:spMkLst>
            <pc:docMk/>
            <pc:sldMk cId="0" sldId="263"/>
            <ac:spMk id="3" creationId="{49DBF203-13BB-4B97-B7C5-AF36AF57E636}"/>
          </ac:spMkLst>
        </pc:spChg>
      </pc:sldChg>
      <pc:sldChg chg="modNotesTx">
        <pc:chgData name="Longueira Angel Alfonso Antonio" userId="98b170fc-3060-491c-afc1-cd88fa0a9cd4" providerId="ADAL" clId="{A0270CF3-8632-414E-A339-2B3356830067}" dt="2020-05-13T06:00:42.639" v="4338" actId="20577"/>
        <pc:sldMkLst>
          <pc:docMk/>
          <pc:sldMk cId="0" sldId="270"/>
        </pc:sldMkLst>
      </pc:sldChg>
      <pc:sldChg chg="del">
        <pc:chgData name="Longueira Angel Alfonso Antonio" userId="98b170fc-3060-491c-afc1-cd88fa0a9cd4" providerId="ADAL" clId="{A0270CF3-8632-414E-A339-2B3356830067}" dt="2020-05-04T05:25:30.235" v="3" actId="47"/>
        <pc:sldMkLst>
          <pc:docMk/>
          <pc:sldMk cId="0" sldId="277"/>
        </pc:sldMkLst>
      </pc:sldChg>
      <pc:sldChg chg="del">
        <pc:chgData name="Longueira Angel Alfonso Antonio" userId="98b170fc-3060-491c-afc1-cd88fa0a9cd4" providerId="ADAL" clId="{A0270CF3-8632-414E-A339-2B3356830067}" dt="2020-05-04T05:25:42.973" v="8" actId="47"/>
        <pc:sldMkLst>
          <pc:docMk/>
          <pc:sldMk cId="0" sldId="325"/>
        </pc:sldMkLst>
      </pc:sldChg>
      <pc:sldChg chg="del">
        <pc:chgData name="Longueira Angel Alfonso Antonio" userId="98b170fc-3060-491c-afc1-cd88fa0a9cd4" providerId="ADAL" clId="{A0270CF3-8632-414E-A339-2B3356830067}" dt="2020-05-04T05:25:34.069" v="5" actId="47"/>
        <pc:sldMkLst>
          <pc:docMk/>
          <pc:sldMk cId="0" sldId="326"/>
        </pc:sldMkLst>
      </pc:sldChg>
      <pc:sldChg chg="modSp add del mod">
        <pc:chgData name="Longueira Angel Alfonso Antonio" userId="98b170fc-3060-491c-afc1-cd88fa0a9cd4" providerId="ADAL" clId="{A0270CF3-8632-414E-A339-2B3356830067}" dt="2020-05-04T07:07:35.316" v="510" actId="47"/>
        <pc:sldMkLst>
          <pc:docMk/>
          <pc:sldMk cId="0" sldId="337"/>
        </pc:sldMkLst>
        <pc:picChg chg="mod modCrop">
          <ac:chgData name="Longueira Angel Alfonso Antonio" userId="98b170fc-3060-491c-afc1-cd88fa0a9cd4" providerId="ADAL" clId="{A0270CF3-8632-414E-A339-2B3356830067}" dt="2020-05-04T07:07:28.269" v="509" actId="732"/>
          <ac:picMkLst>
            <pc:docMk/>
            <pc:sldMk cId="0" sldId="337"/>
            <ac:picMk id="36866" creationId="{00000000-0000-0000-0000-000000000000}"/>
          </ac:picMkLst>
        </pc:picChg>
      </pc:sldChg>
      <pc:sldChg chg="addSp delSp modSp mod ord modNotesTx">
        <pc:chgData name="Longueira Angel Alfonso Antonio" userId="98b170fc-3060-491c-afc1-cd88fa0a9cd4" providerId="ADAL" clId="{A0270CF3-8632-414E-A339-2B3356830067}" dt="2020-05-14T06:09:50.058" v="7631" actId="1035"/>
        <pc:sldMkLst>
          <pc:docMk/>
          <pc:sldMk cId="0" sldId="377"/>
        </pc:sldMkLst>
        <pc:spChg chg="mod">
          <ac:chgData name="Longueira Angel Alfonso Antonio" userId="98b170fc-3060-491c-afc1-cd88fa0a9cd4" providerId="ADAL" clId="{A0270CF3-8632-414E-A339-2B3356830067}" dt="2020-05-12T08:57:09.879" v="3275" actId="790"/>
          <ac:spMkLst>
            <pc:docMk/>
            <pc:sldMk cId="0" sldId="377"/>
            <ac:spMk id="2" creationId="{00000000-0000-0000-0000-000000000000}"/>
          </ac:spMkLst>
        </pc:spChg>
        <pc:spChg chg="add del mod">
          <ac:chgData name="Longueira Angel Alfonso Antonio" userId="98b170fc-3060-491c-afc1-cd88fa0a9cd4" providerId="ADAL" clId="{A0270CF3-8632-414E-A339-2B3356830067}" dt="2020-05-14T06:09:50.058" v="7631" actId="1035"/>
          <ac:spMkLst>
            <pc:docMk/>
            <pc:sldMk cId="0" sldId="377"/>
            <ac:spMk id="8" creationId="{D5DCFB57-F44D-4B61-8206-119021A73541}"/>
          </ac:spMkLst>
        </pc:spChg>
        <pc:spChg chg="mod">
          <ac:chgData name="Longueira Angel Alfonso Antonio" userId="98b170fc-3060-491c-afc1-cd88fa0a9cd4" providerId="ADAL" clId="{A0270CF3-8632-414E-A339-2B3356830067}" dt="2020-05-14T06:07:13.562" v="7487" actId="13926"/>
          <ac:spMkLst>
            <pc:docMk/>
            <pc:sldMk cId="0" sldId="377"/>
            <ac:spMk id="9" creationId="{9AD36EC1-9082-4500-B24B-AAD7E7AA2291}"/>
          </ac:spMkLst>
        </pc:spChg>
        <pc:spChg chg="mod">
          <ac:chgData name="Longueira Angel Alfonso Antonio" userId="98b170fc-3060-491c-afc1-cd88fa0a9cd4" providerId="ADAL" clId="{A0270CF3-8632-414E-A339-2B3356830067}" dt="2020-05-13T13:00:44.747" v="7386" actId="20577"/>
          <ac:spMkLst>
            <pc:docMk/>
            <pc:sldMk cId="0" sldId="377"/>
            <ac:spMk id="32" creationId="{DA32F079-2FBE-484B-A950-086671F6E3A9}"/>
          </ac:spMkLst>
        </pc:spChg>
        <pc:picChg chg="add mod">
          <ac:chgData name="Longueira Angel Alfonso Antonio" userId="98b170fc-3060-491c-afc1-cd88fa0a9cd4" providerId="ADAL" clId="{A0270CF3-8632-414E-A339-2B3356830067}" dt="2020-05-13T13:00:50.940" v="7387" actId="1076"/>
          <ac:picMkLst>
            <pc:docMk/>
            <pc:sldMk cId="0" sldId="377"/>
            <ac:picMk id="11" creationId="{4DBDA941-20EF-4077-B641-66F8A4A204C2}"/>
          </ac:picMkLst>
        </pc:picChg>
      </pc:sldChg>
      <pc:sldChg chg="del">
        <pc:chgData name="Longueira Angel Alfonso Antonio" userId="98b170fc-3060-491c-afc1-cd88fa0a9cd4" providerId="ADAL" clId="{A0270CF3-8632-414E-A339-2B3356830067}" dt="2020-05-04T05:25:50.440" v="9" actId="47"/>
        <pc:sldMkLst>
          <pc:docMk/>
          <pc:sldMk cId="0" sldId="382"/>
        </pc:sldMkLst>
      </pc:sldChg>
      <pc:sldChg chg="del">
        <pc:chgData name="Longueira Angel Alfonso Antonio" userId="98b170fc-3060-491c-afc1-cd88fa0a9cd4" providerId="ADAL" clId="{A0270CF3-8632-414E-A339-2B3356830067}" dt="2020-05-04T05:25:52.105" v="10" actId="47"/>
        <pc:sldMkLst>
          <pc:docMk/>
          <pc:sldMk cId="0" sldId="385"/>
        </pc:sldMkLst>
      </pc:sldChg>
      <pc:sldChg chg="addSp delSp modSp del mod">
        <pc:chgData name="Longueira Angel Alfonso Antonio" userId="98b170fc-3060-491c-afc1-cd88fa0a9cd4" providerId="ADAL" clId="{A0270CF3-8632-414E-A339-2B3356830067}" dt="2020-05-12T09:51:13.767" v="3828" actId="47"/>
        <pc:sldMkLst>
          <pc:docMk/>
          <pc:sldMk cId="0" sldId="387"/>
        </pc:sldMkLst>
        <pc:spChg chg="del">
          <ac:chgData name="Longueira Angel Alfonso Antonio" userId="98b170fc-3060-491c-afc1-cd88fa0a9cd4" providerId="ADAL" clId="{A0270CF3-8632-414E-A339-2B3356830067}" dt="2020-05-04T06:31:12.841" v="109" actId="478"/>
          <ac:spMkLst>
            <pc:docMk/>
            <pc:sldMk cId="0" sldId="387"/>
            <ac:spMk id="13" creationId="{397CDEDE-FA2D-48E9-BA09-484845382343}"/>
          </ac:spMkLst>
        </pc:spChg>
        <pc:picChg chg="add del mod ord modCrop">
          <ac:chgData name="Longueira Angel Alfonso Antonio" userId="98b170fc-3060-491c-afc1-cd88fa0a9cd4" providerId="ADAL" clId="{A0270CF3-8632-414E-A339-2B3356830067}" dt="2020-05-12T09:45:10.632" v="3757" actId="478"/>
          <ac:picMkLst>
            <pc:docMk/>
            <pc:sldMk cId="0" sldId="387"/>
            <ac:picMk id="9" creationId="{3EA1B6B3-D48B-4489-A5E7-73B6D8E139CF}"/>
          </ac:picMkLst>
        </pc:picChg>
        <pc:picChg chg="add del mod">
          <ac:chgData name="Longueira Angel Alfonso Antonio" userId="98b170fc-3060-491c-afc1-cd88fa0a9cd4" providerId="ADAL" clId="{A0270CF3-8632-414E-A339-2B3356830067}" dt="2020-05-12T09:47:52.365" v="3774" actId="478"/>
          <ac:picMkLst>
            <pc:docMk/>
            <pc:sldMk cId="0" sldId="387"/>
            <ac:picMk id="1026" creationId="{729246BF-783A-4A55-9217-F59B67A46BBB}"/>
          </ac:picMkLst>
        </pc:picChg>
        <pc:picChg chg="del">
          <ac:chgData name="Longueira Angel Alfonso Antonio" userId="98b170fc-3060-491c-afc1-cd88fa0a9cd4" providerId="ADAL" clId="{A0270CF3-8632-414E-A339-2B3356830067}" dt="2020-05-04T07:06:36.780" v="495" actId="478"/>
          <ac:picMkLst>
            <pc:docMk/>
            <pc:sldMk cId="0" sldId="387"/>
            <ac:picMk id="1028" creationId="{00000000-0000-0000-0000-000000000000}"/>
          </ac:picMkLst>
        </pc:picChg>
        <pc:picChg chg="add mod">
          <ac:chgData name="Longueira Angel Alfonso Antonio" userId="98b170fc-3060-491c-afc1-cd88fa0a9cd4" providerId="ADAL" clId="{A0270CF3-8632-414E-A339-2B3356830067}" dt="2020-05-12T09:48:38.860" v="3790"/>
          <ac:picMkLst>
            <pc:docMk/>
            <pc:sldMk cId="0" sldId="387"/>
            <ac:picMk id="1028" creationId="{DB135E79-3770-4C26-A282-740518EAD337}"/>
          </ac:picMkLst>
        </pc:picChg>
      </pc:sldChg>
      <pc:sldChg chg="addSp delSp modSp del mod ord">
        <pc:chgData name="Longueira Angel Alfonso Antonio" userId="98b170fc-3060-491c-afc1-cd88fa0a9cd4" providerId="ADAL" clId="{A0270CF3-8632-414E-A339-2B3356830067}" dt="2020-05-04T07:02:03.042" v="493" actId="47"/>
        <pc:sldMkLst>
          <pc:docMk/>
          <pc:sldMk cId="679862643" sldId="405"/>
        </pc:sldMkLst>
        <pc:picChg chg="add del mod">
          <ac:chgData name="Longueira Angel Alfonso Antonio" userId="98b170fc-3060-491c-afc1-cd88fa0a9cd4" providerId="ADAL" clId="{A0270CF3-8632-414E-A339-2B3356830067}" dt="2020-05-04T06:44:08.016" v="202" actId="21"/>
          <ac:picMkLst>
            <pc:docMk/>
            <pc:sldMk cId="679862643" sldId="405"/>
            <ac:picMk id="5" creationId="{73E2A362-DBCE-4CD6-B35A-75C6DA22CAD6}"/>
          </ac:picMkLst>
        </pc:picChg>
        <pc:picChg chg="add del mod">
          <ac:chgData name="Longueira Angel Alfonso Antonio" userId="98b170fc-3060-491c-afc1-cd88fa0a9cd4" providerId="ADAL" clId="{A0270CF3-8632-414E-A339-2B3356830067}" dt="2020-05-04T06:44:08.016" v="202" actId="21"/>
          <ac:picMkLst>
            <pc:docMk/>
            <pc:sldMk cId="679862643" sldId="405"/>
            <ac:picMk id="10" creationId="{41BEA72E-CE5C-4834-A577-3165EF7E1731}"/>
          </ac:picMkLst>
        </pc:picChg>
        <pc:picChg chg="add del mod">
          <ac:chgData name="Longueira Angel Alfonso Antonio" userId="98b170fc-3060-491c-afc1-cd88fa0a9cd4" providerId="ADAL" clId="{A0270CF3-8632-414E-A339-2B3356830067}" dt="2020-05-04T06:44:08.016" v="202" actId="21"/>
          <ac:picMkLst>
            <pc:docMk/>
            <pc:sldMk cId="679862643" sldId="405"/>
            <ac:picMk id="12" creationId="{85874B55-439D-4B0E-BE24-E6F5C2382F8F}"/>
          </ac:picMkLst>
        </pc:picChg>
        <pc:picChg chg="add del mod">
          <ac:chgData name="Longueira Angel Alfonso Antonio" userId="98b170fc-3060-491c-afc1-cd88fa0a9cd4" providerId="ADAL" clId="{A0270CF3-8632-414E-A339-2B3356830067}" dt="2020-05-04T06:44:08.016" v="202" actId="21"/>
          <ac:picMkLst>
            <pc:docMk/>
            <pc:sldMk cId="679862643" sldId="405"/>
            <ac:picMk id="14" creationId="{FA630947-4FB3-4DB9-8F13-3E812F8E3BF5}"/>
          </ac:picMkLst>
        </pc:picChg>
        <pc:picChg chg="add del mod">
          <ac:chgData name="Longueira Angel Alfonso Antonio" userId="98b170fc-3060-491c-afc1-cd88fa0a9cd4" providerId="ADAL" clId="{A0270CF3-8632-414E-A339-2B3356830067}" dt="2020-05-04T06:44:08.016" v="202" actId="21"/>
          <ac:picMkLst>
            <pc:docMk/>
            <pc:sldMk cId="679862643" sldId="405"/>
            <ac:picMk id="16" creationId="{A8A6E36A-4EAC-4CD3-AC2D-9C74B53D8040}"/>
          </ac:picMkLst>
        </pc:picChg>
        <pc:picChg chg="add del mod">
          <ac:chgData name="Longueira Angel Alfonso Antonio" userId="98b170fc-3060-491c-afc1-cd88fa0a9cd4" providerId="ADAL" clId="{A0270CF3-8632-414E-A339-2B3356830067}" dt="2020-05-04T06:53:48.337" v="358" actId="21"/>
          <ac:picMkLst>
            <pc:docMk/>
            <pc:sldMk cId="679862643" sldId="405"/>
            <ac:picMk id="18" creationId="{3D13F6D4-F94A-4E35-B59C-47FABDD8A1BB}"/>
          </ac:picMkLst>
        </pc:picChg>
      </pc:sldChg>
      <pc:sldChg chg="modSp del mod">
        <pc:chgData name="Longueira Angel Alfonso Antonio" userId="98b170fc-3060-491c-afc1-cd88fa0a9cd4" providerId="ADAL" clId="{A0270CF3-8632-414E-A339-2B3356830067}" dt="2020-05-04T07:02:35.500" v="494" actId="47"/>
        <pc:sldMkLst>
          <pc:docMk/>
          <pc:sldMk cId="4194269428" sldId="406"/>
        </pc:sldMkLst>
        <pc:spChg chg="mod">
          <ac:chgData name="Longueira Angel Alfonso Antonio" userId="98b170fc-3060-491c-afc1-cd88fa0a9cd4" providerId="ADAL" clId="{A0270CF3-8632-414E-A339-2B3356830067}" dt="2020-05-04T06:36:13.423" v="123" actId="1076"/>
          <ac:spMkLst>
            <pc:docMk/>
            <pc:sldMk cId="4194269428" sldId="406"/>
            <ac:spMk id="3" creationId="{74928C15-E418-4204-9426-46FEF555E748}"/>
          </ac:spMkLst>
        </pc:spChg>
      </pc:sldChg>
      <pc:sldChg chg="del">
        <pc:chgData name="Longueira Angel Alfonso Antonio" userId="98b170fc-3060-491c-afc1-cd88fa0a9cd4" providerId="ADAL" clId="{A0270CF3-8632-414E-A339-2B3356830067}" dt="2020-05-04T06:36:04.954" v="121" actId="47"/>
        <pc:sldMkLst>
          <pc:docMk/>
          <pc:sldMk cId="410869280" sldId="410"/>
        </pc:sldMkLst>
      </pc:sldChg>
      <pc:sldChg chg="modSp del mod">
        <pc:chgData name="Longueira Angel Alfonso Antonio" userId="98b170fc-3060-491c-afc1-cd88fa0a9cd4" providerId="ADAL" clId="{A0270CF3-8632-414E-A339-2B3356830067}" dt="2020-05-04T06:09:49.686" v="29" actId="47"/>
        <pc:sldMkLst>
          <pc:docMk/>
          <pc:sldMk cId="1040497197" sldId="412"/>
        </pc:sldMkLst>
        <pc:spChg chg="mod">
          <ac:chgData name="Longueira Angel Alfonso Antonio" userId="98b170fc-3060-491c-afc1-cd88fa0a9cd4" providerId="ADAL" clId="{A0270CF3-8632-414E-A339-2B3356830067}" dt="2020-05-04T06:09:12.774" v="27" actId="14100"/>
          <ac:spMkLst>
            <pc:docMk/>
            <pc:sldMk cId="1040497197" sldId="412"/>
            <ac:spMk id="63" creationId="{FEB48F29-1635-43E6-AC4F-657A7D9714CA}"/>
          </ac:spMkLst>
        </pc:spChg>
      </pc:sldChg>
      <pc:sldChg chg="modSp add mod ord modTransition modAnim modNotesTx">
        <pc:chgData name="Longueira Angel Alfonso Antonio" userId="98b170fc-3060-491c-afc1-cd88fa0a9cd4" providerId="ADAL" clId="{A0270CF3-8632-414E-A339-2B3356830067}" dt="2020-05-12T09:04:17.393" v="3314"/>
        <pc:sldMkLst>
          <pc:docMk/>
          <pc:sldMk cId="2410870473" sldId="412"/>
        </pc:sldMkLst>
        <pc:spChg chg="mod">
          <ac:chgData name="Longueira Angel Alfonso Antonio" userId="98b170fc-3060-491c-afc1-cd88fa0a9cd4" providerId="ADAL" clId="{A0270CF3-8632-414E-A339-2B3356830067}" dt="2020-05-04T07:30:11.927" v="796" actId="20577"/>
          <ac:spMkLst>
            <pc:docMk/>
            <pc:sldMk cId="2410870473" sldId="412"/>
            <ac:spMk id="2" creationId="{00000000-0000-0000-0000-000000000000}"/>
          </ac:spMkLst>
        </pc:spChg>
        <pc:spChg chg="mod">
          <ac:chgData name="Longueira Angel Alfonso Antonio" userId="98b170fc-3060-491c-afc1-cd88fa0a9cd4" providerId="ADAL" clId="{A0270CF3-8632-414E-A339-2B3356830067}" dt="2020-05-04T07:29:52.337" v="779" actId="1037"/>
          <ac:spMkLst>
            <pc:docMk/>
            <pc:sldMk cId="2410870473" sldId="412"/>
            <ac:spMk id="62" creationId="{E5732443-3D4D-4647-ABA0-6B9BBFAED8D9}"/>
          </ac:spMkLst>
        </pc:spChg>
      </pc:sldChg>
      <pc:sldChg chg="addSp delSp modSp mod ord modTransition addAnim delAnim modAnim modNotesTx">
        <pc:chgData name="Longueira Angel Alfonso Antonio" userId="98b170fc-3060-491c-afc1-cd88fa0a9cd4" providerId="ADAL" clId="{A0270CF3-8632-414E-A339-2B3356830067}" dt="2020-05-12T09:04:21.164" v="3315"/>
        <pc:sldMkLst>
          <pc:docMk/>
          <pc:sldMk cId="376520271" sldId="421"/>
        </pc:sldMkLst>
        <pc:spChg chg="mod">
          <ac:chgData name="Longueira Angel Alfonso Antonio" userId="98b170fc-3060-491c-afc1-cd88fa0a9cd4" providerId="ADAL" clId="{A0270CF3-8632-414E-A339-2B3356830067}" dt="2020-05-04T07:21:41.188" v="665" actId="20577"/>
          <ac:spMkLst>
            <pc:docMk/>
            <pc:sldMk cId="376520271" sldId="421"/>
            <ac:spMk id="2" creationId="{00000000-0000-0000-0000-000000000000}"/>
          </ac:spMkLst>
        </pc:spChg>
        <pc:spChg chg="add del mod">
          <ac:chgData name="Longueira Angel Alfonso Antonio" userId="98b170fc-3060-491c-afc1-cd88fa0a9cd4" providerId="ADAL" clId="{A0270CF3-8632-414E-A339-2B3356830067}" dt="2020-05-04T07:15:33.828" v="591" actId="164"/>
          <ac:spMkLst>
            <pc:docMk/>
            <pc:sldMk cId="376520271" sldId="421"/>
            <ac:spMk id="13" creationId="{C01CDBE8-A057-4625-92A1-56928C5ED715}"/>
          </ac:spMkLst>
        </pc:spChg>
        <pc:spChg chg="mod">
          <ac:chgData name="Longueira Angel Alfonso Antonio" userId="98b170fc-3060-491c-afc1-cd88fa0a9cd4" providerId="ADAL" clId="{A0270CF3-8632-414E-A339-2B3356830067}" dt="2020-05-04T07:16:19.287" v="605" actId="164"/>
          <ac:spMkLst>
            <pc:docMk/>
            <pc:sldMk cId="376520271" sldId="421"/>
            <ac:spMk id="14" creationId="{A4D8224C-DB12-4821-AB3E-42BC380E4226}"/>
          </ac:spMkLst>
        </pc:spChg>
        <pc:spChg chg="mod">
          <ac:chgData name="Longueira Angel Alfonso Antonio" userId="98b170fc-3060-491c-afc1-cd88fa0a9cd4" providerId="ADAL" clId="{A0270CF3-8632-414E-A339-2B3356830067}" dt="2020-05-04T07:16:22.398" v="606" actId="164"/>
          <ac:spMkLst>
            <pc:docMk/>
            <pc:sldMk cId="376520271" sldId="421"/>
            <ac:spMk id="15" creationId="{AABB72F2-DF5B-4BB8-9A41-5FC23467FAA8}"/>
          </ac:spMkLst>
        </pc:spChg>
        <pc:spChg chg="mod">
          <ac:chgData name="Longueira Angel Alfonso Antonio" userId="98b170fc-3060-491c-afc1-cd88fa0a9cd4" providerId="ADAL" clId="{A0270CF3-8632-414E-A339-2B3356830067}" dt="2020-05-04T07:17:09.112" v="615" actId="164"/>
          <ac:spMkLst>
            <pc:docMk/>
            <pc:sldMk cId="376520271" sldId="421"/>
            <ac:spMk id="17" creationId="{8955294D-8CA8-4FA8-9B8C-53D4338D9309}"/>
          </ac:spMkLst>
        </pc:spChg>
        <pc:spChg chg="add mod ord">
          <ac:chgData name="Longueira Angel Alfonso Antonio" userId="98b170fc-3060-491c-afc1-cd88fa0a9cd4" providerId="ADAL" clId="{A0270CF3-8632-414E-A339-2B3356830067}" dt="2020-05-04T07:15:33.828" v="591" actId="164"/>
          <ac:spMkLst>
            <pc:docMk/>
            <pc:sldMk cId="376520271" sldId="421"/>
            <ac:spMk id="18" creationId="{31F69C67-C627-448A-8CBE-56B5FDBF6C21}"/>
          </ac:spMkLst>
        </pc:spChg>
        <pc:spChg chg="mod topLvl">
          <ac:chgData name="Longueira Angel Alfonso Antonio" userId="98b170fc-3060-491c-afc1-cd88fa0a9cd4" providerId="ADAL" clId="{A0270CF3-8632-414E-A339-2B3356830067}" dt="2020-05-04T07:17:09.112" v="615" actId="164"/>
          <ac:spMkLst>
            <pc:docMk/>
            <pc:sldMk cId="376520271" sldId="421"/>
            <ac:spMk id="27" creationId="{4DB86B4F-8F65-4680-9224-468AE2DDD815}"/>
          </ac:spMkLst>
        </pc:spChg>
        <pc:spChg chg="add mod">
          <ac:chgData name="Longueira Angel Alfonso Antonio" userId="98b170fc-3060-491c-afc1-cd88fa0a9cd4" providerId="ADAL" clId="{A0270CF3-8632-414E-A339-2B3356830067}" dt="2020-05-04T07:11:01.024" v="529" actId="14100"/>
          <ac:spMkLst>
            <pc:docMk/>
            <pc:sldMk cId="376520271" sldId="421"/>
            <ac:spMk id="30" creationId="{2EF00398-73A7-4739-A4A2-34D9E0C245CB}"/>
          </ac:spMkLst>
        </pc:spChg>
        <pc:spChg chg="add mod ord">
          <ac:chgData name="Longueira Angel Alfonso Antonio" userId="98b170fc-3060-491c-afc1-cd88fa0a9cd4" providerId="ADAL" clId="{A0270CF3-8632-414E-A339-2B3356830067}" dt="2020-05-04T07:09:28.944" v="521" actId="167"/>
          <ac:spMkLst>
            <pc:docMk/>
            <pc:sldMk cId="376520271" sldId="421"/>
            <ac:spMk id="32" creationId="{B0A1C3C7-C1C7-4D3D-9920-CA6CAF492561}"/>
          </ac:spMkLst>
        </pc:spChg>
        <pc:spChg chg="add mod">
          <ac:chgData name="Longueira Angel Alfonso Antonio" userId="98b170fc-3060-491c-afc1-cd88fa0a9cd4" providerId="ADAL" clId="{A0270CF3-8632-414E-A339-2B3356830067}" dt="2020-05-04T07:09:38.052" v="522"/>
          <ac:spMkLst>
            <pc:docMk/>
            <pc:sldMk cId="376520271" sldId="421"/>
            <ac:spMk id="33" creationId="{CE499608-D196-4730-9218-381746A2E37F}"/>
          </ac:spMkLst>
        </pc:spChg>
        <pc:spChg chg="del mod topLvl">
          <ac:chgData name="Longueira Angel Alfonso Antonio" userId="98b170fc-3060-491c-afc1-cd88fa0a9cd4" providerId="ADAL" clId="{A0270CF3-8632-414E-A339-2B3356830067}" dt="2020-05-04T07:13:23.880" v="553" actId="478"/>
          <ac:spMkLst>
            <pc:docMk/>
            <pc:sldMk cId="376520271" sldId="421"/>
            <ac:spMk id="55" creationId="{503C0C24-C738-40D7-9DC8-509E05AC066E}"/>
          </ac:spMkLst>
        </pc:spChg>
        <pc:spChg chg="add mod ord">
          <ac:chgData name="Longueira Angel Alfonso Antonio" userId="98b170fc-3060-491c-afc1-cd88fa0a9cd4" providerId="ADAL" clId="{A0270CF3-8632-414E-A339-2B3356830067}" dt="2020-05-04T07:16:22.398" v="606" actId="164"/>
          <ac:spMkLst>
            <pc:docMk/>
            <pc:sldMk cId="376520271" sldId="421"/>
            <ac:spMk id="58" creationId="{4C449903-3266-43FC-AFD3-AE659D404CDE}"/>
          </ac:spMkLst>
        </pc:spChg>
        <pc:spChg chg="add mod ord">
          <ac:chgData name="Longueira Angel Alfonso Antonio" userId="98b170fc-3060-491c-afc1-cd88fa0a9cd4" providerId="ADAL" clId="{A0270CF3-8632-414E-A339-2B3356830067}" dt="2020-05-04T07:16:19.287" v="605" actId="164"/>
          <ac:spMkLst>
            <pc:docMk/>
            <pc:sldMk cId="376520271" sldId="421"/>
            <ac:spMk id="59" creationId="{9395EC20-CFA2-4975-87AA-A25F5944694D}"/>
          </ac:spMkLst>
        </pc:spChg>
        <pc:grpChg chg="add mod">
          <ac:chgData name="Longueira Angel Alfonso Antonio" userId="98b170fc-3060-491c-afc1-cd88fa0a9cd4" providerId="ADAL" clId="{A0270CF3-8632-414E-A339-2B3356830067}" dt="2020-05-04T07:14:08.418" v="573" actId="338"/>
          <ac:grpSpMkLst>
            <pc:docMk/>
            <pc:sldMk cId="376520271" sldId="421"/>
            <ac:grpSpMk id="16" creationId="{DC8347CF-DC33-4DCB-AA04-25E9E2E7F24D}"/>
          </ac:grpSpMkLst>
        </pc:grpChg>
        <pc:grpChg chg="add del mod ord">
          <ac:chgData name="Longueira Angel Alfonso Antonio" userId="98b170fc-3060-491c-afc1-cd88fa0a9cd4" providerId="ADAL" clId="{A0270CF3-8632-414E-A339-2B3356830067}" dt="2020-05-04T07:17:18.708" v="619" actId="478"/>
          <ac:grpSpMkLst>
            <pc:docMk/>
            <pc:sldMk cId="376520271" sldId="421"/>
            <ac:grpSpMk id="19" creationId="{4100EB9D-FCE4-4B61-8A17-7984B6AD3170}"/>
          </ac:grpSpMkLst>
        </pc:grpChg>
        <pc:grpChg chg="add mod">
          <ac:chgData name="Longueira Angel Alfonso Antonio" userId="98b170fc-3060-491c-afc1-cd88fa0a9cd4" providerId="ADAL" clId="{A0270CF3-8632-414E-A339-2B3356830067}" dt="2020-05-04T07:15:47.850" v="597" actId="164"/>
          <ac:grpSpMkLst>
            <pc:docMk/>
            <pc:sldMk cId="376520271" sldId="421"/>
            <ac:grpSpMk id="20" creationId="{FA135319-7DC3-40E7-8311-6AE397E7D328}"/>
          </ac:grpSpMkLst>
        </pc:grpChg>
        <pc:grpChg chg="add del mod ord">
          <ac:chgData name="Longueira Angel Alfonso Antonio" userId="98b170fc-3060-491c-afc1-cd88fa0a9cd4" providerId="ADAL" clId="{A0270CF3-8632-414E-A339-2B3356830067}" dt="2020-05-04T07:17:17.317" v="618" actId="478"/>
          <ac:grpSpMkLst>
            <pc:docMk/>
            <pc:sldMk cId="376520271" sldId="421"/>
            <ac:grpSpMk id="21" creationId="{AF27B932-5E81-4CBB-815C-1E5E0D2A5D96}"/>
          </ac:grpSpMkLst>
        </pc:grpChg>
        <pc:grpChg chg="add mod ord">
          <ac:chgData name="Longueira Angel Alfonso Antonio" userId="98b170fc-3060-491c-afc1-cd88fa0a9cd4" providerId="ADAL" clId="{A0270CF3-8632-414E-A339-2B3356830067}" dt="2020-05-04T07:20:01.207" v="633" actId="1035"/>
          <ac:grpSpMkLst>
            <pc:docMk/>
            <pc:sldMk cId="376520271" sldId="421"/>
            <ac:grpSpMk id="22" creationId="{AB81A59F-68FA-4D35-939E-B7FFFBF40DD1}"/>
          </ac:grpSpMkLst>
        </pc:grpChg>
        <pc:grpChg chg="add mod">
          <ac:chgData name="Longueira Angel Alfonso Antonio" userId="98b170fc-3060-491c-afc1-cd88fa0a9cd4" providerId="ADAL" clId="{A0270CF3-8632-414E-A339-2B3356830067}" dt="2020-05-04T07:17:09.112" v="615" actId="164"/>
          <ac:grpSpMkLst>
            <pc:docMk/>
            <pc:sldMk cId="376520271" sldId="421"/>
            <ac:grpSpMk id="23" creationId="{53726B92-A153-451B-A08C-909A182857E0}"/>
          </ac:grpSpMkLst>
        </pc:grpChg>
        <pc:grpChg chg="add del mod">
          <ac:chgData name="Longueira Angel Alfonso Antonio" userId="98b170fc-3060-491c-afc1-cd88fa0a9cd4" providerId="ADAL" clId="{A0270CF3-8632-414E-A339-2B3356830067}" dt="2020-05-04T07:13:52.308" v="560" actId="165"/>
          <ac:grpSpMkLst>
            <pc:docMk/>
            <pc:sldMk cId="376520271" sldId="421"/>
            <ac:grpSpMk id="25" creationId="{BF30215F-9DE8-425F-859B-EA5E481744DD}"/>
          </ac:grpSpMkLst>
        </pc:grpChg>
        <pc:grpChg chg="add del mod">
          <ac:chgData name="Longueira Angel Alfonso Antonio" userId="98b170fc-3060-491c-afc1-cd88fa0a9cd4" providerId="ADAL" clId="{A0270CF3-8632-414E-A339-2B3356830067}" dt="2020-05-04T07:13:08.108" v="548" actId="165"/>
          <ac:grpSpMkLst>
            <pc:docMk/>
            <pc:sldMk cId="376520271" sldId="421"/>
            <ac:grpSpMk id="43" creationId="{6B954C8A-8A94-4AE3-ADF0-EF0C49523742}"/>
          </ac:grpSpMkLst>
        </pc:grpChg>
        <pc:picChg chg="add del mod">
          <ac:chgData name="Longueira Angel Alfonso Antonio" userId="98b170fc-3060-491c-afc1-cd88fa0a9cd4" providerId="ADAL" clId="{A0270CF3-8632-414E-A339-2B3356830067}" dt="2020-05-04T07:13:39.689" v="556" actId="27803"/>
          <ac:picMkLst>
            <pc:docMk/>
            <pc:sldMk cId="376520271" sldId="421"/>
            <ac:picMk id="8" creationId="{C01CDBE8-A057-4625-92A1-56928C5ED715}"/>
          </ac:picMkLst>
        </pc:picChg>
        <pc:picChg chg="add del mod">
          <ac:chgData name="Longueira Angel Alfonso Antonio" userId="98b170fc-3060-491c-afc1-cd88fa0a9cd4" providerId="ADAL" clId="{A0270CF3-8632-414E-A339-2B3356830067}" dt="2020-05-04T07:13:44.217" v="557" actId="27803"/>
          <ac:picMkLst>
            <pc:docMk/>
            <pc:sldMk cId="376520271" sldId="421"/>
            <ac:picMk id="10" creationId="{A4D8224C-DB12-4821-AB3E-42BC380E4226}"/>
          </ac:picMkLst>
        </pc:picChg>
        <pc:picChg chg="add del mod">
          <ac:chgData name="Longueira Angel Alfonso Antonio" userId="98b170fc-3060-491c-afc1-cd88fa0a9cd4" providerId="ADAL" clId="{A0270CF3-8632-414E-A339-2B3356830067}" dt="2020-05-04T07:13:44.217" v="557" actId="27803"/>
          <ac:picMkLst>
            <pc:docMk/>
            <pc:sldMk cId="376520271" sldId="421"/>
            <ac:picMk id="12" creationId="{AABB72F2-DF5B-4BB8-9A41-5FC23467FAA8}"/>
          </ac:picMkLst>
        </pc:picChg>
        <pc:picChg chg="mod topLvl">
          <ac:chgData name="Longueira Angel Alfonso Antonio" userId="98b170fc-3060-491c-afc1-cd88fa0a9cd4" providerId="ADAL" clId="{A0270CF3-8632-414E-A339-2B3356830067}" dt="2020-05-04T07:17:09.112" v="615" actId="164"/>
          <ac:picMkLst>
            <pc:docMk/>
            <pc:sldMk cId="376520271" sldId="421"/>
            <ac:picMk id="26" creationId="{33EBF09E-3A14-4EAB-B764-B3AB0EBDF9FB}"/>
          </ac:picMkLst>
        </pc:picChg>
        <pc:picChg chg="del mod topLvl">
          <ac:chgData name="Longueira Angel Alfonso Antonio" userId="98b170fc-3060-491c-afc1-cd88fa0a9cd4" providerId="ADAL" clId="{A0270CF3-8632-414E-A339-2B3356830067}" dt="2020-05-04T07:14:14.347" v="574" actId="27803"/>
          <ac:picMkLst>
            <pc:docMk/>
            <pc:sldMk cId="376520271" sldId="421"/>
            <ac:picMk id="28" creationId="{8955294D-8CA8-4FA8-9B8C-53D4338D9309}"/>
          </ac:picMkLst>
        </pc:picChg>
        <pc:picChg chg="add mod">
          <ac:chgData name="Longueira Angel Alfonso Antonio" userId="98b170fc-3060-491c-afc1-cd88fa0a9cd4" providerId="ADAL" clId="{A0270CF3-8632-414E-A339-2B3356830067}" dt="2020-05-04T07:09:06.305" v="516"/>
          <ac:picMkLst>
            <pc:docMk/>
            <pc:sldMk cId="376520271" sldId="421"/>
            <ac:picMk id="29" creationId="{AB0BBBAB-6A69-4834-B280-C7DC5BD77B55}"/>
          </ac:picMkLst>
        </pc:picChg>
        <pc:picChg chg="add mod">
          <ac:chgData name="Longueira Angel Alfonso Antonio" userId="98b170fc-3060-491c-afc1-cd88fa0a9cd4" providerId="ADAL" clId="{A0270CF3-8632-414E-A339-2B3356830067}" dt="2020-05-04T07:11:01.024" v="529" actId="14100"/>
          <ac:picMkLst>
            <pc:docMk/>
            <pc:sldMk cId="376520271" sldId="421"/>
            <ac:picMk id="31" creationId="{F5EB3FE7-A64B-402D-B48A-D93D2AF83829}"/>
          </ac:picMkLst>
        </pc:picChg>
        <pc:picChg chg="del mod topLvl">
          <ac:chgData name="Longueira Angel Alfonso Antonio" userId="98b170fc-3060-491c-afc1-cd88fa0a9cd4" providerId="ADAL" clId="{A0270CF3-8632-414E-A339-2B3356830067}" dt="2020-05-04T07:13:23.880" v="553" actId="478"/>
          <ac:picMkLst>
            <pc:docMk/>
            <pc:sldMk cId="376520271" sldId="421"/>
            <ac:picMk id="54" creationId="{6FE73A50-D5C5-466E-AF52-B18EDE39BDE5}"/>
          </ac:picMkLst>
        </pc:picChg>
        <pc:picChg chg="add del mod topLvl">
          <ac:chgData name="Longueira Angel Alfonso Antonio" userId="98b170fc-3060-491c-afc1-cd88fa0a9cd4" providerId="ADAL" clId="{A0270CF3-8632-414E-A339-2B3356830067}" dt="2020-05-04T07:13:23.880" v="553" actId="478"/>
          <ac:picMkLst>
            <pc:docMk/>
            <pc:sldMk cId="376520271" sldId="421"/>
            <ac:picMk id="56" creationId="{B02B1321-BB2E-4C6D-B8C4-0E82B77C7421}"/>
          </ac:picMkLst>
        </pc:picChg>
      </pc:sldChg>
      <pc:sldChg chg="del">
        <pc:chgData name="Longueira Angel Alfonso Antonio" userId="98b170fc-3060-491c-afc1-cd88fa0a9cd4" providerId="ADAL" clId="{A0270CF3-8632-414E-A339-2B3356830067}" dt="2020-05-04T07:09:17.840" v="519" actId="47"/>
        <pc:sldMkLst>
          <pc:docMk/>
          <pc:sldMk cId="2208611695" sldId="422"/>
        </pc:sldMkLst>
      </pc:sldChg>
      <pc:sldChg chg="del">
        <pc:chgData name="Longueira Angel Alfonso Antonio" userId="98b170fc-3060-491c-afc1-cd88fa0a9cd4" providerId="ADAL" clId="{A0270CF3-8632-414E-A339-2B3356830067}" dt="2020-05-04T07:09:16.739" v="518" actId="47"/>
        <pc:sldMkLst>
          <pc:docMk/>
          <pc:sldMk cId="4027225927" sldId="423"/>
        </pc:sldMkLst>
      </pc:sldChg>
      <pc:sldChg chg="del">
        <pc:chgData name="Longueira Angel Alfonso Antonio" userId="98b170fc-3060-491c-afc1-cd88fa0a9cd4" providerId="ADAL" clId="{A0270CF3-8632-414E-A339-2B3356830067}" dt="2020-05-04T05:25:33.190" v="4" actId="47"/>
        <pc:sldMkLst>
          <pc:docMk/>
          <pc:sldMk cId="3473519555" sldId="424"/>
        </pc:sldMkLst>
      </pc:sldChg>
      <pc:sldChg chg="del">
        <pc:chgData name="Longueira Angel Alfonso Antonio" userId="98b170fc-3060-491c-afc1-cd88fa0a9cd4" providerId="ADAL" clId="{A0270CF3-8632-414E-A339-2B3356830067}" dt="2020-05-04T05:25:28.598" v="1" actId="47"/>
        <pc:sldMkLst>
          <pc:docMk/>
          <pc:sldMk cId="3337790844" sldId="425"/>
        </pc:sldMkLst>
      </pc:sldChg>
      <pc:sldChg chg="del">
        <pc:chgData name="Longueira Angel Alfonso Antonio" userId="98b170fc-3060-491c-afc1-cd88fa0a9cd4" providerId="ADAL" clId="{A0270CF3-8632-414E-A339-2B3356830067}" dt="2020-05-04T05:25:29.260" v="2" actId="47"/>
        <pc:sldMkLst>
          <pc:docMk/>
          <pc:sldMk cId="2926983572" sldId="426"/>
        </pc:sldMkLst>
      </pc:sldChg>
      <pc:sldChg chg="del">
        <pc:chgData name="Longueira Angel Alfonso Antonio" userId="98b170fc-3060-491c-afc1-cd88fa0a9cd4" providerId="ADAL" clId="{A0270CF3-8632-414E-A339-2B3356830067}" dt="2020-05-04T05:25:27.871" v="0" actId="47"/>
        <pc:sldMkLst>
          <pc:docMk/>
          <pc:sldMk cId="2693056365" sldId="427"/>
        </pc:sldMkLst>
      </pc:sldChg>
      <pc:sldChg chg="del">
        <pc:chgData name="Longueira Angel Alfonso Antonio" userId="98b170fc-3060-491c-afc1-cd88fa0a9cd4" providerId="ADAL" clId="{A0270CF3-8632-414E-A339-2B3356830067}" dt="2020-05-04T05:25:42.472" v="7" actId="47"/>
        <pc:sldMkLst>
          <pc:docMk/>
          <pc:sldMk cId="3941215116" sldId="428"/>
        </pc:sldMkLst>
      </pc:sldChg>
      <pc:sldChg chg="modSp mod ord modNotesTx">
        <pc:chgData name="Longueira Angel Alfonso Antonio" userId="98b170fc-3060-491c-afc1-cd88fa0a9cd4" providerId="ADAL" clId="{A0270CF3-8632-414E-A339-2B3356830067}" dt="2020-05-13T12:28:41.401" v="6873" actId="20577"/>
        <pc:sldMkLst>
          <pc:docMk/>
          <pc:sldMk cId="2878983330" sldId="431"/>
        </pc:sldMkLst>
        <pc:spChg chg="mod">
          <ac:chgData name="Longueira Angel Alfonso Antonio" userId="98b170fc-3060-491c-afc1-cd88fa0a9cd4" providerId="ADAL" clId="{A0270CF3-8632-414E-A339-2B3356830067}" dt="2020-05-12T09:23:34.141" v="3333" actId="790"/>
          <ac:spMkLst>
            <pc:docMk/>
            <pc:sldMk cId="2878983330" sldId="431"/>
            <ac:spMk id="3" creationId="{00000000-0000-0000-0000-000000000000}"/>
          </ac:spMkLst>
        </pc:spChg>
      </pc:sldChg>
      <pc:sldChg chg="del">
        <pc:chgData name="Longueira Angel Alfonso Antonio" userId="98b170fc-3060-491c-afc1-cd88fa0a9cd4" providerId="ADAL" clId="{A0270CF3-8632-414E-A339-2B3356830067}" dt="2020-05-04T07:09:46.366" v="523" actId="47"/>
        <pc:sldMkLst>
          <pc:docMk/>
          <pc:sldMk cId="593835101" sldId="432"/>
        </pc:sldMkLst>
      </pc:sldChg>
      <pc:sldChg chg="addSp delSp modSp add del mod modNotesTx">
        <pc:chgData name="Longueira Angel Alfonso Antonio" userId="98b170fc-3060-491c-afc1-cd88fa0a9cd4" providerId="ADAL" clId="{A0270CF3-8632-414E-A339-2B3356830067}" dt="2020-05-04T07:30:04.706" v="782" actId="47"/>
        <pc:sldMkLst>
          <pc:docMk/>
          <pc:sldMk cId="286134895" sldId="433"/>
        </pc:sldMkLst>
        <pc:spChg chg="mod">
          <ac:chgData name="Longueira Angel Alfonso Antonio" userId="98b170fc-3060-491c-afc1-cd88fa0a9cd4" providerId="ADAL" clId="{A0270CF3-8632-414E-A339-2B3356830067}" dt="2020-05-04T06:31:43.053" v="120" actId="790"/>
          <ac:spMkLst>
            <pc:docMk/>
            <pc:sldMk cId="286134895" sldId="433"/>
            <ac:spMk id="2" creationId="{00000000-0000-0000-0000-000000000000}"/>
          </ac:spMkLst>
        </pc:spChg>
        <pc:spChg chg="add del mod">
          <ac:chgData name="Longueira Angel Alfonso Antonio" userId="98b170fc-3060-491c-afc1-cd88fa0a9cd4" providerId="ADAL" clId="{A0270CF3-8632-414E-A339-2B3356830067}" dt="2020-05-04T07:29:16.652" v="763"/>
          <ac:spMkLst>
            <pc:docMk/>
            <pc:sldMk cId="286134895" sldId="433"/>
            <ac:spMk id="7" creationId="{BAA7BCFC-4F63-4EBF-AD53-4D333591DF96}"/>
          </ac:spMkLst>
        </pc:spChg>
        <pc:spChg chg="mod">
          <ac:chgData name="Longueira Angel Alfonso Antonio" userId="98b170fc-3060-491c-afc1-cd88fa0a9cd4" providerId="ADAL" clId="{A0270CF3-8632-414E-A339-2B3356830067}" dt="2020-05-04T06:17:55.144" v="86" actId="20577"/>
          <ac:spMkLst>
            <pc:docMk/>
            <pc:sldMk cId="286134895" sldId="433"/>
            <ac:spMk id="43" creationId="{00000000-0000-0000-0000-000000000000}"/>
          </ac:spMkLst>
        </pc:spChg>
        <pc:spChg chg="mod">
          <ac:chgData name="Longueira Angel Alfonso Antonio" userId="98b170fc-3060-491c-afc1-cd88fa0a9cd4" providerId="ADAL" clId="{A0270CF3-8632-414E-A339-2B3356830067}" dt="2020-05-04T06:18:01.041" v="104" actId="20577"/>
          <ac:spMkLst>
            <pc:docMk/>
            <pc:sldMk cId="286134895" sldId="433"/>
            <ac:spMk id="60" creationId="{795F6E4B-2A11-4181-8647-858E139DAC19}"/>
          </ac:spMkLst>
        </pc:spChg>
        <pc:spChg chg="mod">
          <ac:chgData name="Longueira Angel Alfonso Antonio" userId="98b170fc-3060-491c-afc1-cd88fa0a9cd4" providerId="ADAL" clId="{A0270CF3-8632-414E-A339-2B3356830067}" dt="2020-05-04T06:18:11.748" v="108" actId="1038"/>
          <ac:spMkLst>
            <pc:docMk/>
            <pc:sldMk cId="286134895" sldId="433"/>
            <ac:spMk id="62" creationId="{E5732443-3D4D-4647-ABA0-6B9BBFAED8D9}"/>
          </ac:spMkLst>
        </pc:spChg>
        <pc:spChg chg="mod">
          <ac:chgData name="Longueira Angel Alfonso Antonio" userId="98b170fc-3060-491c-afc1-cd88fa0a9cd4" providerId="ADAL" clId="{A0270CF3-8632-414E-A339-2B3356830067}" dt="2020-05-04T06:17:22.147" v="44" actId="14100"/>
          <ac:spMkLst>
            <pc:docMk/>
            <pc:sldMk cId="286134895" sldId="433"/>
            <ac:spMk id="63" creationId="{FEB48F29-1635-43E6-AC4F-657A7D9714CA}"/>
          </ac:spMkLst>
        </pc:spChg>
      </pc:sldChg>
      <pc:sldChg chg="del">
        <pc:chgData name="Longueira Angel Alfonso Antonio" userId="98b170fc-3060-491c-afc1-cd88fa0a9cd4" providerId="ADAL" clId="{A0270CF3-8632-414E-A339-2B3356830067}" dt="2020-05-04T05:25:41.835" v="6" actId="47"/>
        <pc:sldMkLst>
          <pc:docMk/>
          <pc:sldMk cId="2261517259" sldId="433"/>
        </pc:sldMkLst>
      </pc:sldChg>
      <pc:sldChg chg="add del">
        <pc:chgData name="Longueira Angel Alfonso Antonio" userId="98b170fc-3060-491c-afc1-cd88fa0a9cd4" providerId="ADAL" clId="{A0270CF3-8632-414E-A339-2B3356830067}" dt="2020-05-04T07:21:08.048" v="642" actId="47"/>
        <pc:sldMkLst>
          <pc:docMk/>
          <pc:sldMk cId="343366902" sldId="436"/>
        </pc:sldMkLst>
      </pc:sldChg>
      <pc:sldChg chg="addSp delSp modSp add mod ord modNotes modNotesTx">
        <pc:chgData name="Longueira Angel Alfonso Antonio" userId="98b170fc-3060-491c-afc1-cd88fa0a9cd4" providerId="ADAL" clId="{A0270CF3-8632-414E-A339-2B3356830067}" dt="2020-05-13T12:37:58.869" v="6884" actId="21"/>
        <pc:sldMkLst>
          <pc:docMk/>
          <pc:sldMk cId="745189363" sldId="437"/>
        </pc:sldMkLst>
        <pc:spChg chg="mod">
          <ac:chgData name="Longueira Angel Alfonso Antonio" userId="98b170fc-3060-491c-afc1-cd88fa0a9cd4" providerId="ADAL" clId="{A0270CF3-8632-414E-A339-2B3356830067}" dt="2020-05-12T09:18:03.502" v="3331" actId="20577"/>
          <ac:spMkLst>
            <pc:docMk/>
            <pc:sldMk cId="745189363" sldId="437"/>
            <ac:spMk id="3" creationId="{74928C15-E418-4204-9426-46FEF555E748}"/>
          </ac:spMkLst>
        </pc:spChg>
        <pc:spChg chg="del">
          <ac:chgData name="Longueira Angel Alfonso Antonio" userId="98b170fc-3060-491c-afc1-cd88fa0a9cd4" providerId="ADAL" clId="{A0270CF3-8632-414E-A339-2B3356830067}" dt="2020-05-04T06:37:34.361" v="126" actId="478"/>
          <ac:spMkLst>
            <pc:docMk/>
            <pc:sldMk cId="745189363" sldId="437"/>
            <ac:spMk id="9" creationId="{C45138DC-4D3B-49F4-85BE-650BD3AD73A2}"/>
          </ac:spMkLst>
        </pc:spChg>
        <pc:spChg chg="del">
          <ac:chgData name="Longueira Angel Alfonso Antonio" userId="98b170fc-3060-491c-afc1-cd88fa0a9cd4" providerId="ADAL" clId="{A0270CF3-8632-414E-A339-2B3356830067}" dt="2020-05-04T06:37:40.155" v="132" actId="478"/>
          <ac:spMkLst>
            <pc:docMk/>
            <pc:sldMk cId="745189363" sldId="437"/>
            <ac:spMk id="10" creationId="{4776181D-FB0A-4DDC-B97C-69E81812C0C9}"/>
          </ac:spMkLst>
        </pc:spChg>
        <pc:spChg chg="del">
          <ac:chgData name="Longueira Angel Alfonso Antonio" userId="98b170fc-3060-491c-afc1-cd88fa0a9cd4" providerId="ADAL" clId="{A0270CF3-8632-414E-A339-2B3356830067}" dt="2020-05-04T06:37:45.138" v="134" actId="478"/>
          <ac:spMkLst>
            <pc:docMk/>
            <pc:sldMk cId="745189363" sldId="437"/>
            <ac:spMk id="11" creationId="{B045D561-F61C-4940-A872-5385164F37B7}"/>
          </ac:spMkLst>
        </pc:spChg>
        <pc:spChg chg="mod">
          <ac:chgData name="Longueira Angel Alfonso Antonio" userId="98b170fc-3060-491c-afc1-cd88fa0a9cd4" providerId="ADAL" clId="{A0270CF3-8632-414E-A339-2B3356830067}" dt="2020-05-12T09:03:45.368" v="3309" actId="1035"/>
          <ac:spMkLst>
            <pc:docMk/>
            <pc:sldMk cId="745189363" sldId="437"/>
            <ac:spMk id="22" creationId="{70BD7A20-D172-41FD-BEAC-B3D3C72BD6EB}"/>
          </ac:spMkLst>
        </pc:spChg>
        <pc:spChg chg="add mod">
          <ac:chgData name="Longueira Angel Alfonso Antonio" userId="98b170fc-3060-491c-afc1-cd88fa0a9cd4" providerId="ADAL" clId="{A0270CF3-8632-414E-A339-2B3356830067}" dt="2020-05-12T09:03:45.368" v="3309" actId="1035"/>
          <ac:spMkLst>
            <pc:docMk/>
            <pc:sldMk cId="745189363" sldId="437"/>
            <ac:spMk id="24" creationId="{6792C7FB-6A6A-43E4-B59F-811CC55C9FEB}"/>
          </ac:spMkLst>
        </pc:spChg>
        <pc:spChg chg="del mod">
          <ac:chgData name="Longueira Angel Alfonso Antonio" userId="98b170fc-3060-491c-afc1-cd88fa0a9cd4" providerId="ADAL" clId="{A0270CF3-8632-414E-A339-2B3356830067}" dt="2020-05-04T06:37:37.932" v="131" actId="478"/>
          <ac:spMkLst>
            <pc:docMk/>
            <pc:sldMk cId="745189363" sldId="437"/>
            <ac:spMk id="35" creationId="{C6BF4D8C-3F8E-4F79-97AD-218B484F3521}"/>
          </ac:spMkLst>
        </pc:spChg>
        <pc:spChg chg="del">
          <ac:chgData name="Longueira Angel Alfonso Antonio" userId="98b170fc-3060-491c-afc1-cd88fa0a9cd4" providerId="ADAL" clId="{A0270CF3-8632-414E-A339-2B3356830067}" dt="2020-05-04T06:37:35.508" v="128" actId="478"/>
          <ac:spMkLst>
            <pc:docMk/>
            <pc:sldMk cId="745189363" sldId="437"/>
            <ac:spMk id="36" creationId="{ACEFF5B6-45E7-4EB4-9951-3A4471E89DA1}"/>
          </ac:spMkLst>
        </pc:spChg>
        <pc:spChg chg="del">
          <ac:chgData name="Longueira Angel Alfonso Antonio" userId="98b170fc-3060-491c-afc1-cd88fa0a9cd4" providerId="ADAL" clId="{A0270CF3-8632-414E-A339-2B3356830067}" dt="2020-05-04T06:37:34.361" v="126" actId="478"/>
          <ac:spMkLst>
            <pc:docMk/>
            <pc:sldMk cId="745189363" sldId="437"/>
            <ac:spMk id="41" creationId="{283DE0FB-9D73-4C60-A021-D179AB4BC1DA}"/>
          </ac:spMkLst>
        </pc:spChg>
        <pc:spChg chg="add del mod">
          <ac:chgData name="Longueira Angel Alfonso Antonio" userId="98b170fc-3060-491c-afc1-cd88fa0a9cd4" providerId="ADAL" clId="{A0270CF3-8632-414E-A339-2B3356830067}" dt="2020-05-13T12:37:58.869" v="6884" actId="21"/>
          <ac:spMkLst>
            <pc:docMk/>
            <pc:sldMk cId="745189363" sldId="437"/>
            <ac:spMk id="42" creationId="{F6C04E0F-7898-4545-8576-99CD961626F3}"/>
          </ac:spMkLst>
        </pc:spChg>
        <pc:spChg chg="del">
          <ac:chgData name="Longueira Angel Alfonso Antonio" userId="98b170fc-3060-491c-afc1-cd88fa0a9cd4" providerId="ADAL" clId="{A0270CF3-8632-414E-A339-2B3356830067}" dt="2020-05-04T06:37:34.361" v="126" actId="478"/>
          <ac:spMkLst>
            <pc:docMk/>
            <pc:sldMk cId="745189363" sldId="437"/>
            <ac:spMk id="48" creationId="{DBF90995-20C0-4450-96CD-A927F1115B4B}"/>
          </ac:spMkLst>
        </pc:spChg>
        <pc:spChg chg="del">
          <ac:chgData name="Longueira Angel Alfonso Antonio" userId="98b170fc-3060-491c-afc1-cd88fa0a9cd4" providerId="ADAL" clId="{A0270CF3-8632-414E-A339-2B3356830067}" dt="2020-05-04T06:37:34.361" v="126" actId="478"/>
          <ac:spMkLst>
            <pc:docMk/>
            <pc:sldMk cId="745189363" sldId="437"/>
            <ac:spMk id="49" creationId="{CDB92668-8A8E-46BC-A6D5-6545A0A5ACBF}"/>
          </ac:spMkLst>
        </pc:spChg>
        <pc:spChg chg="mod">
          <ac:chgData name="Longueira Angel Alfonso Antonio" userId="98b170fc-3060-491c-afc1-cd88fa0a9cd4" providerId="ADAL" clId="{A0270CF3-8632-414E-A339-2B3356830067}" dt="2020-05-04T06:37:59.618" v="138" actId="571"/>
          <ac:spMkLst>
            <pc:docMk/>
            <pc:sldMk cId="745189363" sldId="437"/>
            <ac:spMk id="51" creationId="{DF79952D-DE59-4046-BBBC-03EA097C3369}"/>
          </ac:spMkLst>
        </pc:spChg>
        <pc:spChg chg="mod">
          <ac:chgData name="Longueira Angel Alfonso Antonio" userId="98b170fc-3060-491c-afc1-cd88fa0a9cd4" providerId="ADAL" clId="{A0270CF3-8632-414E-A339-2B3356830067}" dt="2020-05-12T09:03:45.368" v="3309" actId="1035"/>
          <ac:spMkLst>
            <pc:docMk/>
            <pc:sldMk cId="745189363" sldId="437"/>
            <ac:spMk id="55" creationId="{7DBE495B-FB3E-406D-BC87-33E74662E31C}"/>
          </ac:spMkLst>
        </pc:spChg>
        <pc:spChg chg="mod">
          <ac:chgData name="Longueira Angel Alfonso Antonio" userId="98b170fc-3060-491c-afc1-cd88fa0a9cd4" providerId="ADAL" clId="{A0270CF3-8632-414E-A339-2B3356830067}" dt="2020-05-12T09:03:45.368" v="3309" actId="1035"/>
          <ac:spMkLst>
            <pc:docMk/>
            <pc:sldMk cId="745189363" sldId="437"/>
            <ac:spMk id="59" creationId="{E2AC7463-E3E9-4E51-8336-9856FED06CDE}"/>
          </ac:spMkLst>
        </pc:spChg>
        <pc:spChg chg="add mod">
          <ac:chgData name="Longueira Angel Alfonso Antonio" userId="98b170fc-3060-491c-afc1-cd88fa0a9cd4" providerId="ADAL" clId="{A0270CF3-8632-414E-A339-2B3356830067}" dt="2020-05-04T06:56:42.723" v="400" actId="408"/>
          <ac:spMkLst>
            <pc:docMk/>
            <pc:sldMk cId="745189363" sldId="437"/>
            <ac:spMk id="69" creationId="{CF27DA61-DC66-4029-9767-2F07F9491C08}"/>
          </ac:spMkLst>
        </pc:spChg>
        <pc:spChg chg="add mod">
          <ac:chgData name="Longueira Angel Alfonso Antonio" userId="98b170fc-3060-491c-afc1-cd88fa0a9cd4" providerId="ADAL" clId="{A0270CF3-8632-414E-A339-2B3356830067}" dt="2020-05-04T06:48:05.563" v="272" actId="164"/>
          <ac:spMkLst>
            <pc:docMk/>
            <pc:sldMk cId="745189363" sldId="437"/>
            <ac:spMk id="70" creationId="{969A8573-401C-4EEC-A157-C46ADE21D00C}"/>
          </ac:spMkLst>
        </pc:spChg>
        <pc:spChg chg="add mod">
          <ac:chgData name="Longueira Angel Alfonso Antonio" userId="98b170fc-3060-491c-afc1-cd88fa0a9cd4" providerId="ADAL" clId="{A0270CF3-8632-414E-A339-2B3356830067}" dt="2020-05-04T06:56:42.723" v="400" actId="408"/>
          <ac:spMkLst>
            <pc:docMk/>
            <pc:sldMk cId="745189363" sldId="437"/>
            <ac:spMk id="71" creationId="{AD86F5E0-8E03-4356-900E-3356B351E951}"/>
          </ac:spMkLst>
        </pc:spChg>
        <pc:spChg chg="add mod">
          <ac:chgData name="Longueira Angel Alfonso Antonio" userId="98b170fc-3060-491c-afc1-cd88fa0a9cd4" providerId="ADAL" clId="{A0270CF3-8632-414E-A339-2B3356830067}" dt="2020-05-04T06:56:34.336" v="399" actId="164"/>
          <ac:spMkLst>
            <pc:docMk/>
            <pc:sldMk cId="745189363" sldId="437"/>
            <ac:spMk id="72" creationId="{78308904-FB2D-4020-BA0C-2A7152506451}"/>
          </ac:spMkLst>
        </pc:spChg>
        <pc:spChg chg="add mod">
          <ac:chgData name="Longueira Angel Alfonso Antonio" userId="98b170fc-3060-491c-afc1-cd88fa0a9cd4" providerId="ADAL" clId="{A0270CF3-8632-414E-A339-2B3356830067}" dt="2020-05-04T06:56:42.723" v="400" actId="408"/>
          <ac:spMkLst>
            <pc:docMk/>
            <pc:sldMk cId="745189363" sldId="437"/>
            <ac:spMk id="73" creationId="{5AFCA33B-5C5B-4D60-A637-675A8AB2C502}"/>
          </ac:spMkLst>
        </pc:spChg>
        <pc:spChg chg="add mod">
          <ac:chgData name="Longueira Angel Alfonso Antonio" userId="98b170fc-3060-491c-afc1-cd88fa0a9cd4" providerId="ADAL" clId="{A0270CF3-8632-414E-A339-2B3356830067}" dt="2020-05-04T06:56:42.723" v="400" actId="408"/>
          <ac:spMkLst>
            <pc:docMk/>
            <pc:sldMk cId="745189363" sldId="437"/>
            <ac:spMk id="74" creationId="{234C6763-CD40-4874-95E8-977EDDE79680}"/>
          </ac:spMkLst>
        </pc:spChg>
        <pc:spChg chg="add mod">
          <ac:chgData name="Longueira Angel Alfonso Antonio" userId="98b170fc-3060-491c-afc1-cd88fa0a9cd4" providerId="ADAL" clId="{A0270CF3-8632-414E-A339-2B3356830067}" dt="2020-05-04T06:56:12.308" v="395" actId="408"/>
          <ac:spMkLst>
            <pc:docMk/>
            <pc:sldMk cId="745189363" sldId="437"/>
            <ac:spMk id="76" creationId="{E1E1A77C-1BCF-4196-846C-6DD12ED1F3E5}"/>
          </ac:spMkLst>
        </pc:spChg>
        <pc:spChg chg="add mod">
          <ac:chgData name="Longueira Angel Alfonso Antonio" userId="98b170fc-3060-491c-afc1-cd88fa0a9cd4" providerId="ADAL" clId="{A0270CF3-8632-414E-A339-2B3356830067}" dt="2020-05-04T06:56:22.136" v="396" actId="164"/>
          <ac:spMkLst>
            <pc:docMk/>
            <pc:sldMk cId="745189363" sldId="437"/>
            <ac:spMk id="77" creationId="{2A1CC122-92A3-4039-9202-00755922EB65}"/>
          </ac:spMkLst>
        </pc:spChg>
        <pc:spChg chg="add mod">
          <ac:chgData name="Longueira Angel Alfonso Antonio" userId="98b170fc-3060-491c-afc1-cd88fa0a9cd4" providerId="ADAL" clId="{A0270CF3-8632-414E-A339-2B3356830067}" dt="2020-05-04T06:54:44.488" v="382" actId="571"/>
          <ac:spMkLst>
            <pc:docMk/>
            <pc:sldMk cId="745189363" sldId="437"/>
            <ac:spMk id="78" creationId="{4C8F554C-C6A9-47FC-B757-817BBA11108A}"/>
          </ac:spMkLst>
        </pc:spChg>
        <pc:grpChg chg="add mod">
          <ac:chgData name="Longueira Angel Alfonso Antonio" userId="98b170fc-3060-491c-afc1-cd88fa0a9cd4" providerId="ADAL" clId="{A0270CF3-8632-414E-A339-2B3356830067}" dt="2020-05-04T06:56:42.723" v="400" actId="408"/>
          <ac:grpSpMkLst>
            <pc:docMk/>
            <pc:sldMk cId="745189363" sldId="437"/>
            <ac:grpSpMk id="4" creationId="{5728E770-7D6D-4416-878C-E4ACC4B641D7}"/>
          </ac:grpSpMkLst>
        </pc:grpChg>
        <pc:grpChg chg="add mod">
          <ac:chgData name="Longueira Angel Alfonso Antonio" userId="98b170fc-3060-491c-afc1-cd88fa0a9cd4" providerId="ADAL" clId="{A0270CF3-8632-414E-A339-2B3356830067}" dt="2020-05-04T06:56:34.336" v="399" actId="164"/>
          <ac:grpSpMkLst>
            <pc:docMk/>
            <pc:sldMk cId="745189363" sldId="437"/>
            <ac:grpSpMk id="6" creationId="{0A743038-C820-4095-AB1A-AAC663F8CC3D}"/>
          </ac:grpSpMkLst>
        </pc:grpChg>
        <pc:grpChg chg="add mod">
          <ac:chgData name="Longueira Angel Alfonso Antonio" userId="98b170fc-3060-491c-afc1-cd88fa0a9cd4" providerId="ADAL" clId="{A0270CF3-8632-414E-A339-2B3356830067}" dt="2020-05-04T06:56:42.723" v="400" actId="408"/>
          <ac:grpSpMkLst>
            <pc:docMk/>
            <pc:sldMk cId="745189363" sldId="437"/>
            <ac:grpSpMk id="7" creationId="{A2A8103E-49A4-48B7-BE2B-03C112911614}"/>
          </ac:grpSpMkLst>
        </pc:grpChg>
        <pc:grpChg chg="add mod">
          <ac:chgData name="Longueira Angel Alfonso Antonio" userId="98b170fc-3060-491c-afc1-cd88fa0a9cd4" providerId="ADAL" clId="{A0270CF3-8632-414E-A339-2B3356830067}" dt="2020-05-04T06:56:22.136" v="396" actId="164"/>
          <ac:grpSpMkLst>
            <pc:docMk/>
            <pc:sldMk cId="745189363" sldId="437"/>
            <ac:grpSpMk id="8" creationId="{BCCC5EC8-580F-4D20-A13C-DACBBA66FDA5}"/>
          </ac:grpSpMkLst>
        </pc:grpChg>
        <pc:grpChg chg="del">
          <ac:chgData name="Longueira Angel Alfonso Antonio" userId="98b170fc-3060-491c-afc1-cd88fa0a9cd4" providerId="ADAL" clId="{A0270CF3-8632-414E-A339-2B3356830067}" dt="2020-05-04T06:37:40.155" v="132" actId="478"/>
          <ac:grpSpMkLst>
            <pc:docMk/>
            <pc:sldMk cId="745189363" sldId="437"/>
            <ac:grpSpMk id="12" creationId="{A9A6F59F-31FE-4079-8CFA-D2CC63A92CE6}"/>
          </ac:grpSpMkLst>
        </pc:grpChg>
        <pc:grpChg chg="del">
          <ac:chgData name="Longueira Angel Alfonso Antonio" userId="98b170fc-3060-491c-afc1-cd88fa0a9cd4" providerId="ADAL" clId="{A0270CF3-8632-414E-A339-2B3356830067}" dt="2020-05-04T06:37:43.731" v="133" actId="478"/>
          <ac:grpSpMkLst>
            <pc:docMk/>
            <pc:sldMk cId="745189363" sldId="437"/>
            <ac:grpSpMk id="15" creationId="{317A083B-E375-448D-AE4E-E3672130589C}"/>
          </ac:grpSpMkLst>
        </pc:grpChg>
        <pc:grpChg chg="add mod">
          <ac:chgData name="Longueira Angel Alfonso Antonio" userId="98b170fc-3060-491c-afc1-cd88fa0a9cd4" providerId="ADAL" clId="{A0270CF3-8632-414E-A339-2B3356830067}" dt="2020-05-12T09:02:57.985" v="3302" actId="1037"/>
          <ac:grpSpMkLst>
            <pc:docMk/>
            <pc:sldMk cId="745189363" sldId="437"/>
            <ac:grpSpMk id="19" creationId="{683C1AF4-D81F-4FB3-A5CF-84D481B9827B}"/>
          </ac:grpSpMkLst>
        </pc:grpChg>
        <pc:grpChg chg="add mod">
          <ac:chgData name="Longueira Angel Alfonso Antonio" userId="98b170fc-3060-491c-afc1-cd88fa0a9cd4" providerId="ADAL" clId="{A0270CF3-8632-414E-A339-2B3356830067}" dt="2020-05-12T09:02:57.985" v="3302" actId="1037"/>
          <ac:grpSpMkLst>
            <pc:docMk/>
            <pc:sldMk cId="745189363" sldId="437"/>
            <ac:grpSpMk id="20" creationId="{7D23ABCB-20A5-4B54-8629-1DD56BBC705F}"/>
          </ac:grpSpMkLst>
        </pc:grpChg>
        <pc:grpChg chg="add mod">
          <ac:chgData name="Longueira Angel Alfonso Antonio" userId="98b170fc-3060-491c-afc1-cd88fa0a9cd4" providerId="ADAL" clId="{A0270CF3-8632-414E-A339-2B3356830067}" dt="2020-05-12T09:02:57.985" v="3302" actId="1037"/>
          <ac:grpSpMkLst>
            <pc:docMk/>
            <pc:sldMk cId="745189363" sldId="437"/>
            <ac:grpSpMk id="21" creationId="{309522A0-2D4F-4240-8E64-F65467F84F9D}"/>
          </ac:grpSpMkLst>
        </pc:grpChg>
        <pc:grpChg chg="add mod">
          <ac:chgData name="Longueira Angel Alfonso Antonio" userId="98b170fc-3060-491c-afc1-cd88fa0a9cd4" providerId="ADAL" clId="{A0270CF3-8632-414E-A339-2B3356830067}" dt="2020-05-12T09:02:57.985" v="3302" actId="1037"/>
          <ac:grpSpMkLst>
            <pc:docMk/>
            <pc:sldMk cId="745189363" sldId="437"/>
            <ac:grpSpMk id="23" creationId="{C32FD507-63E4-4CCA-84F8-EE85DADF9830}"/>
          </ac:grpSpMkLst>
        </pc:grpChg>
        <pc:grpChg chg="del">
          <ac:chgData name="Longueira Angel Alfonso Antonio" userId="98b170fc-3060-491c-afc1-cd88fa0a9cd4" providerId="ADAL" clId="{A0270CF3-8632-414E-A339-2B3356830067}" dt="2020-05-04T06:37:34.361" v="126" actId="478"/>
          <ac:grpSpMkLst>
            <pc:docMk/>
            <pc:sldMk cId="745189363" sldId="437"/>
            <ac:grpSpMk id="25" creationId="{8BA75CBE-BD8A-47A4-88BC-C3C51C203A71}"/>
          </ac:grpSpMkLst>
        </pc:grpChg>
        <pc:grpChg chg="del">
          <ac:chgData name="Longueira Angel Alfonso Antonio" userId="98b170fc-3060-491c-afc1-cd88fa0a9cd4" providerId="ADAL" clId="{A0270CF3-8632-414E-A339-2B3356830067}" dt="2020-05-04T06:37:34.361" v="126" actId="478"/>
          <ac:grpSpMkLst>
            <pc:docMk/>
            <pc:sldMk cId="745189363" sldId="437"/>
            <ac:grpSpMk id="28" creationId="{6197AC1C-CA80-4FCA-9F89-E78933A96822}"/>
          </ac:grpSpMkLst>
        </pc:grpChg>
        <pc:grpChg chg="del">
          <ac:chgData name="Longueira Angel Alfonso Antonio" userId="98b170fc-3060-491c-afc1-cd88fa0a9cd4" providerId="ADAL" clId="{A0270CF3-8632-414E-A339-2B3356830067}" dt="2020-05-04T06:37:34.923" v="127" actId="478"/>
          <ac:grpSpMkLst>
            <pc:docMk/>
            <pc:sldMk cId="745189363" sldId="437"/>
            <ac:grpSpMk id="31" creationId="{2ACF4C75-1D89-44DB-851A-AAD737189B86}"/>
          </ac:grpSpMkLst>
        </pc:grpChg>
        <pc:grpChg chg="del">
          <ac:chgData name="Longueira Angel Alfonso Antonio" userId="98b170fc-3060-491c-afc1-cd88fa0a9cd4" providerId="ADAL" clId="{A0270CF3-8632-414E-A339-2B3356830067}" dt="2020-05-04T06:37:40.155" v="132" actId="478"/>
          <ac:grpSpMkLst>
            <pc:docMk/>
            <pc:sldMk cId="745189363" sldId="437"/>
            <ac:grpSpMk id="37" creationId="{1F8E93B4-7EA9-4BA9-B301-82FB88F47CDA}"/>
          </ac:grpSpMkLst>
        </pc:grpChg>
        <pc:grpChg chg="del">
          <ac:chgData name="Longueira Angel Alfonso Antonio" userId="98b170fc-3060-491c-afc1-cd88fa0a9cd4" providerId="ADAL" clId="{A0270CF3-8632-414E-A339-2B3356830067}" dt="2020-05-04T06:37:40.155" v="132" actId="478"/>
          <ac:grpSpMkLst>
            <pc:docMk/>
            <pc:sldMk cId="745189363" sldId="437"/>
            <ac:grpSpMk id="42" creationId="{ECB284F2-85E1-48BE-A2CC-5C6BCD46C02F}"/>
          </ac:grpSpMkLst>
        </pc:grpChg>
        <pc:grpChg chg="del">
          <ac:chgData name="Longueira Angel Alfonso Antonio" userId="98b170fc-3060-491c-afc1-cd88fa0a9cd4" providerId="ADAL" clId="{A0270CF3-8632-414E-A339-2B3356830067}" dt="2020-05-04T06:37:40.155" v="132" actId="478"/>
          <ac:grpSpMkLst>
            <pc:docMk/>
            <pc:sldMk cId="745189363" sldId="437"/>
            <ac:grpSpMk id="45" creationId="{B9B713D6-371A-43DB-A652-883AB08E57C5}"/>
          </ac:grpSpMkLst>
        </pc:grpChg>
        <pc:grpChg chg="add del mod">
          <ac:chgData name="Longueira Angel Alfonso Antonio" userId="98b170fc-3060-491c-afc1-cd88fa0a9cd4" providerId="ADAL" clId="{A0270CF3-8632-414E-A339-2B3356830067}" dt="2020-05-04T06:38:01.202" v="139" actId="478"/>
          <ac:grpSpMkLst>
            <pc:docMk/>
            <pc:sldMk cId="745189363" sldId="437"/>
            <ac:grpSpMk id="50" creationId="{85371D57-50DC-4716-B508-E9CC155AC90B}"/>
          </ac:grpSpMkLst>
        </pc:grpChg>
        <pc:grpChg chg="mod">
          <ac:chgData name="Longueira Angel Alfonso Antonio" userId="98b170fc-3060-491c-afc1-cd88fa0a9cd4" providerId="ADAL" clId="{A0270CF3-8632-414E-A339-2B3356830067}" dt="2020-05-12T09:03:45.368" v="3309" actId="1035"/>
          <ac:grpSpMkLst>
            <pc:docMk/>
            <pc:sldMk cId="745189363" sldId="437"/>
            <ac:grpSpMk id="52" creationId="{91D51C3A-447E-425C-BAD2-3E0E1ADAEF4D}"/>
          </ac:grpSpMkLst>
        </pc:grpChg>
        <pc:grpChg chg="mod">
          <ac:chgData name="Longueira Angel Alfonso Antonio" userId="98b170fc-3060-491c-afc1-cd88fa0a9cd4" providerId="ADAL" clId="{A0270CF3-8632-414E-A339-2B3356830067}" dt="2020-05-12T09:03:45.368" v="3309" actId="1035"/>
          <ac:grpSpMkLst>
            <pc:docMk/>
            <pc:sldMk cId="745189363" sldId="437"/>
            <ac:grpSpMk id="56" creationId="{FC5ED185-6A26-4617-B507-84F82301B549}"/>
          </ac:grpSpMkLst>
        </pc:grpChg>
        <pc:grpChg chg="mod">
          <ac:chgData name="Longueira Angel Alfonso Antonio" userId="98b170fc-3060-491c-afc1-cd88fa0a9cd4" providerId="ADAL" clId="{A0270CF3-8632-414E-A339-2B3356830067}" dt="2020-05-12T09:03:45.368" v="3309" actId="1035"/>
          <ac:grpSpMkLst>
            <pc:docMk/>
            <pc:sldMk cId="745189363" sldId="437"/>
            <ac:grpSpMk id="66" creationId="{B7D4562C-DDDA-4A03-8A60-97BD8A084328}"/>
          </ac:grpSpMkLst>
        </pc:grpChg>
        <pc:picChg chg="mod">
          <ac:chgData name="Longueira Angel Alfonso Antonio" userId="98b170fc-3060-491c-afc1-cd88fa0a9cd4" providerId="ADAL" clId="{A0270CF3-8632-414E-A339-2B3356830067}" dt="2020-05-04T07:01:13.137" v="488" actId="1036"/>
          <ac:picMkLst>
            <pc:docMk/>
            <pc:sldMk cId="745189363" sldId="437"/>
            <ac:picMk id="18" creationId="{32FBA918-87F6-450F-A90A-DA0ECC7E89D7}"/>
          </ac:picMkLst>
        </pc:picChg>
        <pc:picChg chg="mod">
          <ac:chgData name="Longueira Angel Alfonso Antonio" userId="98b170fc-3060-491c-afc1-cd88fa0a9cd4" providerId="ADAL" clId="{A0270CF3-8632-414E-A339-2B3356830067}" dt="2020-05-04T06:37:59.618" v="138" actId="571"/>
          <ac:picMkLst>
            <pc:docMk/>
            <pc:sldMk cId="745189363" sldId="437"/>
            <ac:picMk id="61" creationId="{EB175F42-0446-4992-AA5C-FDB623AE7064}"/>
          </ac:picMkLst>
        </pc:picChg>
        <pc:picChg chg="add mod">
          <ac:chgData name="Longueira Angel Alfonso Antonio" userId="98b170fc-3060-491c-afc1-cd88fa0a9cd4" providerId="ADAL" clId="{A0270CF3-8632-414E-A339-2B3356830067}" dt="2020-05-12T09:02:57.985" v="3302" actId="1037"/>
          <ac:picMkLst>
            <pc:docMk/>
            <pc:sldMk cId="745189363" sldId="437"/>
            <ac:picMk id="62" creationId="{EEDA4A19-1EC2-42AF-A7B0-CE0472405A90}"/>
          </ac:picMkLst>
        </pc:picChg>
        <pc:picChg chg="add del mod">
          <ac:chgData name="Longueira Angel Alfonso Antonio" userId="98b170fc-3060-491c-afc1-cd88fa0a9cd4" providerId="ADAL" clId="{A0270CF3-8632-414E-A339-2B3356830067}" dt="2020-05-04T06:46:16.922" v="235" actId="478"/>
          <ac:picMkLst>
            <pc:docMk/>
            <pc:sldMk cId="745189363" sldId="437"/>
            <ac:picMk id="63" creationId="{A8BC1F65-783D-4FF4-96BB-88D6318276B6}"/>
          </ac:picMkLst>
        </pc:picChg>
        <pc:picChg chg="add mod ord">
          <ac:chgData name="Longueira Angel Alfonso Antonio" userId="98b170fc-3060-491c-afc1-cd88fa0a9cd4" providerId="ADAL" clId="{A0270CF3-8632-414E-A339-2B3356830067}" dt="2020-05-04T06:56:42.723" v="400" actId="408"/>
          <ac:picMkLst>
            <pc:docMk/>
            <pc:sldMk cId="745189363" sldId="437"/>
            <ac:picMk id="64" creationId="{37205B91-0EE7-44E9-8236-635E4F6B3F04}"/>
          </ac:picMkLst>
        </pc:picChg>
        <pc:picChg chg="add mod ord">
          <ac:chgData name="Longueira Angel Alfonso Antonio" userId="98b170fc-3060-491c-afc1-cd88fa0a9cd4" providerId="ADAL" clId="{A0270CF3-8632-414E-A339-2B3356830067}" dt="2020-05-04T06:56:42.723" v="400" actId="408"/>
          <ac:picMkLst>
            <pc:docMk/>
            <pc:sldMk cId="745189363" sldId="437"/>
            <ac:picMk id="65" creationId="{5D7147FF-40DD-4A41-9172-9692FD9F7082}"/>
          </ac:picMkLst>
        </pc:picChg>
        <pc:picChg chg="add mod ord">
          <ac:chgData name="Longueira Angel Alfonso Antonio" userId="98b170fc-3060-491c-afc1-cd88fa0a9cd4" providerId="ADAL" clId="{A0270CF3-8632-414E-A339-2B3356830067}" dt="2020-05-04T06:56:42.723" v="400" actId="408"/>
          <ac:picMkLst>
            <pc:docMk/>
            <pc:sldMk cId="745189363" sldId="437"/>
            <ac:picMk id="67" creationId="{5CFDBC53-9165-40FC-81BC-28FDBFF7D350}"/>
          </ac:picMkLst>
        </pc:picChg>
        <pc:picChg chg="add mod ord">
          <ac:chgData name="Longueira Angel Alfonso Antonio" userId="98b170fc-3060-491c-afc1-cd88fa0a9cd4" providerId="ADAL" clId="{A0270CF3-8632-414E-A339-2B3356830067}" dt="2020-05-04T06:48:05.563" v="272" actId="164"/>
          <ac:picMkLst>
            <pc:docMk/>
            <pc:sldMk cId="745189363" sldId="437"/>
            <ac:picMk id="68" creationId="{3EE7995D-1C45-44C5-BC94-72D9264E24D7}"/>
          </ac:picMkLst>
        </pc:picChg>
        <pc:picChg chg="add mod ord">
          <ac:chgData name="Longueira Angel Alfonso Antonio" userId="98b170fc-3060-491c-afc1-cd88fa0a9cd4" providerId="ADAL" clId="{A0270CF3-8632-414E-A339-2B3356830067}" dt="2020-05-04T06:56:12.308" v="395" actId="408"/>
          <ac:picMkLst>
            <pc:docMk/>
            <pc:sldMk cId="745189363" sldId="437"/>
            <ac:picMk id="75" creationId="{695F8B3F-7A90-4C60-8221-7822E8A634C2}"/>
          </ac:picMkLst>
        </pc:picChg>
        <pc:cxnChg chg="add mod">
          <ac:chgData name="Longueira Angel Alfonso Antonio" userId="98b170fc-3060-491c-afc1-cd88fa0a9cd4" providerId="ADAL" clId="{A0270CF3-8632-414E-A339-2B3356830067}" dt="2020-05-12T09:03:45.368" v="3309" actId="1035"/>
          <ac:cxnSpMkLst>
            <pc:docMk/>
            <pc:sldMk cId="745189363" sldId="437"/>
            <ac:cxnSpMk id="40" creationId="{75866404-238D-4F67-9867-CD8E3D4840E5}"/>
          </ac:cxnSpMkLst>
        </pc:cxnChg>
        <pc:cxnChg chg="add mod">
          <ac:chgData name="Longueira Angel Alfonso Antonio" userId="98b170fc-3060-491c-afc1-cd88fa0a9cd4" providerId="ADAL" clId="{A0270CF3-8632-414E-A339-2B3356830067}" dt="2020-05-12T09:03:45.368" v="3309" actId="1035"/>
          <ac:cxnSpMkLst>
            <pc:docMk/>
            <pc:sldMk cId="745189363" sldId="437"/>
            <ac:cxnSpMk id="80" creationId="{346CA645-CE10-4761-B7FE-92853F0185AD}"/>
          </ac:cxnSpMkLst>
        </pc:cxnChg>
      </pc:sldChg>
      <pc:sldChg chg="add modTransition">
        <pc:chgData name="Longueira Angel Alfonso Antonio" userId="98b170fc-3060-491c-afc1-cd88fa0a9cd4" providerId="ADAL" clId="{A0270CF3-8632-414E-A339-2B3356830067}" dt="2020-05-04T07:33:06.368" v="810"/>
        <pc:sldMkLst>
          <pc:docMk/>
          <pc:sldMk cId="1110352859" sldId="496"/>
        </pc:sldMkLst>
      </pc:sldChg>
      <pc:sldChg chg="addSp delSp modSp add del mod ord">
        <pc:chgData name="Longueira Angel Alfonso Antonio" userId="98b170fc-3060-491c-afc1-cd88fa0a9cd4" providerId="ADAL" clId="{A0270CF3-8632-414E-A339-2B3356830067}" dt="2020-05-12T10:19:01.746" v="3901" actId="47"/>
        <pc:sldMkLst>
          <pc:docMk/>
          <pc:sldMk cId="2256227794" sldId="497"/>
        </pc:sldMkLst>
        <pc:spChg chg="mod">
          <ac:chgData name="Longueira Angel Alfonso Antonio" userId="98b170fc-3060-491c-afc1-cd88fa0a9cd4" providerId="ADAL" clId="{A0270CF3-8632-414E-A339-2B3356830067}" dt="2020-05-12T10:17:19.736" v="3870" actId="20577"/>
          <ac:spMkLst>
            <pc:docMk/>
            <pc:sldMk cId="2256227794" sldId="497"/>
            <ac:spMk id="3" creationId="{74928C15-E418-4204-9426-46FEF555E748}"/>
          </ac:spMkLst>
        </pc:spChg>
        <pc:spChg chg="mod topLvl">
          <ac:chgData name="Longueira Angel Alfonso Antonio" userId="98b170fc-3060-491c-afc1-cd88fa0a9cd4" providerId="ADAL" clId="{A0270CF3-8632-414E-A339-2B3356830067}" dt="2020-05-12T10:15:47.588" v="3861" actId="1038"/>
          <ac:spMkLst>
            <pc:docMk/>
            <pc:sldMk cId="2256227794" sldId="497"/>
            <ac:spMk id="5" creationId="{EA46447E-D9D5-445B-BBD3-A3088AFBFAB4}"/>
          </ac:spMkLst>
        </pc:spChg>
        <pc:spChg chg="mod">
          <ac:chgData name="Longueira Angel Alfonso Antonio" userId="98b170fc-3060-491c-afc1-cd88fa0a9cd4" providerId="ADAL" clId="{A0270CF3-8632-414E-A339-2B3356830067}" dt="2020-05-12T10:15:47.588" v="3861" actId="1038"/>
          <ac:spMkLst>
            <pc:docMk/>
            <pc:sldMk cId="2256227794" sldId="497"/>
            <ac:spMk id="22" creationId="{70BD7A20-D172-41FD-BEAC-B3D3C72BD6EB}"/>
          </ac:spMkLst>
        </pc:spChg>
        <pc:spChg chg="del">
          <ac:chgData name="Longueira Angel Alfonso Antonio" userId="98b170fc-3060-491c-afc1-cd88fa0a9cd4" providerId="ADAL" clId="{A0270CF3-8632-414E-A339-2B3356830067}" dt="2020-05-12T09:23:51.566" v="3334" actId="478"/>
          <ac:spMkLst>
            <pc:docMk/>
            <pc:sldMk cId="2256227794" sldId="497"/>
            <ac:spMk id="24" creationId="{6792C7FB-6A6A-43E4-B59F-811CC55C9FEB}"/>
          </ac:spMkLst>
        </pc:spChg>
        <pc:spChg chg="mod topLvl">
          <ac:chgData name="Longueira Angel Alfonso Antonio" userId="98b170fc-3060-491c-afc1-cd88fa0a9cd4" providerId="ADAL" clId="{A0270CF3-8632-414E-A339-2B3356830067}" dt="2020-05-12T09:38:55.813" v="3615" actId="164"/>
          <ac:spMkLst>
            <pc:docMk/>
            <pc:sldMk cId="2256227794" sldId="497"/>
            <ac:spMk id="35" creationId="{DE01AACE-CC35-42E3-A748-36EE7767999F}"/>
          </ac:spMkLst>
        </pc:spChg>
        <pc:spChg chg="mod topLvl">
          <ac:chgData name="Longueira Angel Alfonso Antonio" userId="98b170fc-3060-491c-afc1-cd88fa0a9cd4" providerId="ADAL" clId="{A0270CF3-8632-414E-A339-2B3356830067}" dt="2020-05-12T09:38:55.813" v="3615" actId="164"/>
          <ac:spMkLst>
            <pc:docMk/>
            <pc:sldMk cId="2256227794" sldId="497"/>
            <ac:spMk id="36" creationId="{0339BDCC-774B-4D47-9883-AEC985854DD2}"/>
          </ac:spMkLst>
        </pc:spChg>
        <pc:spChg chg="mod topLvl">
          <ac:chgData name="Longueira Angel Alfonso Antonio" userId="98b170fc-3060-491c-afc1-cd88fa0a9cd4" providerId="ADAL" clId="{A0270CF3-8632-414E-A339-2B3356830067}" dt="2020-05-12T09:38:55.813" v="3615" actId="164"/>
          <ac:spMkLst>
            <pc:docMk/>
            <pc:sldMk cId="2256227794" sldId="497"/>
            <ac:spMk id="37" creationId="{4B342983-EAC0-4AD9-8D46-27AB8741940A}"/>
          </ac:spMkLst>
        </pc:spChg>
        <pc:spChg chg="mod topLvl">
          <ac:chgData name="Longueira Angel Alfonso Antonio" userId="98b170fc-3060-491c-afc1-cd88fa0a9cd4" providerId="ADAL" clId="{A0270CF3-8632-414E-A339-2B3356830067}" dt="2020-05-12T09:38:55.813" v="3615" actId="164"/>
          <ac:spMkLst>
            <pc:docMk/>
            <pc:sldMk cId="2256227794" sldId="497"/>
            <ac:spMk id="38" creationId="{6EAFC440-977A-45A6-94AA-95F7D7FC92A2}"/>
          </ac:spMkLst>
        </pc:spChg>
        <pc:spChg chg="mod topLvl">
          <ac:chgData name="Longueira Angel Alfonso Antonio" userId="98b170fc-3060-491c-afc1-cd88fa0a9cd4" providerId="ADAL" clId="{A0270CF3-8632-414E-A339-2B3356830067}" dt="2020-05-12T09:38:55.813" v="3615" actId="164"/>
          <ac:spMkLst>
            <pc:docMk/>
            <pc:sldMk cId="2256227794" sldId="497"/>
            <ac:spMk id="39" creationId="{1E5F59F7-C767-4F70-814E-A48CB21253AF}"/>
          </ac:spMkLst>
        </pc:spChg>
        <pc:spChg chg="mod topLvl">
          <ac:chgData name="Longueira Angel Alfonso Antonio" userId="98b170fc-3060-491c-afc1-cd88fa0a9cd4" providerId="ADAL" clId="{A0270CF3-8632-414E-A339-2B3356830067}" dt="2020-05-12T09:38:55.813" v="3615" actId="164"/>
          <ac:spMkLst>
            <pc:docMk/>
            <pc:sldMk cId="2256227794" sldId="497"/>
            <ac:spMk id="41" creationId="{26294DD2-0B4D-491F-B55B-0ACFF48D01A4}"/>
          </ac:spMkLst>
        </pc:spChg>
        <pc:spChg chg="mod topLvl">
          <ac:chgData name="Longueira Angel Alfonso Antonio" userId="98b170fc-3060-491c-afc1-cd88fa0a9cd4" providerId="ADAL" clId="{A0270CF3-8632-414E-A339-2B3356830067}" dt="2020-05-12T09:38:55.813" v="3615" actId="164"/>
          <ac:spMkLst>
            <pc:docMk/>
            <pc:sldMk cId="2256227794" sldId="497"/>
            <ac:spMk id="42" creationId="{20B33442-D634-474F-99C4-3D5AC7785293}"/>
          </ac:spMkLst>
        </pc:spChg>
        <pc:spChg chg="mod topLvl">
          <ac:chgData name="Longueira Angel Alfonso Antonio" userId="98b170fc-3060-491c-afc1-cd88fa0a9cd4" providerId="ADAL" clId="{A0270CF3-8632-414E-A339-2B3356830067}" dt="2020-05-12T09:38:55.813" v="3615" actId="164"/>
          <ac:spMkLst>
            <pc:docMk/>
            <pc:sldMk cId="2256227794" sldId="497"/>
            <ac:spMk id="43" creationId="{9C44A681-2AD1-4ADB-938D-4BFDCD967D66}"/>
          </ac:spMkLst>
        </pc:spChg>
        <pc:spChg chg="mod topLvl">
          <ac:chgData name="Longueira Angel Alfonso Antonio" userId="98b170fc-3060-491c-afc1-cd88fa0a9cd4" providerId="ADAL" clId="{A0270CF3-8632-414E-A339-2B3356830067}" dt="2020-05-12T09:38:55.813" v="3615" actId="164"/>
          <ac:spMkLst>
            <pc:docMk/>
            <pc:sldMk cId="2256227794" sldId="497"/>
            <ac:spMk id="44" creationId="{C9657040-E2F5-433D-A6CB-0FF3713D2A2B}"/>
          </ac:spMkLst>
        </pc:spChg>
        <pc:spChg chg="mod topLvl">
          <ac:chgData name="Longueira Angel Alfonso Antonio" userId="98b170fc-3060-491c-afc1-cd88fa0a9cd4" providerId="ADAL" clId="{A0270CF3-8632-414E-A339-2B3356830067}" dt="2020-05-12T09:38:55.813" v="3615" actId="164"/>
          <ac:spMkLst>
            <pc:docMk/>
            <pc:sldMk cId="2256227794" sldId="497"/>
            <ac:spMk id="45" creationId="{186DE1C7-2F7E-4AD6-9153-D44A1CB0C616}"/>
          </ac:spMkLst>
        </pc:spChg>
        <pc:spChg chg="add mod">
          <ac:chgData name="Longueira Angel Alfonso Antonio" userId="98b170fc-3060-491c-afc1-cd88fa0a9cd4" providerId="ADAL" clId="{A0270CF3-8632-414E-A339-2B3356830067}" dt="2020-05-12T10:15:47.588" v="3861" actId="1038"/>
          <ac:spMkLst>
            <pc:docMk/>
            <pc:sldMk cId="2256227794" sldId="497"/>
            <ac:spMk id="46" creationId="{5126FCC6-7C9A-40DB-9F90-9A21ED4D1D21}"/>
          </ac:spMkLst>
        </pc:spChg>
        <pc:spChg chg="mod topLvl">
          <ac:chgData name="Longueira Angel Alfonso Antonio" userId="98b170fc-3060-491c-afc1-cd88fa0a9cd4" providerId="ADAL" clId="{A0270CF3-8632-414E-A339-2B3356830067}" dt="2020-05-12T10:15:47.588" v="3861" actId="1038"/>
          <ac:spMkLst>
            <pc:docMk/>
            <pc:sldMk cId="2256227794" sldId="497"/>
            <ac:spMk id="48" creationId="{8EC81A36-11BD-4D32-8735-EEF1008B5A29}"/>
          </ac:spMkLst>
        </pc:spChg>
        <pc:spChg chg="add mod">
          <ac:chgData name="Longueira Angel Alfonso Antonio" userId="98b170fc-3060-491c-afc1-cd88fa0a9cd4" providerId="ADAL" clId="{A0270CF3-8632-414E-A339-2B3356830067}" dt="2020-05-12T10:15:47.588" v="3861" actId="1038"/>
          <ac:spMkLst>
            <pc:docMk/>
            <pc:sldMk cId="2256227794" sldId="497"/>
            <ac:spMk id="50" creationId="{EBE8B0D6-46CE-41D7-B4F5-B8A4D5A2A3CD}"/>
          </ac:spMkLst>
        </pc:spChg>
        <pc:spChg chg="mod topLvl">
          <ac:chgData name="Longueira Angel Alfonso Antonio" userId="98b170fc-3060-491c-afc1-cd88fa0a9cd4" providerId="ADAL" clId="{A0270CF3-8632-414E-A339-2B3356830067}" dt="2020-05-12T09:38:55.813" v="3615" actId="164"/>
          <ac:spMkLst>
            <pc:docMk/>
            <pc:sldMk cId="2256227794" sldId="497"/>
            <ac:spMk id="51" creationId="{271ECACA-7274-4383-A739-43D39981D61F}"/>
          </ac:spMkLst>
        </pc:spChg>
        <pc:spChg chg="mod topLvl">
          <ac:chgData name="Longueira Angel Alfonso Antonio" userId="98b170fc-3060-491c-afc1-cd88fa0a9cd4" providerId="ADAL" clId="{A0270CF3-8632-414E-A339-2B3356830067}" dt="2020-05-12T10:15:47.588" v="3861" actId="1038"/>
          <ac:spMkLst>
            <pc:docMk/>
            <pc:sldMk cId="2256227794" sldId="497"/>
            <ac:spMk id="53" creationId="{BDDFC66B-0858-4583-A659-8DDADD35CC26}"/>
          </ac:spMkLst>
        </pc:spChg>
        <pc:spChg chg="mod">
          <ac:chgData name="Longueira Angel Alfonso Antonio" userId="98b170fc-3060-491c-afc1-cd88fa0a9cd4" providerId="ADAL" clId="{A0270CF3-8632-414E-A339-2B3356830067}" dt="2020-05-12T10:15:47.588" v="3861" actId="1038"/>
          <ac:spMkLst>
            <pc:docMk/>
            <pc:sldMk cId="2256227794" sldId="497"/>
            <ac:spMk id="55" creationId="{7DBE495B-FB3E-406D-BC87-33E74662E31C}"/>
          </ac:spMkLst>
        </pc:spChg>
        <pc:spChg chg="mod topLvl">
          <ac:chgData name="Longueira Angel Alfonso Antonio" userId="98b170fc-3060-491c-afc1-cd88fa0a9cd4" providerId="ADAL" clId="{A0270CF3-8632-414E-A339-2B3356830067}" dt="2020-05-12T10:15:47.588" v="3861" actId="1038"/>
          <ac:spMkLst>
            <pc:docMk/>
            <pc:sldMk cId="2256227794" sldId="497"/>
            <ac:spMk id="57" creationId="{4CFC31DA-273D-4C90-90B1-B6D7AFBC22D1}"/>
          </ac:spMkLst>
        </pc:spChg>
        <pc:spChg chg="mod">
          <ac:chgData name="Longueira Angel Alfonso Antonio" userId="98b170fc-3060-491c-afc1-cd88fa0a9cd4" providerId="ADAL" clId="{A0270CF3-8632-414E-A339-2B3356830067}" dt="2020-05-12T10:15:47.588" v="3861" actId="1038"/>
          <ac:spMkLst>
            <pc:docMk/>
            <pc:sldMk cId="2256227794" sldId="497"/>
            <ac:spMk id="59" creationId="{E2AC7463-E3E9-4E51-8336-9856FED06CDE}"/>
          </ac:spMkLst>
        </pc:spChg>
        <pc:spChg chg="mod">
          <ac:chgData name="Longueira Angel Alfonso Antonio" userId="98b170fc-3060-491c-afc1-cd88fa0a9cd4" providerId="ADAL" clId="{A0270CF3-8632-414E-A339-2B3356830067}" dt="2020-05-12T09:33:29.039" v="3504" actId="571"/>
          <ac:spMkLst>
            <pc:docMk/>
            <pc:sldMk cId="2256227794" sldId="497"/>
            <ac:spMk id="63" creationId="{BC51A0FC-38C8-48A3-9E10-7C460259B313}"/>
          </ac:spMkLst>
        </pc:spChg>
        <pc:spChg chg="add del mod">
          <ac:chgData name="Longueira Angel Alfonso Antonio" userId="98b170fc-3060-491c-afc1-cd88fa0a9cd4" providerId="ADAL" clId="{A0270CF3-8632-414E-A339-2B3356830067}" dt="2020-05-12T09:33:36.093" v="3508" actId="478"/>
          <ac:spMkLst>
            <pc:docMk/>
            <pc:sldMk cId="2256227794" sldId="497"/>
            <ac:spMk id="79" creationId="{57392A3E-BE38-445C-A856-746B284934AC}"/>
          </ac:spMkLst>
        </pc:spChg>
        <pc:spChg chg="add mod">
          <ac:chgData name="Longueira Angel Alfonso Antonio" userId="98b170fc-3060-491c-afc1-cd88fa0a9cd4" providerId="ADAL" clId="{A0270CF3-8632-414E-A339-2B3356830067}" dt="2020-05-12T10:15:47.588" v="3861" actId="1038"/>
          <ac:spMkLst>
            <pc:docMk/>
            <pc:sldMk cId="2256227794" sldId="497"/>
            <ac:spMk id="81" creationId="{E4D4E38E-ED0D-4A04-ACD6-E63849DC2EDA}"/>
          </ac:spMkLst>
        </pc:spChg>
        <pc:spChg chg="add mod">
          <ac:chgData name="Longueira Angel Alfonso Antonio" userId="98b170fc-3060-491c-afc1-cd88fa0a9cd4" providerId="ADAL" clId="{A0270CF3-8632-414E-A339-2B3356830067}" dt="2020-05-12T10:15:47.588" v="3861" actId="1038"/>
          <ac:spMkLst>
            <pc:docMk/>
            <pc:sldMk cId="2256227794" sldId="497"/>
            <ac:spMk id="82" creationId="{6897E789-B6FA-4B6C-A368-7B18D333F593}"/>
          </ac:spMkLst>
        </pc:spChg>
        <pc:spChg chg="add mod">
          <ac:chgData name="Longueira Angel Alfonso Antonio" userId="98b170fc-3060-491c-afc1-cd88fa0a9cd4" providerId="ADAL" clId="{A0270CF3-8632-414E-A339-2B3356830067}" dt="2020-05-12T10:15:47.588" v="3861" actId="1038"/>
          <ac:spMkLst>
            <pc:docMk/>
            <pc:sldMk cId="2256227794" sldId="497"/>
            <ac:spMk id="83" creationId="{6E103E59-5CAC-42A4-860C-F404DF333621}"/>
          </ac:spMkLst>
        </pc:spChg>
        <pc:spChg chg="mod topLvl">
          <ac:chgData name="Longueira Angel Alfonso Antonio" userId="98b170fc-3060-491c-afc1-cd88fa0a9cd4" providerId="ADAL" clId="{A0270CF3-8632-414E-A339-2B3356830067}" dt="2020-05-12T09:38:55.813" v="3615" actId="164"/>
          <ac:spMkLst>
            <pc:docMk/>
            <pc:sldMk cId="2256227794" sldId="497"/>
            <ac:spMk id="85" creationId="{53587F1D-4B5B-476C-B360-46EE8D45AD8A}"/>
          </ac:spMkLst>
        </pc:spChg>
        <pc:spChg chg="mod topLvl">
          <ac:chgData name="Longueira Angel Alfonso Antonio" userId="98b170fc-3060-491c-afc1-cd88fa0a9cd4" providerId="ADAL" clId="{A0270CF3-8632-414E-A339-2B3356830067}" dt="2020-05-12T09:38:55.813" v="3615" actId="164"/>
          <ac:spMkLst>
            <pc:docMk/>
            <pc:sldMk cId="2256227794" sldId="497"/>
            <ac:spMk id="86" creationId="{E95FB61F-70E0-4215-BBDA-FFE6657F2755}"/>
          </ac:spMkLst>
        </pc:spChg>
        <pc:spChg chg="mod topLvl">
          <ac:chgData name="Longueira Angel Alfonso Antonio" userId="98b170fc-3060-491c-afc1-cd88fa0a9cd4" providerId="ADAL" clId="{A0270CF3-8632-414E-A339-2B3356830067}" dt="2020-05-12T09:38:55.813" v="3615" actId="164"/>
          <ac:spMkLst>
            <pc:docMk/>
            <pc:sldMk cId="2256227794" sldId="497"/>
            <ac:spMk id="87" creationId="{69C00876-A5F6-4E09-B60A-1D6BA131C825}"/>
          </ac:spMkLst>
        </pc:spChg>
        <pc:spChg chg="mod topLvl">
          <ac:chgData name="Longueira Angel Alfonso Antonio" userId="98b170fc-3060-491c-afc1-cd88fa0a9cd4" providerId="ADAL" clId="{A0270CF3-8632-414E-A339-2B3356830067}" dt="2020-05-12T09:38:55.813" v="3615" actId="164"/>
          <ac:spMkLst>
            <pc:docMk/>
            <pc:sldMk cId="2256227794" sldId="497"/>
            <ac:spMk id="88" creationId="{E879E960-2D75-4E61-A10E-D79F9923AB79}"/>
          </ac:spMkLst>
        </pc:spChg>
        <pc:spChg chg="mod topLvl">
          <ac:chgData name="Longueira Angel Alfonso Antonio" userId="98b170fc-3060-491c-afc1-cd88fa0a9cd4" providerId="ADAL" clId="{A0270CF3-8632-414E-A339-2B3356830067}" dt="2020-05-12T09:38:55.813" v="3615" actId="164"/>
          <ac:spMkLst>
            <pc:docMk/>
            <pc:sldMk cId="2256227794" sldId="497"/>
            <ac:spMk id="89" creationId="{82C60D4A-2907-49C9-B054-CBB76D8E26CC}"/>
          </ac:spMkLst>
        </pc:spChg>
        <pc:spChg chg="mod topLvl">
          <ac:chgData name="Longueira Angel Alfonso Antonio" userId="98b170fc-3060-491c-afc1-cd88fa0a9cd4" providerId="ADAL" clId="{A0270CF3-8632-414E-A339-2B3356830067}" dt="2020-05-12T09:38:55.813" v="3615" actId="164"/>
          <ac:spMkLst>
            <pc:docMk/>
            <pc:sldMk cId="2256227794" sldId="497"/>
            <ac:spMk id="90" creationId="{DE600692-4C33-4B41-878F-49FAFF8E5E7A}"/>
          </ac:spMkLst>
        </pc:spChg>
        <pc:spChg chg="mod topLvl">
          <ac:chgData name="Longueira Angel Alfonso Antonio" userId="98b170fc-3060-491c-afc1-cd88fa0a9cd4" providerId="ADAL" clId="{A0270CF3-8632-414E-A339-2B3356830067}" dt="2020-05-12T09:38:55.813" v="3615" actId="164"/>
          <ac:spMkLst>
            <pc:docMk/>
            <pc:sldMk cId="2256227794" sldId="497"/>
            <ac:spMk id="91" creationId="{AAD0C8E0-C344-41D0-9F22-94BD44424DB1}"/>
          </ac:spMkLst>
        </pc:spChg>
        <pc:spChg chg="mod topLvl">
          <ac:chgData name="Longueira Angel Alfonso Antonio" userId="98b170fc-3060-491c-afc1-cd88fa0a9cd4" providerId="ADAL" clId="{A0270CF3-8632-414E-A339-2B3356830067}" dt="2020-05-12T09:38:55.813" v="3615" actId="164"/>
          <ac:spMkLst>
            <pc:docMk/>
            <pc:sldMk cId="2256227794" sldId="497"/>
            <ac:spMk id="92" creationId="{79C7FD35-1388-409F-8FB9-774C7E457D04}"/>
          </ac:spMkLst>
        </pc:spChg>
        <pc:spChg chg="mod topLvl">
          <ac:chgData name="Longueira Angel Alfonso Antonio" userId="98b170fc-3060-491c-afc1-cd88fa0a9cd4" providerId="ADAL" clId="{A0270CF3-8632-414E-A339-2B3356830067}" dt="2020-05-12T09:38:55.813" v="3615" actId="164"/>
          <ac:spMkLst>
            <pc:docMk/>
            <pc:sldMk cId="2256227794" sldId="497"/>
            <ac:spMk id="93" creationId="{F87B4ADC-B916-40DA-9D08-6ACE140F03AF}"/>
          </ac:spMkLst>
        </pc:spChg>
        <pc:spChg chg="mod topLvl">
          <ac:chgData name="Longueira Angel Alfonso Antonio" userId="98b170fc-3060-491c-afc1-cd88fa0a9cd4" providerId="ADAL" clId="{A0270CF3-8632-414E-A339-2B3356830067}" dt="2020-05-12T09:38:55.813" v="3615" actId="164"/>
          <ac:spMkLst>
            <pc:docMk/>
            <pc:sldMk cId="2256227794" sldId="497"/>
            <ac:spMk id="94" creationId="{3B71EB3E-F8FE-4F52-BCEB-FC61BA3DDA53}"/>
          </ac:spMkLst>
        </pc:spChg>
        <pc:spChg chg="mod topLvl">
          <ac:chgData name="Longueira Angel Alfonso Antonio" userId="98b170fc-3060-491c-afc1-cd88fa0a9cd4" providerId="ADAL" clId="{A0270CF3-8632-414E-A339-2B3356830067}" dt="2020-05-12T09:38:55.813" v="3615" actId="164"/>
          <ac:spMkLst>
            <pc:docMk/>
            <pc:sldMk cId="2256227794" sldId="497"/>
            <ac:spMk id="95" creationId="{DDD95E09-42BA-4830-B985-270F18A09AF0}"/>
          </ac:spMkLst>
        </pc:spChg>
        <pc:spChg chg="mod topLvl">
          <ac:chgData name="Longueira Angel Alfonso Antonio" userId="98b170fc-3060-491c-afc1-cd88fa0a9cd4" providerId="ADAL" clId="{A0270CF3-8632-414E-A339-2B3356830067}" dt="2020-05-12T09:38:55.813" v="3615" actId="164"/>
          <ac:spMkLst>
            <pc:docMk/>
            <pc:sldMk cId="2256227794" sldId="497"/>
            <ac:spMk id="96" creationId="{94F1A240-28C5-4200-9936-F5C01D377E74}"/>
          </ac:spMkLst>
        </pc:spChg>
        <pc:spChg chg="mod topLvl">
          <ac:chgData name="Longueira Angel Alfonso Antonio" userId="98b170fc-3060-491c-afc1-cd88fa0a9cd4" providerId="ADAL" clId="{A0270CF3-8632-414E-A339-2B3356830067}" dt="2020-05-12T09:38:55.813" v="3615" actId="164"/>
          <ac:spMkLst>
            <pc:docMk/>
            <pc:sldMk cId="2256227794" sldId="497"/>
            <ac:spMk id="97" creationId="{A5190121-76F1-4459-9361-E260E5559B46}"/>
          </ac:spMkLst>
        </pc:spChg>
        <pc:spChg chg="mod topLvl">
          <ac:chgData name="Longueira Angel Alfonso Antonio" userId="98b170fc-3060-491c-afc1-cd88fa0a9cd4" providerId="ADAL" clId="{A0270CF3-8632-414E-A339-2B3356830067}" dt="2020-05-12T09:38:55.813" v="3615" actId="164"/>
          <ac:spMkLst>
            <pc:docMk/>
            <pc:sldMk cId="2256227794" sldId="497"/>
            <ac:spMk id="98" creationId="{A91A676B-28CD-4DCA-84ED-5408E361A1CB}"/>
          </ac:spMkLst>
        </pc:spChg>
        <pc:spChg chg="mod topLvl">
          <ac:chgData name="Longueira Angel Alfonso Antonio" userId="98b170fc-3060-491c-afc1-cd88fa0a9cd4" providerId="ADAL" clId="{A0270CF3-8632-414E-A339-2B3356830067}" dt="2020-05-12T09:38:55.813" v="3615" actId="164"/>
          <ac:spMkLst>
            <pc:docMk/>
            <pc:sldMk cId="2256227794" sldId="497"/>
            <ac:spMk id="99" creationId="{CF45B8DD-522E-4D10-9C52-5B79B66DF17B}"/>
          </ac:spMkLst>
        </pc:spChg>
        <pc:spChg chg="mod">
          <ac:chgData name="Longueira Angel Alfonso Antonio" userId="98b170fc-3060-491c-afc1-cd88fa0a9cd4" providerId="ADAL" clId="{A0270CF3-8632-414E-A339-2B3356830067}" dt="2020-05-12T09:41:31.219" v="3684" actId="27803"/>
          <ac:spMkLst>
            <pc:docMk/>
            <pc:sldMk cId="2256227794" sldId="497"/>
            <ac:spMk id="108" creationId="{51D76C33-4675-485D-82FC-9319E91A9E44}"/>
          </ac:spMkLst>
        </pc:spChg>
        <pc:spChg chg="mod">
          <ac:chgData name="Longueira Angel Alfonso Antonio" userId="98b170fc-3060-491c-afc1-cd88fa0a9cd4" providerId="ADAL" clId="{A0270CF3-8632-414E-A339-2B3356830067}" dt="2020-05-12T09:41:31.219" v="3684" actId="27803"/>
          <ac:spMkLst>
            <pc:docMk/>
            <pc:sldMk cId="2256227794" sldId="497"/>
            <ac:spMk id="109" creationId="{C4D4451A-37BA-4C4C-B584-77CEB1B98B8F}"/>
          </ac:spMkLst>
        </pc:spChg>
        <pc:spChg chg="mod">
          <ac:chgData name="Longueira Angel Alfonso Antonio" userId="98b170fc-3060-491c-afc1-cd88fa0a9cd4" providerId="ADAL" clId="{A0270CF3-8632-414E-A339-2B3356830067}" dt="2020-05-12T09:41:31.219" v="3684" actId="27803"/>
          <ac:spMkLst>
            <pc:docMk/>
            <pc:sldMk cId="2256227794" sldId="497"/>
            <ac:spMk id="110" creationId="{8EBC94F2-CC5B-4332-AC79-45ED70D5CE41}"/>
          </ac:spMkLst>
        </pc:spChg>
        <pc:spChg chg="mod">
          <ac:chgData name="Longueira Angel Alfonso Antonio" userId="98b170fc-3060-491c-afc1-cd88fa0a9cd4" providerId="ADAL" clId="{A0270CF3-8632-414E-A339-2B3356830067}" dt="2020-05-12T09:41:31.219" v="3684" actId="27803"/>
          <ac:spMkLst>
            <pc:docMk/>
            <pc:sldMk cId="2256227794" sldId="497"/>
            <ac:spMk id="111" creationId="{633E1851-19A4-4606-B7FD-52B36956234C}"/>
          </ac:spMkLst>
        </pc:spChg>
        <pc:spChg chg="mod">
          <ac:chgData name="Longueira Angel Alfonso Antonio" userId="98b170fc-3060-491c-afc1-cd88fa0a9cd4" providerId="ADAL" clId="{A0270CF3-8632-414E-A339-2B3356830067}" dt="2020-05-12T09:41:31.219" v="3684" actId="27803"/>
          <ac:spMkLst>
            <pc:docMk/>
            <pc:sldMk cId="2256227794" sldId="497"/>
            <ac:spMk id="112" creationId="{36C6A74D-94C1-49FF-AAE8-B8A55412E4AC}"/>
          </ac:spMkLst>
        </pc:spChg>
        <pc:spChg chg="add mod ord">
          <ac:chgData name="Longueira Angel Alfonso Antonio" userId="98b170fc-3060-491c-afc1-cd88fa0a9cd4" providerId="ADAL" clId="{A0270CF3-8632-414E-A339-2B3356830067}" dt="2020-05-12T10:15:47.588" v="3861" actId="1038"/>
          <ac:spMkLst>
            <pc:docMk/>
            <pc:sldMk cId="2256227794" sldId="497"/>
            <ac:spMk id="115" creationId="{2808DA7D-73DD-4D25-B6A3-D52C42284A93}"/>
          </ac:spMkLst>
        </pc:spChg>
        <pc:spChg chg="add mod">
          <ac:chgData name="Longueira Angel Alfonso Antonio" userId="98b170fc-3060-491c-afc1-cd88fa0a9cd4" providerId="ADAL" clId="{A0270CF3-8632-414E-A339-2B3356830067}" dt="2020-05-12T10:15:47.588" v="3861" actId="1038"/>
          <ac:spMkLst>
            <pc:docMk/>
            <pc:sldMk cId="2256227794" sldId="497"/>
            <ac:spMk id="116" creationId="{2CD185AA-C87F-433C-83F3-B697A49C99C1}"/>
          </ac:spMkLst>
        </pc:spChg>
        <pc:spChg chg="add mod">
          <ac:chgData name="Longueira Angel Alfonso Antonio" userId="98b170fc-3060-491c-afc1-cd88fa0a9cd4" providerId="ADAL" clId="{A0270CF3-8632-414E-A339-2B3356830067}" dt="2020-05-12T10:17:27.476" v="3871" actId="1076"/>
          <ac:spMkLst>
            <pc:docMk/>
            <pc:sldMk cId="2256227794" sldId="497"/>
            <ac:spMk id="120" creationId="{06695115-90F4-4F83-A042-C17F8F1A7F47}"/>
          </ac:spMkLst>
        </pc:spChg>
        <pc:grpChg chg="del">
          <ac:chgData name="Longueira Angel Alfonso Antonio" userId="98b170fc-3060-491c-afc1-cd88fa0a9cd4" providerId="ADAL" clId="{A0270CF3-8632-414E-A339-2B3356830067}" dt="2020-05-12T09:26:16.220" v="3394" actId="478"/>
          <ac:grpSpMkLst>
            <pc:docMk/>
            <pc:sldMk cId="2256227794" sldId="497"/>
            <ac:grpSpMk id="19" creationId="{683C1AF4-D81F-4FB3-A5CF-84D481B9827B}"/>
          </ac:grpSpMkLst>
        </pc:grpChg>
        <pc:grpChg chg="del">
          <ac:chgData name="Longueira Angel Alfonso Antonio" userId="98b170fc-3060-491c-afc1-cd88fa0a9cd4" providerId="ADAL" clId="{A0270CF3-8632-414E-A339-2B3356830067}" dt="2020-05-12T09:26:16.220" v="3394" actId="478"/>
          <ac:grpSpMkLst>
            <pc:docMk/>
            <pc:sldMk cId="2256227794" sldId="497"/>
            <ac:grpSpMk id="20" creationId="{7D23ABCB-20A5-4B54-8629-1DD56BBC705F}"/>
          </ac:grpSpMkLst>
        </pc:grpChg>
        <pc:grpChg chg="del">
          <ac:chgData name="Longueira Angel Alfonso Antonio" userId="98b170fc-3060-491c-afc1-cd88fa0a9cd4" providerId="ADAL" clId="{A0270CF3-8632-414E-A339-2B3356830067}" dt="2020-05-12T09:26:16.220" v="3394" actId="478"/>
          <ac:grpSpMkLst>
            <pc:docMk/>
            <pc:sldMk cId="2256227794" sldId="497"/>
            <ac:grpSpMk id="21" creationId="{309522A0-2D4F-4240-8E64-F65467F84F9D}"/>
          </ac:grpSpMkLst>
        </pc:grpChg>
        <pc:grpChg chg="del">
          <ac:chgData name="Longueira Angel Alfonso Antonio" userId="98b170fc-3060-491c-afc1-cd88fa0a9cd4" providerId="ADAL" clId="{A0270CF3-8632-414E-A339-2B3356830067}" dt="2020-05-12T09:26:16.220" v="3394" actId="478"/>
          <ac:grpSpMkLst>
            <pc:docMk/>
            <pc:sldMk cId="2256227794" sldId="497"/>
            <ac:grpSpMk id="23" creationId="{C32FD507-63E4-4CCA-84F8-EE85DADF9830}"/>
          </ac:grpSpMkLst>
        </pc:grpChg>
        <pc:grpChg chg="del mod">
          <ac:chgData name="Longueira Angel Alfonso Antonio" userId="98b170fc-3060-491c-afc1-cd88fa0a9cd4" providerId="ADAL" clId="{A0270CF3-8632-414E-A339-2B3356830067}" dt="2020-05-12T09:38:51.907" v="3614" actId="165"/>
          <ac:grpSpMkLst>
            <pc:docMk/>
            <pc:sldMk cId="2256227794" sldId="497"/>
            <ac:grpSpMk id="34" creationId="{2DB51006-4A01-4654-B7F5-119F2CDAFA21}"/>
          </ac:grpSpMkLst>
        </pc:grpChg>
        <pc:grpChg chg="add del mod">
          <ac:chgData name="Longueira Angel Alfonso Antonio" userId="98b170fc-3060-491c-afc1-cd88fa0a9cd4" providerId="ADAL" clId="{A0270CF3-8632-414E-A339-2B3356830067}" dt="2020-05-12T09:33:31.500" v="3505" actId="478"/>
          <ac:grpSpMkLst>
            <pc:docMk/>
            <pc:sldMk cId="2256227794" sldId="497"/>
            <ac:grpSpMk id="47" creationId="{479C1AEB-B9B7-4A83-AF2B-3E899EEA6256}"/>
          </ac:grpSpMkLst>
        </pc:grpChg>
        <pc:grpChg chg="del mod">
          <ac:chgData name="Longueira Angel Alfonso Antonio" userId="98b170fc-3060-491c-afc1-cd88fa0a9cd4" providerId="ADAL" clId="{A0270CF3-8632-414E-A339-2B3356830067}" dt="2020-05-12T09:32:43.805" v="3499" actId="478"/>
          <ac:grpSpMkLst>
            <pc:docMk/>
            <pc:sldMk cId="2256227794" sldId="497"/>
            <ac:grpSpMk id="52" creationId="{91D51C3A-447E-425C-BAD2-3E0E1ADAEF4D}"/>
          </ac:grpSpMkLst>
        </pc:grpChg>
        <pc:grpChg chg="del mod">
          <ac:chgData name="Longueira Angel Alfonso Antonio" userId="98b170fc-3060-491c-afc1-cd88fa0a9cd4" providerId="ADAL" clId="{A0270CF3-8632-414E-A339-2B3356830067}" dt="2020-05-12T09:29:42.741" v="3421" actId="478"/>
          <ac:grpSpMkLst>
            <pc:docMk/>
            <pc:sldMk cId="2256227794" sldId="497"/>
            <ac:grpSpMk id="56" creationId="{FC5ED185-6A26-4617-B507-84F82301B549}"/>
          </ac:grpSpMkLst>
        </pc:grpChg>
        <pc:grpChg chg="add del mod">
          <ac:chgData name="Longueira Angel Alfonso Antonio" userId="98b170fc-3060-491c-afc1-cd88fa0a9cd4" providerId="ADAL" clId="{A0270CF3-8632-414E-A339-2B3356830067}" dt="2020-05-12T09:33:36.093" v="3508" actId="478"/>
          <ac:grpSpMkLst>
            <pc:docMk/>
            <pc:sldMk cId="2256227794" sldId="497"/>
            <ac:grpSpMk id="61" creationId="{E4F5D80D-B6B2-449C-A98C-8CEED6C45CE3}"/>
          </ac:grpSpMkLst>
        </pc:grpChg>
        <pc:grpChg chg="del mod">
          <ac:chgData name="Longueira Angel Alfonso Antonio" userId="98b170fc-3060-491c-afc1-cd88fa0a9cd4" providerId="ADAL" clId="{A0270CF3-8632-414E-A339-2B3356830067}" dt="2020-05-12T09:24:13.478" v="3348" actId="478"/>
          <ac:grpSpMkLst>
            <pc:docMk/>
            <pc:sldMk cId="2256227794" sldId="497"/>
            <ac:grpSpMk id="66" creationId="{B7D4562C-DDDA-4A03-8A60-97BD8A084328}"/>
          </ac:grpSpMkLst>
        </pc:grpChg>
        <pc:grpChg chg="add mod">
          <ac:chgData name="Longueira Angel Alfonso Antonio" userId="98b170fc-3060-491c-afc1-cd88fa0a9cd4" providerId="ADAL" clId="{A0270CF3-8632-414E-A339-2B3356830067}" dt="2020-05-12T10:15:47.588" v="3861" actId="1038"/>
          <ac:grpSpMkLst>
            <pc:docMk/>
            <pc:sldMk cId="2256227794" sldId="497"/>
            <ac:grpSpMk id="100" creationId="{2BC9B058-7572-46C8-87C8-AEA6C259AA35}"/>
          </ac:grpSpMkLst>
        </pc:grpChg>
        <pc:grpChg chg="mod">
          <ac:chgData name="Longueira Angel Alfonso Antonio" userId="98b170fc-3060-491c-afc1-cd88fa0a9cd4" providerId="ADAL" clId="{A0270CF3-8632-414E-A339-2B3356830067}" dt="2020-05-12T10:15:47.588" v="3861" actId="1038"/>
          <ac:grpSpMkLst>
            <pc:docMk/>
            <pc:sldMk cId="2256227794" sldId="497"/>
            <ac:grpSpMk id="107" creationId="{46DB1152-80C1-4FD6-A75F-E7960313897E}"/>
          </ac:grpSpMkLst>
        </pc:grpChg>
        <pc:picChg chg="add mod">
          <ac:chgData name="Longueira Angel Alfonso Antonio" userId="98b170fc-3060-491c-afc1-cd88fa0a9cd4" providerId="ADAL" clId="{A0270CF3-8632-414E-A339-2B3356830067}" dt="2020-05-12T10:15:47.588" v="3861" actId="1038"/>
          <ac:picMkLst>
            <pc:docMk/>
            <pc:sldMk cId="2256227794" sldId="497"/>
            <ac:picMk id="10" creationId="{01FE404C-BF78-4595-97C2-6694594CF9FB}"/>
          </ac:picMkLst>
        </pc:picChg>
        <pc:picChg chg="add mod">
          <ac:chgData name="Longueira Angel Alfonso Antonio" userId="98b170fc-3060-491c-afc1-cd88fa0a9cd4" providerId="ADAL" clId="{A0270CF3-8632-414E-A339-2B3356830067}" dt="2020-05-12T10:15:47.588" v="3861" actId="1038"/>
          <ac:picMkLst>
            <pc:docMk/>
            <pc:sldMk cId="2256227794" sldId="497"/>
            <ac:picMk id="14" creationId="{D7C8D110-B78C-4384-8D85-862E824239BE}"/>
          </ac:picMkLst>
        </pc:picChg>
        <pc:picChg chg="add mod">
          <ac:chgData name="Longueira Angel Alfonso Antonio" userId="98b170fc-3060-491c-afc1-cd88fa0a9cd4" providerId="ADAL" clId="{A0270CF3-8632-414E-A339-2B3356830067}" dt="2020-05-12T10:15:47.588" v="3861" actId="1038"/>
          <ac:picMkLst>
            <pc:docMk/>
            <pc:sldMk cId="2256227794" sldId="497"/>
            <ac:picMk id="16" creationId="{B60F2488-E530-4B77-BA30-DC4ABEA6DBA8}"/>
          </ac:picMkLst>
        </pc:picChg>
        <pc:picChg chg="del">
          <ac:chgData name="Longueira Angel Alfonso Antonio" userId="98b170fc-3060-491c-afc1-cd88fa0a9cd4" providerId="ADAL" clId="{A0270CF3-8632-414E-A339-2B3356830067}" dt="2020-05-12T09:23:51.566" v="3334" actId="478"/>
          <ac:picMkLst>
            <pc:docMk/>
            <pc:sldMk cId="2256227794" sldId="497"/>
            <ac:picMk id="18" creationId="{32FBA918-87F6-450F-A90A-DA0ECC7E89D7}"/>
          </ac:picMkLst>
        </pc:picChg>
        <pc:picChg chg="add mod">
          <ac:chgData name="Longueira Angel Alfonso Antonio" userId="98b170fc-3060-491c-afc1-cd88fa0a9cd4" providerId="ADAL" clId="{A0270CF3-8632-414E-A339-2B3356830067}" dt="2020-05-12T10:15:47.588" v="3861" actId="1038"/>
          <ac:picMkLst>
            <pc:docMk/>
            <pc:sldMk cId="2256227794" sldId="497"/>
            <ac:picMk id="25" creationId="{F1DC89A0-B1CB-4B3C-9CF9-5831AAB10633}"/>
          </ac:picMkLst>
        </pc:picChg>
        <pc:picChg chg="add del mod">
          <ac:chgData name="Longueira Angel Alfonso Antonio" userId="98b170fc-3060-491c-afc1-cd88fa0a9cd4" providerId="ADAL" clId="{A0270CF3-8632-414E-A339-2B3356830067}" dt="2020-05-12T09:38:48.959" v="3613" actId="27803"/>
          <ac:picMkLst>
            <pc:docMk/>
            <pc:sldMk cId="2256227794" sldId="497"/>
            <ac:picMk id="32" creationId="{2DB51006-4A01-4654-B7F5-119F2CDAFA21}"/>
          </ac:picMkLst>
        </pc:picChg>
        <pc:picChg chg="del mod topLvl">
          <ac:chgData name="Longueira Angel Alfonso Antonio" userId="98b170fc-3060-491c-afc1-cd88fa0a9cd4" providerId="ADAL" clId="{A0270CF3-8632-414E-A339-2B3356830067}" dt="2020-05-12T09:33:31.500" v="3505" actId="478"/>
          <ac:picMkLst>
            <pc:docMk/>
            <pc:sldMk cId="2256227794" sldId="497"/>
            <ac:picMk id="49" creationId="{36775261-4BF6-42F7-BC02-E39ADE8AC964}"/>
          </ac:picMkLst>
        </pc:picChg>
        <pc:picChg chg="del topLvl">
          <ac:chgData name="Longueira Angel Alfonso Antonio" userId="98b170fc-3060-491c-afc1-cd88fa0a9cd4" providerId="ADAL" clId="{A0270CF3-8632-414E-A339-2B3356830067}" dt="2020-05-12T09:32:43.805" v="3499" actId="478"/>
          <ac:picMkLst>
            <pc:docMk/>
            <pc:sldMk cId="2256227794" sldId="497"/>
            <ac:picMk id="54" creationId="{109E910B-3763-44AB-B495-49908A79F10E}"/>
          </ac:picMkLst>
        </pc:picChg>
        <pc:picChg chg="del topLvl">
          <ac:chgData name="Longueira Angel Alfonso Antonio" userId="98b170fc-3060-491c-afc1-cd88fa0a9cd4" providerId="ADAL" clId="{A0270CF3-8632-414E-A339-2B3356830067}" dt="2020-05-12T09:29:42.741" v="3421" actId="478"/>
          <ac:picMkLst>
            <pc:docMk/>
            <pc:sldMk cId="2256227794" sldId="497"/>
            <ac:picMk id="58" creationId="{A401DAA1-527F-4CCE-9F27-D212E2654190}"/>
          </ac:picMkLst>
        </pc:picChg>
        <pc:picChg chg="del topLvl">
          <ac:chgData name="Longueira Angel Alfonso Antonio" userId="98b170fc-3060-491c-afc1-cd88fa0a9cd4" providerId="ADAL" clId="{A0270CF3-8632-414E-A339-2B3356830067}" dt="2020-05-12T09:24:13.478" v="3348" actId="478"/>
          <ac:picMkLst>
            <pc:docMk/>
            <pc:sldMk cId="2256227794" sldId="497"/>
            <ac:picMk id="60" creationId="{E1B47725-1A0B-4A4D-9F3F-8770CEB698AD}"/>
          </ac:picMkLst>
        </pc:picChg>
        <pc:picChg chg="del">
          <ac:chgData name="Longueira Angel Alfonso Antonio" userId="98b170fc-3060-491c-afc1-cd88fa0a9cd4" providerId="ADAL" clId="{A0270CF3-8632-414E-A339-2B3356830067}" dt="2020-05-12T09:26:16.220" v="3394" actId="478"/>
          <ac:picMkLst>
            <pc:docMk/>
            <pc:sldMk cId="2256227794" sldId="497"/>
            <ac:picMk id="62" creationId="{EEDA4A19-1EC2-42AF-A7B0-CE0472405A90}"/>
          </ac:picMkLst>
        </pc:picChg>
        <pc:picChg chg="mod">
          <ac:chgData name="Longueira Angel Alfonso Antonio" userId="98b170fc-3060-491c-afc1-cd88fa0a9cd4" providerId="ADAL" clId="{A0270CF3-8632-414E-A339-2B3356830067}" dt="2020-05-12T09:33:29.039" v="3504" actId="571"/>
          <ac:picMkLst>
            <pc:docMk/>
            <pc:sldMk cId="2256227794" sldId="497"/>
            <ac:picMk id="78" creationId="{5049BDCF-6FAE-4ED8-8B52-896AD009FA33}"/>
          </ac:picMkLst>
        </pc:picChg>
        <pc:picChg chg="add del mod">
          <ac:chgData name="Longueira Angel Alfonso Antonio" userId="98b170fc-3060-491c-afc1-cd88fa0a9cd4" providerId="ADAL" clId="{A0270CF3-8632-414E-A339-2B3356830067}" dt="2020-05-12T09:38:43.081" v="3612" actId="478"/>
          <ac:picMkLst>
            <pc:docMk/>
            <pc:sldMk cId="2256227794" sldId="497"/>
            <ac:picMk id="84" creationId="{F1A55664-0877-4792-9335-4B6D1F1C455E}"/>
          </ac:picMkLst>
        </pc:picChg>
        <pc:picChg chg="add del mod">
          <ac:chgData name="Longueira Angel Alfonso Antonio" userId="98b170fc-3060-491c-afc1-cd88fa0a9cd4" providerId="ADAL" clId="{A0270CF3-8632-414E-A339-2B3356830067}" dt="2020-05-12T09:41:31.219" v="3684" actId="27803"/>
          <ac:picMkLst>
            <pc:docMk/>
            <pc:sldMk cId="2256227794" sldId="497"/>
            <ac:picMk id="106" creationId="{46DB1152-80C1-4FD6-A75F-E7960313897E}"/>
          </ac:picMkLst>
        </pc:picChg>
        <pc:picChg chg="add del mod">
          <ac:chgData name="Longueira Angel Alfonso Antonio" userId="98b170fc-3060-491c-afc1-cd88fa0a9cd4" providerId="ADAL" clId="{A0270CF3-8632-414E-A339-2B3356830067}" dt="2020-05-12T09:41:58.719" v="3691" actId="478"/>
          <ac:picMkLst>
            <pc:docMk/>
            <pc:sldMk cId="2256227794" sldId="497"/>
            <ac:picMk id="117" creationId="{FD84580C-4384-413B-8C02-06B4861BDBE1}"/>
          </ac:picMkLst>
        </pc:picChg>
        <pc:cxnChg chg="add mod">
          <ac:chgData name="Longueira Angel Alfonso Antonio" userId="98b170fc-3060-491c-afc1-cd88fa0a9cd4" providerId="ADAL" clId="{A0270CF3-8632-414E-A339-2B3356830067}" dt="2020-05-12T10:15:47.588" v="3861" actId="1038"/>
          <ac:cxnSpMkLst>
            <pc:docMk/>
            <pc:sldMk cId="2256227794" sldId="497"/>
            <ac:cxnSpMk id="30" creationId="{12B61C04-C3D3-444C-B65F-9418B7E4F54B}"/>
          </ac:cxnSpMkLst>
        </pc:cxnChg>
        <pc:cxnChg chg="mod">
          <ac:chgData name="Longueira Angel Alfonso Antonio" userId="98b170fc-3060-491c-afc1-cd88fa0a9cd4" providerId="ADAL" clId="{A0270CF3-8632-414E-A339-2B3356830067}" dt="2020-05-12T10:15:47.588" v="3861" actId="1038"/>
          <ac:cxnSpMkLst>
            <pc:docMk/>
            <pc:sldMk cId="2256227794" sldId="497"/>
            <ac:cxnSpMk id="40" creationId="{75866404-238D-4F67-9867-CD8E3D4840E5}"/>
          </ac:cxnSpMkLst>
        </pc:cxnChg>
        <pc:cxnChg chg="mod">
          <ac:chgData name="Longueira Angel Alfonso Antonio" userId="98b170fc-3060-491c-afc1-cd88fa0a9cd4" providerId="ADAL" clId="{A0270CF3-8632-414E-A339-2B3356830067}" dt="2020-05-12T10:15:47.588" v="3861" actId="1038"/>
          <ac:cxnSpMkLst>
            <pc:docMk/>
            <pc:sldMk cId="2256227794" sldId="497"/>
            <ac:cxnSpMk id="80" creationId="{346CA645-CE10-4761-B7FE-92853F0185AD}"/>
          </ac:cxnSpMkLst>
        </pc:cxnChg>
        <pc:cxnChg chg="add mod">
          <ac:chgData name="Longueira Angel Alfonso Antonio" userId="98b170fc-3060-491c-afc1-cd88fa0a9cd4" providerId="ADAL" clId="{A0270CF3-8632-414E-A339-2B3356830067}" dt="2020-05-12T10:15:47.588" v="3861" actId="1038"/>
          <ac:cxnSpMkLst>
            <pc:docMk/>
            <pc:sldMk cId="2256227794" sldId="497"/>
            <ac:cxnSpMk id="102" creationId="{05096C8D-C583-4726-AB09-4E92F95C4893}"/>
          </ac:cxnSpMkLst>
        </pc:cxnChg>
        <pc:cxnChg chg="add mod">
          <ac:chgData name="Longueira Angel Alfonso Antonio" userId="98b170fc-3060-491c-afc1-cd88fa0a9cd4" providerId="ADAL" clId="{A0270CF3-8632-414E-A339-2B3356830067}" dt="2020-05-12T10:15:47.588" v="3861" actId="1038"/>
          <ac:cxnSpMkLst>
            <pc:docMk/>
            <pc:sldMk cId="2256227794" sldId="497"/>
            <ac:cxnSpMk id="119" creationId="{504E969F-10D8-44F6-83D6-EE91D3346271}"/>
          </ac:cxnSpMkLst>
        </pc:cxnChg>
      </pc:sldChg>
      <pc:sldChg chg="addSp delSp modSp add mod modNotesTx">
        <pc:chgData name="Longueira Angel Alfonso Antonio" userId="98b170fc-3060-491c-afc1-cd88fa0a9cd4" providerId="ADAL" clId="{A0270CF3-8632-414E-A339-2B3356830067}" dt="2020-05-13T06:21:07.498" v="6401" actId="20577"/>
        <pc:sldMkLst>
          <pc:docMk/>
          <pc:sldMk cId="1800190334" sldId="498"/>
        </pc:sldMkLst>
        <pc:spChg chg="mod">
          <ac:chgData name="Longueira Angel Alfonso Antonio" userId="98b170fc-3060-491c-afc1-cd88fa0a9cd4" providerId="ADAL" clId="{A0270CF3-8632-414E-A339-2B3356830067}" dt="2020-05-12T11:06:33.295" v="4336" actId="790"/>
          <ac:spMkLst>
            <pc:docMk/>
            <pc:sldMk cId="1800190334" sldId="498"/>
            <ac:spMk id="11" creationId="{00000000-0000-0000-0000-000000000000}"/>
          </ac:spMkLst>
        </pc:spChg>
        <pc:picChg chg="del">
          <ac:chgData name="Longueira Angel Alfonso Antonio" userId="98b170fc-3060-491c-afc1-cd88fa0a9cd4" providerId="ADAL" clId="{A0270CF3-8632-414E-A339-2B3356830067}" dt="2020-05-12T09:48:53.529" v="3792" actId="478"/>
          <ac:picMkLst>
            <pc:docMk/>
            <pc:sldMk cId="1800190334" sldId="498"/>
            <ac:picMk id="1028" creationId="{DB135E79-3770-4C26-A282-740518EAD337}"/>
          </ac:picMkLst>
        </pc:picChg>
        <pc:picChg chg="add mod">
          <ac:chgData name="Longueira Angel Alfonso Antonio" userId="98b170fc-3060-491c-afc1-cd88fa0a9cd4" providerId="ADAL" clId="{A0270CF3-8632-414E-A339-2B3356830067}" dt="2020-05-12T09:51:05.890" v="3827"/>
          <ac:picMkLst>
            <pc:docMk/>
            <pc:sldMk cId="1800190334" sldId="498"/>
            <ac:picMk id="2050" creationId="{6BA3DFC2-1A88-455C-8D5E-485CD42E766A}"/>
          </ac:picMkLst>
        </pc:picChg>
      </pc:sldChg>
      <pc:sldChg chg="addSp delSp modSp add del mod delAnim modAnim modNotesTx">
        <pc:chgData name="Longueira Angel Alfonso Antonio" userId="98b170fc-3060-491c-afc1-cd88fa0a9cd4" providerId="ADAL" clId="{A0270CF3-8632-414E-A339-2B3356830067}" dt="2020-05-13T08:27:51.950" v="6609" actId="47"/>
        <pc:sldMkLst>
          <pc:docMk/>
          <pc:sldMk cId="2422632368" sldId="499"/>
        </pc:sldMkLst>
        <pc:spChg chg="mod">
          <ac:chgData name="Longueira Angel Alfonso Antonio" userId="98b170fc-3060-491c-afc1-cd88fa0a9cd4" providerId="ADAL" clId="{A0270CF3-8632-414E-A339-2B3356830067}" dt="2020-05-13T08:17:37.072" v="6472" actId="20577"/>
          <ac:spMkLst>
            <pc:docMk/>
            <pc:sldMk cId="2422632368" sldId="499"/>
            <ac:spMk id="3" creationId="{74928C15-E418-4204-9426-46FEF555E748}"/>
          </ac:spMkLst>
        </pc:spChg>
        <pc:spChg chg="mod">
          <ac:chgData name="Longueira Angel Alfonso Antonio" userId="98b170fc-3060-491c-afc1-cd88fa0a9cd4" providerId="ADAL" clId="{A0270CF3-8632-414E-A339-2B3356830067}" dt="2020-05-12T10:32:19.842" v="4129" actId="1038"/>
          <ac:spMkLst>
            <pc:docMk/>
            <pc:sldMk cId="2422632368" sldId="499"/>
            <ac:spMk id="5" creationId="{EA46447E-D9D5-445B-BBD3-A3088AFBFAB4}"/>
          </ac:spMkLst>
        </pc:spChg>
        <pc:spChg chg="mod">
          <ac:chgData name="Longueira Angel Alfonso Antonio" userId="98b170fc-3060-491c-afc1-cd88fa0a9cd4" providerId="ADAL" clId="{A0270CF3-8632-414E-A339-2B3356830067}" dt="2020-05-12T10:32:19.842" v="4129" actId="1038"/>
          <ac:spMkLst>
            <pc:docMk/>
            <pc:sldMk cId="2422632368" sldId="499"/>
            <ac:spMk id="22" creationId="{70BD7A20-D172-41FD-BEAC-B3D3C72BD6EB}"/>
          </ac:spMkLst>
        </pc:spChg>
        <pc:spChg chg="mod">
          <ac:chgData name="Longueira Angel Alfonso Antonio" userId="98b170fc-3060-491c-afc1-cd88fa0a9cd4" providerId="ADAL" clId="{A0270CF3-8632-414E-A339-2B3356830067}" dt="2020-05-12T10:32:19.842" v="4129" actId="1038"/>
          <ac:spMkLst>
            <pc:docMk/>
            <pc:sldMk cId="2422632368" sldId="499"/>
            <ac:spMk id="46" creationId="{5126FCC6-7C9A-40DB-9F90-9A21ED4D1D21}"/>
          </ac:spMkLst>
        </pc:spChg>
        <pc:spChg chg="mod">
          <ac:chgData name="Longueira Angel Alfonso Antonio" userId="98b170fc-3060-491c-afc1-cd88fa0a9cd4" providerId="ADAL" clId="{A0270CF3-8632-414E-A339-2B3356830067}" dt="2020-05-12T10:32:19.842" v="4129" actId="1038"/>
          <ac:spMkLst>
            <pc:docMk/>
            <pc:sldMk cId="2422632368" sldId="499"/>
            <ac:spMk id="48" creationId="{8EC81A36-11BD-4D32-8735-EEF1008B5A29}"/>
          </ac:spMkLst>
        </pc:spChg>
        <pc:spChg chg="mod">
          <ac:chgData name="Longueira Angel Alfonso Antonio" userId="98b170fc-3060-491c-afc1-cd88fa0a9cd4" providerId="ADAL" clId="{A0270CF3-8632-414E-A339-2B3356830067}" dt="2020-05-12T10:32:19.842" v="4129" actId="1038"/>
          <ac:spMkLst>
            <pc:docMk/>
            <pc:sldMk cId="2422632368" sldId="499"/>
            <ac:spMk id="50" creationId="{EBE8B0D6-46CE-41D7-B4F5-B8A4D5A2A3CD}"/>
          </ac:spMkLst>
        </pc:spChg>
        <pc:spChg chg="mod">
          <ac:chgData name="Longueira Angel Alfonso Antonio" userId="98b170fc-3060-491c-afc1-cd88fa0a9cd4" providerId="ADAL" clId="{A0270CF3-8632-414E-A339-2B3356830067}" dt="2020-05-12T10:32:19.842" v="4129" actId="1038"/>
          <ac:spMkLst>
            <pc:docMk/>
            <pc:sldMk cId="2422632368" sldId="499"/>
            <ac:spMk id="53" creationId="{BDDFC66B-0858-4583-A659-8DDADD35CC26}"/>
          </ac:spMkLst>
        </pc:spChg>
        <pc:spChg chg="mod">
          <ac:chgData name="Longueira Angel Alfonso Antonio" userId="98b170fc-3060-491c-afc1-cd88fa0a9cd4" providerId="ADAL" clId="{A0270CF3-8632-414E-A339-2B3356830067}" dt="2020-05-12T10:32:19.842" v="4129" actId="1038"/>
          <ac:spMkLst>
            <pc:docMk/>
            <pc:sldMk cId="2422632368" sldId="499"/>
            <ac:spMk id="55" creationId="{7DBE495B-FB3E-406D-BC87-33E74662E31C}"/>
          </ac:spMkLst>
        </pc:spChg>
        <pc:spChg chg="mod">
          <ac:chgData name="Longueira Angel Alfonso Antonio" userId="98b170fc-3060-491c-afc1-cd88fa0a9cd4" providerId="ADAL" clId="{A0270CF3-8632-414E-A339-2B3356830067}" dt="2020-05-12T10:32:19.842" v="4129" actId="1038"/>
          <ac:spMkLst>
            <pc:docMk/>
            <pc:sldMk cId="2422632368" sldId="499"/>
            <ac:spMk id="57" creationId="{4CFC31DA-273D-4C90-90B1-B6D7AFBC22D1}"/>
          </ac:spMkLst>
        </pc:spChg>
        <pc:spChg chg="mod">
          <ac:chgData name="Longueira Angel Alfonso Antonio" userId="98b170fc-3060-491c-afc1-cd88fa0a9cd4" providerId="ADAL" clId="{A0270CF3-8632-414E-A339-2B3356830067}" dt="2020-05-12T10:32:19.842" v="4129" actId="1038"/>
          <ac:spMkLst>
            <pc:docMk/>
            <pc:sldMk cId="2422632368" sldId="499"/>
            <ac:spMk id="59" creationId="{E2AC7463-E3E9-4E51-8336-9856FED06CDE}"/>
          </ac:spMkLst>
        </pc:spChg>
        <pc:spChg chg="add mod">
          <ac:chgData name="Longueira Angel Alfonso Antonio" userId="98b170fc-3060-491c-afc1-cd88fa0a9cd4" providerId="ADAL" clId="{A0270CF3-8632-414E-A339-2B3356830067}" dt="2020-05-12T10:33:56.847" v="4151" actId="1076"/>
          <ac:spMkLst>
            <pc:docMk/>
            <pc:sldMk cId="2422632368" sldId="499"/>
            <ac:spMk id="61" creationId="{59C39AD8-0D12-4251-9C96-67734EB14650}"/>
          </ac:spMkLst>
        </pc:spChg>
        <pc:spChg chg="add mod">
          <ac:chgData name="Longueira Angel Alfonso Antonio" userId="98b170fc-3060-491c-afc1-cd88fa0a9cd4" providerId="ADAL" clId="{A0270CF3-8632-414E-A339-2B3356830067}" dt="2020-05-12T10:33:47.656" v="4147" actId="1076"/>
          <ac:spMkLst>
            <pc:docMk/>
            <pc:sldMk cId="2422632368" sldId="499"/>
            <ac:spMk id="62" creationId="{D09E2AA0-9FB9-479A-91DB-F88D4EA2DD36}"/>
          </ac:spMkLst>
        </pc:spChg>
        <pc:spChg chg="add mod">
          <ac:chgData name="Longueira Angel Alfonso Antonio" userId="98b170fc-3060-491c-afc1-cd88fa0a9cd4" providerId="ADAL" clId="{A0270CF3-8632-414E-A339-2B3356830067}" dt="2020-05-12T10:33:47.656" v="4147" actId="1076"/>
          <ac:spMkLst>
            <pc:docMk/>
            <pc:sldMk cId="2422632368" sldId="499"/>
            <ac:spMk id="63" creationId="{5AC97F16-D7E8-4D72-85F9-AFDF37ABF5EF}"/>
          </ac:spMkLst>
        </pc:spChg>
        <pc:spChg chg="add mod">
          <ac:chgData name="Longueira Angel Alfonso Antonio" userId="98b170fc-3060-491c-afc1-cd88fa0a9cd4" providerId="ADAL" clId="{A0270CF3-8632-414E-A339-2B3356830067}" dt="2020-05-12T10:33:47.656" v="4147" actId="1076"/>
          <ac:spMkLst>
            <pc:docMk/>
            <pc:sldMk cId="2422632368" sldId="499"/>
            <ac:spMk id="64" creationId="{FAF11F36-2918-403A-A8F7-1366A84E5D33}"/>
          </ac:spMkLst>
        </pc:spChg>
        <pc:spChg chg="add mod">
          <ac:chgData name="Longueira Angel Alfonso Antonio" userId="98b170fc-3060-491c-afc1-cd88fa0a9cd4" providerId="ADAL" clId="{A0270CF3-8632-414E-A339-2B3356830067}" dt="2020-05-12T10:33:47.656" v="4147" actId="1076"/>
          <ac:spMkLst>
            <pc:docMk/>
            <pc:sldMk cId="2422632368" sldId="499"/>
            <ac:spMk id="65" creationId="{11DA4264-77DD-486B-93F7-FE9C208B1E01}"/>
          </ac:spMkLst>
        </pc:spChg>
        <pc:spChg chg="add mod">
          <ac:chgData name="Longueira Angel Alfonso Antonio" userId="98b170fc-3060-491c-afc1-cd88fa0a9cd4" providerId="ADAL" clId="{A0270CF3-8632-414E-A339-2B3356830067}" dt="2020-05-12T10:43:21.348" v="4295" actId="465"/>
          <ac:spMkLst>
            <pc:docMk/>
            <pc:sldMk cId="2422632368" sldId="499"/>
            <ac:spMk id="68" creationId="{324352B8-0032-438A-B66C-1C24B2E291A6}"/>
          </ac:spMkLst>
        </pc:spChg>
        <pc:spChg chg="add mod">
          <ac:chgData name="Longueira Angel Alfonso Antonio" userId="98b170fc-3060-491c-afc1-cd88fa0a9cd4" providerId="ADAL" clId="{A0270CF3-8632-414E-A339-2B3356830067}" dt="2020-05-12T10:43:21.348" v="4295" actId="465"/>
          <ac:spMkLst>
            <pc:docMk/>
            <pc:sldMk cId="2422632368" sldId="499"/>
            <ac:spMk id="69" creationId="{2949ADCE-E63A-4498-AF95-757459C37511}"/>
          </ac:spMkLst>
        </pc:spChg>
        <pc:spChg chg="add mod">
          <ac:chgData name="Longueira Angel Alfonso Antonio" userId="98b170fc-3060-491c-afc1-cd88fa0a9cd4" providerId="ADAL" clId="{A0270CF3-8632-414E-A339-2B3356830067}" dt="2020-05-12T10:43:21.348" v="4295" actId="465"/>
          <ac:spMkLst>
            <pc:docMk/>
            <pc:sldMk cId="2422632368" sldId="499"/>
            <ac:spMk id="70" creationId="{822CF5E3-A0A9-4BFC-8177-DC3BF8AE95D3}"/>
          </ac:spMkLst>
        </pc:spChg>
        <pc:spChg chg="mod">
          <ac:chgData name="Longueira Angel Alfonso Antonio" userId="98b170fc-3060-491c-afc1-cd88fa0a9cd4" providerId="ADAL" clId="{A0270CF3-8632-414E-A339-2B3356830067}" dt="2020-05-12T10:32:19.842" v="4129" actId="1038"/>
          <ac:spMkLst>
            <pc:docMk/>
            <pc:sldMk cId="2422632368" sldId="499"/>
            <ac:spMk id="81" creationId="{E4D4E38E-ED0D-4A04-ACD6-E63849DC2EDA}"/>
          </ac:spMkLst>
        </pc:spChg>
        <pc:spChg chg="mod">
          <ac:chgData name="Longueira Angel Alfonso Antonio" userId="98b170fc-3060-491c-afc1-cd88fa0a9cd4" providerId="ADAL" clId="{A0270CF3-8632-414E-A339-2B3356830067}" dt="2020-05-12T10:33:50.977" v="4150" actId="1038"/>
          <ac:spMkLst>
            <pc:docMk/>
            <pc:sldMk cId="2422632368" sldId="499"/>
            <ac:spMk id="82" creationId="{6897E789-B6FA-4B6C-A368-7B18D333F593}"/>
          </ac:spMkLst>
        </pc:spChg>
        <pc:spChg chg="mod">
          <ac:chgData name="Longueira Angel Alfonso Antonio" userId="98b170fc-3060-491c-afc1-cd88fa0a9cd4" providerId="ADAL" clId="{A0270CF3-8632-414E-A339-2B3356830067}" dt="2020-05-12T10:33:50.977" v="4150" actId="1038"/>
          <ac:spMkLst>
            <pc:docMk/>
            <pc:sldMk cId="2422632368" sldId="499"/>
            <ac:spMk id="83" creationId="{6E103E59-5CAC-42A4-860C-F404DF333621}"/>
          </ac:spMkLst>
        </pc:spChg>
        <pc:spChg chg="mod">
          <ac:chgData name="Longueira Angel Alfonso Antonio" userId="98b170fc-3060-491c-afc1-cd88fa0a9cd4" providerId="ADAL" clId="{A0270CF3-8632-414E-A339-2B3356830067}" dt="2020-05-12T10:32:19.842" v="4129" actId="1038"/>
          <ac:spMkLst>
            <pc:docMk/>
            <pc:sldMk cId="2422632368" sldId="499"/>
            <ac:spMk id="115" creationId="{2808DA7D-73DD-4D25-B6A3-D52C42284A93}"/>
          </ac:spMkLst>
        </pc:spChg>
        <pc:spChg chg="mod">
          <ac:chgData name="Longueira Angel Alfonso Antonio" userId="98b170fc-3060-491c-afc1-cd88fa0a9cd4" providerId="ADAL" clId="{A0270CF3-8632-414E-A339-2B3356830067}" dt="2020-05-12T10:32:19.842" v="4129" actId="1038"/>
          <ac:spMkLst>
            <pc:docMk/>
            <pc:sldMk cId="2422632368" sldId="499"/>
            <ac:spMk id="116" creationId="{2CD185AA-C87F-433C-83F3-B697A49C99C1}"/>
          </ac:spMkLst>
        </pc:spChg>
        <pc:spChg chg="del">
          <ac:chgData name="Longueira Angel Alfonso Antonio" userId="98b170fc-3060-491c-afc1-cd88fa0a9cd4" providerId="ADAL" clId="{A0270CF3-8632-414E-A339-2B3356830067}" dt="2020-05-12T10:17:54.784" v="3876" actId="478"/>
          <ac:spMkLst>
            <pc:docMk/>
            <pc:sldMk cId="2422632368" sldId="499"/>
            <ac:spMk id="120" creationId="{06695115-90F4-4F83-A042-C17F8F1A7F47}"/>
          </ac:spMkLst>
        </pc:spChg>
        <pc:grpChg chg="mod">
          <ac:chgData name="Longueira Angel Alfonso Antonio" userId="98b170fc-3060-491c-afc1-cd88fa0a9cd4" providerId="ADAL" clId="{A0270CF3-8632-414E-A339-2B3356830067}" dt="2020-05-12T10:33:50.977" v="4150" actId="1038"/>
          <ac:grpSpMkLst>
            <pc:docMk/>
            <pc:sldMk cId="2422632368" sldId="499"/>
            <ac:grpSpMk id="100" creationId="{2BC9B058-7572-46C8-87C8-AEA6C259AA35}"/>
          </ac:grpSpMkLst>
        </pc:grpChg>
        <pc:grpChg chg="mod">
          <ac:chgData name="Longueira Angel Alfonso Antonio" userId="98b170fc-3060-491c-afc1-cd88fa0a9cd4" providerId="ADAL" clId="{A0270CF3-8632-414E-A339-2B3356830067}" dt="2020-05-12T10:32:19.842" v="4129" actId="1038"/>
          <ac:grpSpMkLst>
            <pc:docMk/>
            <pc:sldMk cId="2422632368" sldId="499"/>
            <ac:grpSpMk id="107" creationId="{46DB1152-80C1-4FD6-A75F-E7960313897E}"/>
          </ac:grpSpMkLst>
        </pc:grpChg>
        <pc:picChg chg="mod">
          <ac:chgData name="Longueira Angel Alfonso Antonio" userId="98b170fc-3060-491c-afc1-cd88fa0a9cd4" providerId="ADAL" clId="{A0270CF3-8632-414E-A339-2B3356830067}" dt="2020-05-12T10:32:19.842" v="4129" actId="1038"/>
          <ac:picMkLst>
            <pc:docMk/>
            <pc:sldMk cId="2422632368" sldId="499"/>
            <ac:picMk id="10" creationId="{01FE404C-BF78-4595-97C2-6694594CF9FB}"/>
          </ac:picMkLst>
        </pc:picChg>
        <pc:picChg chg="mod">
          <ac:chgData name="Longueira Angel Alfonso Antonio" userId="98b170fc-3060-491c-afc1-cd88fa0a9cd4" providerId="ADAL" clId="{A0270CF3-8632-414E-A339-2B3356830067}" dt="2020-05-12T10:32:19.842" v="4129" actId="1038"/>
          <ac:picMkLst>
            <pc:docMk/>
            <pc:sldMk cId="2422632368" sldId="499"/>
            <ac:picMk id="14" creationId="{D7C8D110-B78C-4384-8D85-862E824239BE}"/>
          </ac:picMkLst>
        </pc:picChg>
        <pc:picChg chg="mod">
          <ac:chgData name="Longueira Angel Alfonso Antonio" userId="98b170fc-3060-491c-afc1-cd88fa0a9cd4" providerId="ADAL" clId="{A0270CF3-8632-414E-A339-2B3356830067}" dt="2020-05-12T10:32:19.842" v="4129" actId="1038"/>
          <ac:picMkLst>
            <pc:docMk/>
            <pc:sldMk cId="2422632368" sldId="499"/>
            <ac:picMk id="16" creationId="{B60F2488-E530-4B77-BA30-DC4ABEA6DBA8}"/>
          </ac:picMkLst>
        </pc:picChg>
        <pc:picChg chg="mod">
          <ac:chgData name="Longueira Angel Alfonso Antonio" userId="98b170fc-3060-491c-afc1-cd88fa0a9cd4" providerId="ADAL" clId="{A0270CF3-8632-414E-A339-2B3356830067}" dt="2020-05-12T10:32:19.842" v="4129" actId="1038"/>
          <ac:picMkLst>
            <pc:docMk/>
            <pc:sldMk cId="2422632368" sldId="499"/>
            <ac:picMk id="25" creationId="{F1DC89A0-B1CB-4B3C-9CF9-5831AAB10633}"/>
          </ac:picMkLst>
        </pc:picChg>
        <pc:picChg chg="add mod">
          <ac:chgData name="Longueira Angel Alfonso Antonio" userId="98b170fc-3060-491c-afc1-cd88fa0a9cd4" providerId="ADAL" clId="{A0270CF3-8632-414E-A339-2B3356830067}" dt="2020-05-12T10:36:20.682" v="4168" actId="1076"/>
          <ac:picMkLst>
            <pc:docMk/>
            <pc:sldMk cId="2422632368" sldId="499"/>
            <ac:picMk id="66" creationId="{BA7C072A-E82F-431F-A1B4-937297E83EC7}"/>
          </ac:picMkLst>
        </pc:picChg>
        <pc:picChg chg="add del mod">
          <ac:chgData name="Longueira Angel Alfonso Antonio" userId="98b170fc-3060-491c-afc1-cd88fa0a9cd4" providerId="ADAL" clId="{A0270CF3-8632-414E-A339-2B3356830067}" dt="2020-05-12T10:40:40.007" v="4182" actId="478"/>
          <ac:picMkLst>
            <pc:docMk/>
            <pc:sldMk cId="2422632368" sldId="499"/>
            <ac:picMk id="67" creationId="{08C15E5D-A0ED-4C1E-961E-F369BD6FC653}"/>
          </ac:picMkLst>
        </pc:picChg>
        <pc:cxnChg chg="mod">
          <ac:chgData name="Longueira Angel Alfonso Antonio" userId="98b170fc-3060-491c-afc1-cd88fa0a9cd4" providerId="ADAL" clId="{A0270CF3-8632-414E-A339-2B3356830067}" dt="2020-05-12T10:32:19.842" v="4129" actId="1038"/>
          <ac:cxnSpMkLst>
            <pc:docMk/>
            <pc:sldMk cId="2422632368" sldId="499"/>
            <ac:cxnSpMk id="30" creationId="{12B61C04-C3D3-444C-B65F-9418B7E4F54B}"/>
          </ac:cxnSpMkLst>
        </pc:cxnChg>
        <pc:cxnChg chg="mod">
          <ac:chgData name="Longueira Angel Alfonso Antonio" userId="98b170fc-3060-491c-afc1-cd88fa0a9cd4" providerId="ADAL" clId="{A0270CF3-8632-414E-A339-2B3356830067}" dt="2020-05-12T10:32:19.842" v="4129" actId="1038"/>
          <ac:cxnSpMkLst>
            <pc:docMk/>
            <pc:sldMk cId="2422632368" sldId="499"/>
            <ac:cxnSpMk id="40" creationId="{75866404-238D-4F67-9867-CD8E3D4840E5}"/>
          </ac:cxnSpMkLst>
        </pc:cxnChg>
        <pc:cxnChg chg="mod">
          <ac:chgData name="Longueira Angel Alfonso Antonio" userId="98b170fc-3060-491c-afc1-cd88fa0a9cd4" providerId="ADAL" clId="{A0270CF3-8632-414E-A339-2B3356830067}" dt="2020-05-12T10:32:19.842" v="4129" actId="1038"/>
          <ac:cxnSpMkLst>
            <pc:docMk/>
            <pc:sldMk cId="2422632368" sldId="499"/>
            <ac:cxnSpMk id="80" creationId="{346CA645-CE10-4761-B7FE-92853F0185AD}"/>
          </ac:cxnSpMkLst>
        </pc:cxnChg>
        <pc:cxnChg chg="mod">
          <ac:chgData name="Longueira Angel Alfonso Antonio" userId="98b170fc-3060-491c-afc1-cd88fa0a9cd4" providerId="ADAL" clId="{A0270CF3-8632-414E-A339-2B3356830067}" dt="2020-05-12T10:33:50.977" v="4150" actId="1038"/>
          <ac:cxnSpMkLst>
            <pc:docMk/>
            <pc:sldMk cId="2422632368" sldId="499"/>
            <ac:cxnSpMk id="102" creationId="{05096C8D-C583-4726-AB09-4E92F95C4893}"/>
          </ac:cxnSpMkLst>
        </pc:cxnChg>
        <pc:cxnChg chg="mod">
          <ac:chgData name="Longueira Angel Alfonso Antonio" userId="98b170fc-3060-491c-afc1-cd88fa0a9cd4" providerId="ADAL" clId="{A0270CF3-8632-414E-A339-2B3356830067}" dt="2020-05-12T10:32:19.842" v="4129" actId="1038"/>
          <ac:cxnSpMkLst>
            <pc:docMk/>
            <pc:sldMk cId="2422632368" sldId="499"/>
            <ac:cxnSpMk id="119" creationId="{504E969F-10D8-44F6-83D6-EE91D3346271}"/>
          </ac:cxnSpMkLst>
        </pc:cxnChg>
      </pc:sldChg>
      <pc:sldChg chg="new del">
        <pc:chgData name="Longueira Angel Alfonso Antonio" userId="98b170fc-3060-491c-afc1-cd88fa0a9cd4" providerId="ADAL" clId="{A0270CF3-8632-414E-A339-2B3356830067}" dt="2020-05-13T08:15:58.188" v="6449" actId="680"/>
        <pc:sldMkLst>
          <pc:docMk/>
          <pc:sldMk cId="11693216" sldId="500"/>
        </pc:sldMkLst>
      </pc:sldChg>
      <pc:sldChg chg="addSp delSp modSp add del mod">
        <pc:chgData name="Longueira Angel Alfonso Antonio" userId="98b170fc-3060-491c-afc1-cd88fa0a9cd4" providerId="ADAL" clId="{A0270CF3-8632-414E-A339-2B3356830067}" dt="2020-05-12T10:38:08.807" v="4181" actId="47"/>
        <pc:sldMkLst>
          <pc:docMk/>
          <pc:sldMk cId="1231262150" sldId="500"/>
        </pc:sldMkLst>
        <pc:spChg chg="mod">
          <ac:chgData name="Longueira Angel Alfonso Antonio" userId="98b170fc-3060-491c-afc1-cd88fa0a9cd4" providerId="ADAL" clId="{A0270CF3-8632-414E-A339-2B3356830067}" dt="2020-05-12T10:20:56.456" v="3929" actId="1076"/>
          <ac:spMkLst>
            <pc:docMk/>
            <pc:sldMk cId="1231262150" sldId="500"/>
            <ac:spMk id="3" creationId="{74928C15-E418-4204-9426-46FEF555E748}"/>
          </ac:spMkLst>
        </pc:spChg>
        <pc:spChg chg="del">
          <ac:chgData name="Longueira Angel Alfonso Antonio" userId="98b170fc-3060-491c-afc1-cd88fa0a9cd4" providerId="ADAL" clId="{A0270CF3-8632-414E-A339-2B3356830067}" dt="2020-05-12T10:20:17.791" v="3914" actId="478"/>
          <ac:spMkLst>
            <pc:docMk/>
            <pc:sldMk cId="1231262150" sldId="500"/>
            <ac:spMk id="5" creationId="{EA46447E-D9D5-445B-BBD3-A3088AFBFAB4}"/>
          </ac:spMkLst>
        </pc:spChg>
        <pc:spChg chg="del">
          <ac:chgData name="Longueira Angel Alfonso Antonio" userId="98b170fc-3060-491c-afc1-cd88fa0a9cd4" providerId="ADAL" clId="{A0270CF3-8632-414E-A339-2B3356830067}" dt="2020-05-12T10:20:17.791" v="3914" actId="478"/>
          <ac:spMkLst>
            <pc:docMk/>
            <pc:sldMk cId="1231262150" sldId="500"/>
            <ac:spMk id="22" creationId="{70BD7A20-D172-41FD-BEAC-B3D3C72BD6EB}"/>
          </ac:spMkLst>
        </pc:spChg>
        <pc:spChg chg="del">
          <ac:chgData name="Longueira Angel Alfonso Antonio" userId="98b170fc-3060-491c-afc1-cd88fa0a9cd4" providerId="ADAL" clId="{A0270CF3-8632-414E-A339-2B3356830067}" dt="2020-05-12T10:20:20.713" v="3915" actId="478"/>
          <ac:spMkLst>
            <pc:docMk/>
            <pc:sldMk cId="1231262150" sldId="500"/>
            <ac:spMk id="46" creationId="{5126FCC6-7C9A-40DB-9F90-9A21ED4D1D21}"/>
          </ac:spMkLst>
        </pc:spChg>
        <pc:spChg chg="del">
          <ac:chgData name="Longueira Angel Alfonso Antonio" userId="98b170fc-3060-491c-afc1-cd88fa0a9cd4" providerId="ADAL" clId="{A0270CF3-8632-414E-A339-2B3356830067}" dt="2020-05-12T10:20:48.940" v="3926" actId="478"/>
          <ac:spMkLst>
            <pc:docMk/>
            <pc:sldMk cId="1231262150" sldId="500"/>
            <ac:spMk id="48" creationId="{8EC81A36-11BD-4D32-8735-EEF1008B5A29}"/>
          </ac:spMkLst>
        </pc:spChg>
        <pc:spChg chg="del">
          <ac:chgData name="Longueira Angel Alfonso Antonio" userId="98b170fc-3060-491c-afc1-cd88fa0a9cd4" providerId="ADAL" clId="{A0270CF3-8632-414E-A339-2B3356830067}" dt="2020-05-12T10:20:48.940" v="3926" actId="478"/>
          <ac:spMkLst>
            <pc:docMk/>
            <pc:sldMk cId="1231262150" sldId="500"/>
            <ac:spMk id="50" creationId="{EBE8B0D6-46CE-41D7-B4F5-B8A4D5A2A3CD}"/>
          </ac:spMkLst>
        </pc:spChg>
        <pc:spChg chg="mod">
          <ac:chgData name="Longueira Angel Alfonso Antonio" userId="98b170fc-3060-491c-afc1-cd88fa0a9cd4" providerId="ADAL" clId="{A0270CF3-8632-414E-A339-2B3356830067}" dt="2020-05-12T10:26:01.330" v="3984" actId="571"/>
          <ac:spMkLst>
            <pc:docMk/>
            <pc:sldMk cId="1231262150" sldId="500"/>
            <ac:spMk id="53" creationId="{BDDFC66B-0858-4583-A659-8DDADD35CC26}"/>
          </ac:spMkLst>
        </pc:spChg>
        <pc:spChg chg="mod">
          <ac:chgData name="Longueira Angel Alfonso Antonio" userId="98b170fc-3060-491c-afc1-cd88fa0a9cd4" providerId="ADAL" clId="{A0270CF3-8632-414E-A339-2B3356830067}" dt="2020-05-12T10:26:01.330" v="3984" actId="571"/>
          <ac:spMkLst>
            <pc:docMk/>
            <pc:sldMk cId="1231262150" sldId="500"/>
            <ac:spMk id="55" creationId="{7DBE495B-FB3E-406D-BC87-33E74662E31C}"/>
          </ac:spMkLst>
        </pc:spChg>
        <pc:spChg chg="mod">
          <ac:chgData name="Longueira Angel Alfonso Antonio" userId="98b170fc-3060-491c-afc1-cd88fa0a9cd4" providerId="ADAL" clId="{A0270CF3-8632-414E-A339-2B3356830067}" dt="2020-05-12T10:23:12.881" v="3975" actId="164"/>
          <ac:spMkLst>
            <pc:docMk/>
            <pc:sldMk cId="1231262150" sldId="500"/>
            <ac:spMk id="57" creationId="{4CFC31DA-273D-4C90-90B1-B6D7AFBC22D1}"/>
          </ac:spMkLst>
        </pc:spChg>
        <pc:spChg chg="mod">
          <ac:chgData name="Longueira Angel Alfonso Antonio" userId="98b170fc-3060-491c-afc1-cd88fa0a9cd4" providerId="ADAL" clId="{A0270CF3-8632-414E-A339-2B3356830067}" dt="2020-05-12T10:23:12.881" v="3975" actId="164"/>
          <ac:spMkLst>
            <pc:docMk/>
            <pc:sldMk cId="1231262150" sldId="500"/>
            <ac:spMk id="59" creationId="{E2AC7463-E3E9-4E51-8336-9856FED06CDE}"/>
          </ac:spMkLst>
        </pc:spChg>
        <pc:spChg chg="del">
          <ac:chgData name="Longueira Angel Alfonso Antonio" userId="98b170fc-3060-491c-afc1-cd88fa0a9cd4" providerId="ADAL" clId="{A0270CF3-8632-414E-A339-2B3356830067}" dt="2020-05-12T10:20:40.337" v="3923" actId="478"/>
          <ac:spMkLst>
            <pc:docMk/>
            <pc:sldMk cId="1231262150" sldId="500"/>
            <ac:spMk id="61" creationId="{59C39AD8-0D12-4251-9C96-67734EB14650}"/>
          </ac:spMkLst>
        </pc:spChg>
        <pc:spChg chg="add del mod">
          <ac:chgData name="Longueira Angel Alfonso Antonio" userId="98b170fc-3060-491c-afc1-cd88fa0a9cd4" providerId="ADAL" clId="{A0270CF3-8632-414E-A339-2B3356830067}" dt="2020-05-12T10:26:14.949" v="4000" actId="21"/>
          <ac:spMkLst>
            <pc:docMk/>
            <pc:sldMk cId="1231262150" sldId="500"/>
            <ac:spMk id="65" creationId="{64C6EC7D-C1A6-46BF-B6BB-42756B56D6EC}"/>
          </ac:spMkLst>
        </pc:spChg>
        <pc:spChg chg="add del mod">
          <ac:chgData name="Longueira Angel Alfonso Antonio" userId="98b170fc-3060-491c-afc1-cd88fa0a9cd4" providerId="ADAL" clId="{A0270CF3-8632-414E-A339-2B3356830067}" dt="2020-05-12T10:31:23.430" v="4110" actId="21"/>
          <ac:spMkLst>
            <pc:docMk/>
            <pc:sldMk cId="1231262150" sldId="500"/>
            <ac:spMk id="66" creationId="{7723AB98-5975-457F-B245-49128825F9D8}"/>
          </ac:spMkLst>
        </pc:spChg>
        <pc:spChg chg="add del mod">
          <ac:chgData name="Longueira Angel Alfonso Antonio" userId="98b170fc-3060-491c-afc1-cd88fa0a9cd4" providerId="ADAL" clId="{A0270CF3-8632-414E-A339-2B3356830067}" dt="2020-05-12T10:31:23.430" v="4110" actId="21"/>
          <ac:spMkLst>
            <pc:docMk/>
            <pc:sldMk cId="1231262150" sldId="500"/>
            <ac:spMk id="67" creationId="{39AAF4B0-D144-4D43-B3A3-94A8F7D67FF7}"/>
          </ac:spMkLst>
        </pc:spChg>
        <pc:spChg chg="add del mod">
          <ac:chgData name="Longueira Angel Alfonso Antonio" userId="98b170fc-3060-491c-afc1-cd88fa0a9cd4" providerId="ADAL" clId="{A0270CF3-8632-414E-A339-2B3356830067}" dt="2020-05-12T10:31:23.430" v="4110" actId="21"/>
          <ac:spMkLst>
            <pc:docMk/>
            <pc:sldMk cId="1231262150" sldId="500"/>
            <ac:spMk id="68" creationId="{FDC2798C-D968-466C-9259-3FD1D3DECE1A}"/>
          </ac:spMkLst>
        </pc:spChg>
        <pc:spChg chg="add del mod">
          <ac:chgData name="Longueira Angel Alfonso Antonio" userId="98b170fc-3060-491c-afc1-cd88fa0a9cd4" providerId="ADAL" clId="{A0270CF3-8632-414E-A339-2B3356830067}" dt="2020-05-12T10:31:23.430" v="4110" actId="21"/>
          <ac:spMkLst>
            <pc:docMk/>
            <pc:sldMk cId="1231262150" sldId="500"/>
            <ac:spMk id="69" creationId="{080F462F-7DAF-4133-8156-42F53AECCD12}"/>
          </ac:spMkLst>
        </pc:spChg>
        <pc:spChg chg="del">
          <ac:chgData name="Longueira Angel Alfonso Antonio" userId="98b170fc-3060-491c-afc1-cd88fa0a9cd4" providerId="ADAL" clId="{A0270CF3-8632-414E-A339-2B3356830067}" dt="2020-05-12T10:20:39.521" v="3922" actId="478"/>
          <ac:spMkLst>
            <pc:docMk/>
            <pc:sldMk cId="1231262150" sldId="500"/>
            <ac:spMk id="81" creationId="{E4D4E38E-ED0D-4A04-ACD6-E63849DC2EDA}"/>
          </ac:spMkLst>
        </pc:spChg>
        <pc:spChg chg="del">
          <ac:chgData name="Longueira Angel Alfonso Antonio" userId="98b170fc-3060-491c-afc1-cd88fa0a9cd4" providerId="ADAL" clId="{A0270CF3-8632-414E-A339-2B3356830067}" dt="2020-05-12T10:20:48.940" v="3926" actId="478"/>
          <ac:spMkLst>
            <pc:docMk/>
            <pc:sldMk cId="1231262150" sldId="500"/>
            <ac:spMk id="82" creationId="{6897E789-B6FA-4B6C-A368-7B18D333F593}"/>
          </ac:spMkLst>
        </pc:spChg>
        <pc:spChg chg="del">
          <ac:chgData name="Longueira Angel Alfonso Antonio" userId="98b170fc-3060-491c-afc1-cd88fa0a9cd4" providerId="ADAL" clId="{A0270CF3-8632-414E-A339-2B3356830067}" dt="2020-05-12T10:20:48.940" v="3926" actId="478"/>
          <ac:spMkLst>
            <pc:docMk/>
            <pc:sldMk cId="1231262150" sldId="500"/>
            <ac:spMk id="83" creationId="{6E103E59-5CAC-42A4-860C-F404DF333621}"/>
          </ac:spMkLst>
        </pc:spChg>
        <pc:spChg chg="mod">
          <ac:chgData name="Longueira Angel Alfonso Antonio" userId="98b170fc-3060-491c-afc1-cd88fa0a9cd4" providerId="ADAL" clId="{A0270CF3-8632-414E-A339-2B3356830067}" dt="2020-05-12T10:23:33.403" v="3979" actId="408"/>
          <ac:spMkLst>
            <pc:docMk/>
            <pc:sldMk cId="1231262150" sldId="500"/>
            <ac:spMk id="108" creationId="{51D76C33-4675-485D-82FC-9319E91A9E44}"/>
          </ac:spMkLst>
        </pc:spChg>
        <pc:spChg chg="mod">
          <ac:chgData name="Longueira Angel Alfonso Antonio" userId="98b170fc-3060-491c-afc1-cd88fa0a9cd4" providerId="ADAL" clId="{A0270CF3-8632-414E-A339-2B3356830067}" dt="2020-05-12T10:23:33.403" v="3979" actId="408"/>
          <ac:spMkLst>
            <pc:docMk/>
            <pc:sldMk cId="1231262150" sldId="500"/>
            <ac:spMk id="109" creationId="{C4D4451A-37BA-4C4C-B584-77CEB1B98B8F}"/>
          </ac:spMkLst>
        </pc:spChg>
        <pc:spChg chg="mod">
          <ac:chgData name="Longueira Angel Alfonso Antonio" userId="98b170fc-3060-491c-afc1-cd88fa0a9cd4" providerId="ADAL" clId="{A0270CF3-8632-414E-A339-2B3356830067}" dt="2020-05-12T10:23:33.403" v="3979" actId="408"/>
          <ac:spMkLst>
            <pc:docMk/>
            <pc:sldMk cId="1231262150" sldId="500"/>
            <ac:spMk id="110" creationId="{8EBC94F2-CC5B-4332-AC79-45ED70D5CE41}"/>
          </ac:spMkLst>
        </pc:spChg>
        <pc:spChg chg="mod">
          <ac:chgData name="Longueira Angel Alfonso Antonio" userId="98b170fc-3060-491c-afc1-cd88fa0a9cd4" providerId="ADAL" clId="{A0270CF3-8632-414E-A339-2B3356830067}" dt="2020-05-12T10:23:33.403" v="3979" actId="408"/>
          <ac:spMkLst>
            <pc:docMk/>
            <pc:sldMk cId="1231262150" sldId="500"/>
            <ac:spMk id="111" creationId="{633E1851-19A4-4606-B7FD-52B36956234C}"/>
          </ac:spMkLst>
        </pc:spChg>
        <pc:spChg chg="mod">
          <ac:chgData name="Longueira Angel Alfonso Antonio" userId="98b170fc-3060-491c-afc1-cd88fa0a9cd4" providerId="ADAL" clId="{A0270CF3-8632-414E-A339-2B3356830067}" dt="2020-05-12T10:23:33.403" v="3979" actId="408"/>
          <ac:spMkLst>
            <pc:docMk/>
            <pc:sldMk cId="1231262150" sldId="500"/>
            <ac:spMk id="112" creationId="{36C6A74D-94C1-49FF-AAE8-B8A55412E4AC}"/>
          </ac:spMkLst>
        </pc:spChg>
        <pc:spChg chg="mod">
          <ac:chgData name="Longueira Angel Alfonso Antonio" userId="98b170fc-3060-491c-afc1-cd88fa0a9cd4" providerId="ADAL" clId="{A0270CF3-8632-414E-A339-2B3356830067}" dt="2020-05-12T10:23:33.403" v="3979" actId="408"/>
          <ac:spMkLst>
            <pc:docMk/>
            <pc:sldMk cId="1231262150" sldId="500"/>
            <ac:spMk id="115" creationId="{2808DA7D-73DD-4D25-B6A3-D52C42284A93}"/>
          </ac:spMkLst>
        </pc:spChg>
        <pc:spChg chg="mod">
          <ac:chgData name="Longueira Angel Alfonso Antonio" userId="98b170fc-3060-491c-afc1-cd88fa0a9cd4" providerId="ADAL" clId="{A0270CF3-8632-414E-A339-2B3356830067}" dt="2020-05-12T10:23:33.403" v="3979" actId="408"/>
          <ac:spMkLst>
            <pc:docMk/>
            <pc:sldMk cId="1231262150" sldId="500"/>
            <ac:spMk id="116" creationId="{2CD185AA-C87F-433C-83F3-B697A49C99C1}"/>
          </ac:spMkLst>
        </pc:spChg>
        <pc:grpChg chg="add mod">
          <ac:chgData name="Longueira Angel Alfonso Antonio" userId="98b170fc-3060-491c-afc1-cd88fa0a9cd4" providerId="ADAL" clId="{A0270CF3-8632-414E-A339-2B3356830067}" dt="2020-05-12T10:20:34.821" v="3919" actId="164"/>
          <ac:grpSpMkLst>
            <pc:docMk/>
            <pc:sldMk cId="1231262150" sldId="500"/>
            <ac:grpSpMk id="4" creationId="{F01B8B18-E489-47F5-B957-EF1B4998B5BC}"/>
          </ac:grpSpMkLst>
        </pc:grpChg>
        <pc:grpChg chg="add mod">
          <ac:chgData name="Longueira Angel Alfonso Antonio" userId="98b170fc-3060-491c-afc1-cd88fa0a9cd4" providerId="ADAL" clId="{A0270CF3-8632-414E-A339-2B3356830067}" dt="2020-05-12T10:26:01.330" v="3984" actId="571"/>
          <ac:grpSpMkLst>
            <pc:docMk/>
            <pc:sldMk cId="1231262150" sldId="500"/>
            <ac:grpSpMk id="6" creationId="{58FFCDAC-1A62-4779-BF55-CCCE43B694E9}"/>
          </ac:grpSpMkLst>
        </pc:grpChg>
        <pc:grpChg chg="add mod">
          <ac:chgData name="Longueira Angel Alfonso Antonio" userId="98b170fc-3060-491c-afc1-cd88fa0a9cd4" providerId="ADAL" clId="{A0270CF3-8632-414E-A339-2B3356830067}" dt="2020-05-12T10:29:54.505" v="4103" actId="1038"/>
          <ac:grpSpMkLst>
            <pc:docMk/>
            <pc:sldMk cId="1231262150" sldId="500"/>
            <ac:grpSpMk id="7" creationId="{06A44947-388C-4F82-AA96-CCBCC1E11202}"/>
          </ac:grpSpMkLst>
        </pc:grpChg>
        <pc:grpChg chg="add mod">
          <ac:chgData name="Longueira Angel Alfonso Antonio" userId="98b170fc-3060-491c-afc1-cd88fa0a9cd4" providerId="ADAL" clId="{A0270CF3-8632-414E-A339-2B3356830067}" dt="2020-05-12T10:29:54.505" v="4103" actId="1038"/>
          <ac:grpSpMkLst>
            <pc:docMk/>
            <pc:sldMk cId="1231262150" sldId="500"/>
            <ac:grpSpMk id="8" creationId="{DBD9275E-422E-490C-8989-9FBB8BB47F6B}"/>
          </ac:grpSpMkLst>
        </pc:grpChg>
        <pc:grpChg chg="del">
          <ac:chgData name="Longueira Angel Alfonso Antonio" userId="98b170fc-3060-491c-afc1-cd88fa0a9cd4" providerId="ADAL" clId="{A0270CF3-8632-414E-A339-2B3356830067}" dt="2020-05-12T10:20:48.940" v="3926" actId="478"/>
          <ac:grpSpMkLst>
            <pc:docMk/>
            <pc:sldMk cId="1231262150" sldId="500"/>
            <ac:grpSpMk id="100" creationId="{2BC9B058-7572-46C8-87C8-AEA6C259AA35}"/>
          </ac:grpSpMkLst>
        </pc:grpChg>
        <pc:grpChg chg="mod">
          <ac:chgData name="Longueira Angel Alfonso Antonio" userId="98b170fc-3060-491c-afc1-cd88fa0a9cd4" providerId="ADAL" clId="{A0270CF3-8632-414E-A339-2B3356830067}" dt="2020-05-12T10:23:33.403" v="3979" actId="408"/>
          <ac:grpSpMkLst>
            <pc:docMk/>
            <pc:sldMk cId="1231262150" sldId="500"/>
            <ac:grpSpMk id="107" creationId="{46DB1152-80C1-4FD6-A75F-E7960313897E}"/>
          </ac:grpSpMkLst>
        </pc:grpChg>
        <pc:picChg chg="del">
          <ac:chgData name="Longueira Angel Alfonso Antonio" userId="98b170fc-3060-491c-afc1-cd88fa0a9cd4" providerId="ADAL" clId="{A0270CF3-8632-414E-A339-2B3356830067}" dt="2020-05-12T10:20:17.791" v="3914" actId="478"/>
          <ac:picMkLst>
            <pc:docMk/>
            <pc:sldMk cId="1231262150" sldId="500"/>
            <ac:picMk id="10" creationId="{01FE404C-BF78-4595-97C2-6694594CF9FB}"/>
          </ac:picMkLst>
        </pc:picChg>
        <pc:picChg chg="add del mod">
          <ac:chgData name="Longueira Angel Alfonso Antonio" userId="98b170fc-3060-491c-afc1-cd88fa0a9cd4" providerId="ADAL" clId="{A0270CF3-8632-414E-A339-2B3356830067}" dt="2020-05-12T10:36:06.928" v="4162" actId="21"/>
          <ac:picMkLst>
            <pc:docMk/>
            <pc:sldMk cId="1231262150" sldId="500"/>
            <ac:picMk id="11" creationId="{8E4497DF-64F4-4859-8651-852E5DFE69EC}"/>
          </ac:picMkLst>
        </pc:picChg>
        <pc:picChg chg="add del mod">
          <ac:chgData name="Longueira Angel Alfonso Antonio" userId="98b170fc-3060-491c-afc1-cd88fa0a9cd4" providerId="ADAL" clId="{A0270CF3-8632-414E-A339-2B3356830067}" dt="2020-05-12T10:37:24.482" v="4173" actId="21"/>
          <ac:picMkLst>
            <pc:docMk/>
            <pc:sldMk cId="1231262150" sldId="500"/>
            <ac:picMk id="13" creationId="{F78DD3D1-CDAD-4299-81E8-088A67D2F245}"/>
          </ac:picMkLst>
        </pc:picChg>
        <pc:picChg chg="mod">
          <ac:chgData name="Longueira Angel Alfonso Antonio" userId="98b170fc-3060-491c-afc1-cd88fa0a9cd4" providerId="ADAL" clId="{A0270CF3-8632-414E-A339-2B3356830067}" dt="2020-05-12T10:23:12.881" v="3975" actId="164"/>
          <ac:picMkLst>
            <pc:docMk/>
            <pc:sldMk cId="1231262150" sldId="500"/>
            <ac:picMk id="14" creationId="{D7C8D110-B78C-4384-8D85-862E824239BE}"/>
          </ac:picMkLst>
        </pc:picChg>
        <pc:picChg chg="mod">
          <ac:chgData name="Longueira Angel Alfonso Antonio" userId="98b170fc-3060-491c-afc1-cd88fa0a9cd4" providerId="ADAL" clId="{A0270CF3-8632-414E-A339-2B3356830067}" dt="2020-05-12T10:26:01.330" v="3984" actId="571"/>
          <ac:picMkLst>
            <pc:docMk/>
            <pc:sldMk cId="1231262150" sldId="500"/>
            <ac:picMk id="16" creationId="{B60F2488-E530-4B77-BA30-DC4ABEA6DBA8}"/>
          </ac:picMkLst>
        </pc:picChg>
        <pc:picChg chg="del">
          <ac:chgData name="Longueira Angel Alfonso Antonio" userId="98b170fc-3060-491c-afc1-cd88fa0a9cd4" providerId="ADAL" clId="{A0270CF3-8632-414E-A339-2B3356830067}" dt="2020-05-12T10:20:48.940" v="3926" actId="478"/>
          <ac:picMkLst>
            <pc:docMk/>
            <pc:sldMk cId="1231262150" sldId="500"/>
            <ac:picMk id="25" creationId="{F1DC89A0-B1CB-4B3C-9CF9-5831AAB10633}"/>
          </ac:picMkLst>
        </pc:picChg>
        <pc:cxnChg chg="del mod">
          <ac:chgData name="Longueira Angel Alfonso Antonio" userId="98b170fc-3060-491c-afc1-cd88fa0a9cd4" providerId="ADAL" clId="{A0270CF3-8632-414E-A339-2B3356830067}" dt="2020-05-12T10:20:37.681" v="3920" actId="478"/>
          <ac:cxnSpMkLst>
            <pc:docMk/>
            <pc:sldMk cId="1231262150" sldId="500"/>
            <ac:cxnSpMk id="30" creationId="{12B61C04-C3D3-444C-B65F-9418B7E4F54B}"/>
          </ac:cxnSpMkLst>
        </pc:cxnChg>
        <pc:cxnChg chg="del mod">
          <ac:chgData name="Longueira Angel Alfonso Antonio" userId="98b170fc-3060-491c-afc1-cd88fa0a9cd4" providerId="ADAL" clId="{A0270CF3-8632-414E-A339-2B3356830067}" dt="2020-05-12T10:20:20.713" v="3915" actId="478"/>
          <ac:cxnSpMkLst>
            <pc:docMk/>
            <pc:sldMk cId="1231262150" sldId="500"/>
            <ac:cxnSpMk id="40" creationId="{75866404-238D-4F67-9867-CD8E3D4840E5}"/>
          </ac:cxnSpMkLst>
        </pc:cxnChg>
        <pc:cxnChg chg="del mod">
          <ac:chgData name="Longueira Angel Alfonso Antonio" userId="98b170fc-3060-491c-afc1-cd88fa0a9cd4" providerId="ADAL" clId="{A0270CF3-8632-414E-A339-2B3356830067}" dt="2020-05-12T10:20:20.713" v="3915" actId="478"/>
          <ac:cxnSpMkLst>
            <pc:docMk/>
            <pc:sldMk cId="1231262150" sldId="500"/>
            <ac:cxnSpMk id="80" creationId="{346CA645-CE10-4761-B7FE-92853F0185AD}"/>
          </ac:cxnSpMkLst>
        </pc:cxnChg>
        <pc:cxnChg chg="del mod">
          <ac:chgData name="Longueira Angel Alfonso Antonio" userId="98b170fc-3060-491c-afc1-cd88fa0a9cd4" providerId="ADAL" clId="{A0270CF3-8632-414E-A339-2B3356830067}" dt="2020-05-12T10:20:38.361" v="3921" actId="478"/>
          <ac:cxnSpMkLst>
            <pc:docMk/>
            <pc:sldMk cId="1231262150" sldId="500"/>
            <ac:cxnSpMk id="102" creationId="{05096C8D-C583-4726-AB09-4E92F95C4893}"/>
          </ac:cxnSpMkLst>
        </pc:cxnChg>
        <pc:cxnChg chg="del mod">
          <ac:chgData name="Longueira Angel Alfonso Antonio" userId="98b170fc-3060-491c-afc1-cd88fa0a9cd4" providerId="ADAL" clId="{A0270CF3-8632-414E-A339-2B3356830067}" dt="2020-05-12T10:20:20.713" v="3915" actId="478"/>
          <ac:cxnSpMkLst>
            <pc:docMk/>
            <pc:sldMk cId="1231262150" sldId="500"/>
            <ac:cxnSpMk id="119" creationId="{504E969F-10D8-44F6-83D6-EE91D3346271}"/>
          </ac:cxnSpMkLst>
        </pc:cxnChg>
      </pc:sldChg>
      <pc:sldChg chg="addSp delSp modSp new mod">
        <pc:chgData name="Longueira Angel Alfonso Antonio" userId="98b170fc-3060-491c-afc1-cd88fa0a9cd4" providerId="ADAL" clId="{A0270CF3-8632-414E-A339-2B3356830067}" dt="2020-05-13T08:16:16.161" v="6463" actId="20577"/>
        <pc:sldMkLst>
          <pc:docMk/>
          <pc:sldMk cId="1759031118" sldId="500"/>
        </pc:sldMkLst>
        <pc:spChg chg="del">
          <ac:chgData name="Longueira Angel Alfonso Antonio" userId="98b170fc-3060-491c-afc1-cd88fa0a9cd4" providerId="ADAL" clId="{A0270CF3-8632-414E-A339-2B3356830067}" dt="2020-05-13T08:16:05.262" v="6451"/>
          <ac:spMkLst>
            <pc:docMk/>
            <pc:sldMk cId="1759031118" sldId="500"/>
            <ac:spMk id="2" creationId="{341C1567-2E4E-4927-BB9E-B2288D17237C}"/>
          </ac:spMkLst>
        </pc:spChg>
        <pc:spChg chg="del">
          <ac:chgData name="Longueira Angel Alfonso Antonio" userId="98b170fc-3060-491c-afc1-cd88fa0a9cd4" providerId="ADAL" clId="{A0270CF3-8632-414E-A339-2B3356830067}" dt="2020-05-13T08:16:05.262" v="6451"/>
          <ac:spMkLst>
            <pc:docMk/>
            <pc:sldMk cId="1759031118" sldId="500"/>
            <ac:spMk id="3" creationId="{0CDCF15C-D871-4D9C-8F3F-423E0E4041FF}"/>
          </ac:spMkLst>
        </pc:spChg>
        <pc:spChg chg="add mod">
          <ac:chgData name="Longueira Angel Alfonso Antonio" userId="98b170fc-3060-491c-afc1-cd88fa0a9cd4" providerId="ADAL" clId="{A0270CF3-8632-414E-A339-2B3356830067}" dt="2020-05-13T08:16:16.161" v="6463" actId="20577"/>
          <ac:spMkLst>
            <pc:docMk/>
            <pc:sldMk cId="1759031118" sldId="500"/>
            <ac:spMk id="4" creationId="{37BF460F-7810-48B6-8877-7C596975EF43}"/>
          </ac:spMkLst>
        </pc:spChg>
        <pc:spChg chg="add mod">
          <ac:chgData name="Longueira Angel Alfonso Antonio" userId="98b170fc-3060-491c-afc1-cd88fa0a9cd4" providerId="ADAL" clId="{A0270CF3-8632-414E-A339-2B3356830067}" dt="2020-05-13T08:16:12.602" v="6455" actId="1076"/>
          <ac:spMkLst>
            <pc:docMk/>
            <pc:sldMk cId="1759031118" sldId="500"/>
            <ac:spMk id="5" creationId="{78A6F9BE-FB88-408E-8C81-79DE10B1E33F}"/>
          </ac:spMkLst>
        </pc:spChg>
        <pc:spChg chg="add mod">
          <ac:chgData name="Longueira Angel Alfonso Antonio" userId="98b170fc-3060-491c-afc1-cd88fa0a9cd4" providerId="ADAL" clId="{A0270CF3-8632-414E-A339-2B3356830067}" dt="2020-05-13T08:16:12.602" v="6455" actId="1076"/>
          <ac:spMkLst>
            <pc:docMk/>
            <pc:sldMk cId="1759031118" sldId="500"/>
            <ac:spMk id="6" creationId="{BCF48E7F-FB89-4A60-9B82-79E9AB59B4CC}"/>
          </ac:spMkLst>
        </pc:spChg>
        <pc:spChg chg="add mod">
          <ac:chgData name="Longueira Angel Alfonso Antonio" userId="98b170fc-3060-491c-afc1-cd88fa0a9cd4" providerId="ADAL" clId="{A0270CF3-8632-414E-A339-2B3356830067}" dt="2020-05-13T08:16:12.602" v="6455" actId="1076"/>
          <ac:spMkLst>
            <pc:docMk/>
            <pc:sldMk cId="1759031118" sldId="500"/>
            <ac:spMk id="7" creationId="{8D580CB5-97BA-4896-9F2D-BA60F7EC0F86}"/>
          </ac:spMkLst>
        </pc:spChg>
        <pc:spChg chg="add mod">
          <ac:chgData name="Longueira Angel Alfonso Antonio" userId="98b170fc-3060-491c-afc1-cd88fa0a9cd4" providerId="ADAL" clId="{A0270CF3-8632-414E-A339-2B3356830067}" dt="2020-05-13T08:16:12.602" v="6455" actId="1076"/>
          <ac:spMkLst>
            <pc:docMk/>
            <pc:sldMk cId="1759031118" sldId="500"/>
            <ac:spMk id="8" creationId="{904E6EF0-A9CA-4BAD-90BB-1C499AA94C1D}"/>
          </ac:spMkLst>
        </pc:spChg>
        <pc:spChg chg="add mod">
          <ac:chgData name="Longueira Angel Alfonso Antonio" userId="98b170fc-3060-491c-afc1-cd88fa0a9cd4" providerId="ADAL" clId="{A0270CF3-8632-414E-A339-2B3356830067}" dt="2020-05-13T08:16:12.602" v="6455" actId="1076"/>
          <ac:spMkLst>
            <pc:docMk/>
            <pc:sldMk cId="1759031118" sldId="500"/>
            <ac:spMk id="9" creationId="{31D4D5E0-6613-49BA-82A2-6E887C363E2A}"/>
          </ac:spMkLst>
        </pc:spChg>
        <pc:spChg chg="add mod">
          <ac:chgData name="Longueira Angel Alfonso Antonio" userId="98b170fc-3060-491c-afc1-cd88fa0a9cd4" providerId="ADAL" clId="{A0270CF3-8632-414E-A339-2B3356830067}" dt="2020-05-13T08:16:12.602" v="6455" actId="1076"/>
          <ac:spMkLst>
            <pc:docMk/>
            <pc:sldMk cId="1759031118" sldId="500"/>
            <ac:spMk id="10" creationId="{699F8107-C95A-431F-A2F9-575965F09E31}"/>
          </ac:spMkLst>
        </pc:spChg>
        <pc:spChg chg="add mod">
          <ac:chgData name="Longueira Angel Alfonso Antonio" userId="98b170fc-3060-491c-afc1-cd88fa0a9cd4" providerId="ADAL" clId="{A0270CF3-8632-414E-A339-2B3356830067}" dt="2020-05-13T08:16:12.602" v="6455" actId="1076"/>
          <ac:spMkLst>
            <pc:docMk/>
            <pc:sldMk cId="1759031118" sldId="500"/>
            <ac:spMk id="11" creationId="{DF7E03EB-DF8B-4332-949C-0DB7513AD447}"/>
          </ac:spMkLst>
        </pc:spChg>
      </pc:sldChg>
      <pc:sldChg chg="addSp delSp modSp new del mod modAnim">
        <pc:chgData name="Longueira Angel Alfonso Antonio" userId="98b170fc-3060-491c-afc1-cd88fa0a9cd4" providerId="ADAL" clId="{A0270CF3-8632-414E-A339-2B3356830067}" dt="2020-05-12T10:43:49.360" v="4297" actId="47"/>
        <pc:sldMkLst>
          <pc:docMk/>
          <pc:sldMk cId="3404550579" sldId="500"/>
        </pc:sldMkLst>
        <pc:spChg chg="add del mod">
          <ac:chgData name="Longueira Angel Alfonso Antonio" userId="98b170fc-3060-491c-afc1-cd88fa0a9cd4" providerId="ADAL" clId="{A0270CF3-8632-414E-A339-2B3356830067}" dt="2020-05-12T10:42:56.678" v="4284" actId="21"/>
          <ac:spMkLst>
            <pc:docMk/>
            <pc:sldMk cId="3404550579" sldId="500"/>
            <ac:spMk id="4" creationId="{4156987B-59AC-40FC-88B7-868D3CA00E77}"/>
          </ac:spMkLst>
        </pc:spChg>
        <pc:spChg chg="add del mod">
          <ac:chgData name="Longueira Angel Alfonso Antonio" userId="98b170fc-3060-491c-afc1-cd88fa0a9cd4" providerId="ADAL" clId="{A0270CF3-8632-414E-A339-2B3356830067}" dt="2020-05-12T10:42:56.678" v="4284" actId="21"/>
          <ac:spMkLst>
            <pc:docMk/>
            <pc:sldMk cId="3404550579" sldId="500"/>
            <ac:spMk id="5" creationId="{DF73C8EA-1F18-489C-86DF-17A21A2AD1EF}"/>
          </ac:spMkLst>
        </pc:spChg>
        <pc:spChg chg="add del mod">
          <ac:chgData name="Longueira Angel Alfonso Antonio" userId="98b170fc-3060-491c-afc1-cd88fa0a9cd4" providerId="ADAL" clId="{A0270CF3-8632-414E-A339-2B3356830067}" dt="2020-05-12T10:42:56.678" v="4284" actId="21"/>
          <ac:spMkLst>
            <pc:docMk/>
            <pc:sldMk cId="3404550579" sldId="500"/>
            <ac:spMk id="6" creationId="{3D7993DA-7909-47C1-A57D-5836756C65DE}"/>
          </ac:spMkLst>
        </pc:spChg>
      </pc:sldChg>
      <pc:sldChg chg="add del">
        <pc:chgData name="Longueira Angel Alfonso Antonio" userId="98b170fc-3060-491c-afc1-cd88fa0a9cd4" providerId="ADAL" clId="{A0270CF3-8632-414E-A339-2B3356830067}" dt="2020-05-12T10:20:13.210" v="3913" actId="47"/>
        <pc:sldMkLst>
          <pc:docMk/>
          <pc:sldMk cId="523818390" sldId="501"/>
        </pc:sldMkLst>
      </pc:sldChg>
      <pc:sldChg chg="addSp delSp modSp add del mod">
        <pc:chgData name="Longueira Angel Alfonso Antonio" userId="98b170fc-3060-491c-afc1-cd88fa0a9cd4" providerId="ADAL" clId="{A0270CF3-8632-414E-A339-2B3356830067}" dt="2020-05-12T10:35:19.534" v="4157" actId="47"/>
        <pc:sldMkLst>
          <pc:docMk/>
          <pc:sldMk cId="2428185810" sldId="501"/>
        </pc:sldMkLst>
        <pc:spChg chg="add del mod">
          <ac:chgData name="Longueira Angel Alfonso Antonio" userId="98b170fc-3060-491c-afc1-cd88fa0a9cd4" providerId="ADAL" clId="{A0270CF3-8632-414E-A339-2B3356830067}" dt="2020-05-12T10:32:31.396" v="4130" actId="21"/>
          <ac:spMkLst>
            <pc:docMk/>
            <pc:sldMk cId="2428185810" sldId="501"/>
            <ac:spMk id="62" creationId="{0B7C49A3-FA2D-48A1-9F8D-8AAC2C564D29}"/>
          </ac:spMkLst>
        </pc:spChg>
        <pc:spChg chg="add del mod">
          <ac:chgData name="Longueira Angel Alfonso Antonio" userId="98b170fc-3060-491c-afc1-cd88fa0a9cd4" providerId="ADAL" clId="{A0270CF3-8632-414E-A339-2B3356830067}" dt="2020-05-12T10:32:31.396" v="4130" actId="21"/>
          <ac:spMkLst>
            <pc:docMk/>
            <pc:sldMk cId="2428185810" sldId="501"/>
            <ac:spMk id="63" creationId="{116D0051-90E0-4C17-8739-7AD643AF3C36}"/>
          </ac:spMkLst>
        </pc:spChg>
        <pc:spChg chg="add del mod">
          <ac:chgData name="Longueira Angel Alfonso Antonio" userId="98b170fc-3060-491c-afc1-cd88fa0a9cd4" providerId="ADAL" clId="{A0270CF3-8632-414E-A339-2B3356830067}" dt="2020-05-12T10:32:31.396" v="4130" actId="21"/>
          <ac:spMkLst>
            <pc:docMk/>
            <pc:sldMk cId="2428185810" sldId="501"/>
            <ac:spMk id="64" creationId="{811F73D0-2F47-4D2E-9314-5BE82664FEC2}"/>
          </ac:spMkLst>
        </pc:spChg>
        <pc:spChg chg="add del mod">
          <ac:chgData name="Longueira Angel Alfonso Antonio" userId="98b170fc-3060-491c-afc1-cd88fa0a9cd4" providerId="ADAL" clId="{A0270CF3-8632-414E-A339-2B3356830067}" dt="2020-05-12T10:32:31.396" v="4130" actId="21"/>
          <ac:spMkLst>
            <pc:docMk/>
            <pc:sldMk cId="2428185810" sldId="501"/>
            <ac:spMk id="65" creationId="{A6D923F9-78D3-4F0E-8E4C-FC18675B8FD0}"/>
          </ac:spMkLst>
        </pc:spChg>
      </pc:sldChg>
      <pc:sldChg chg="delSp modSp add mod delAnim modAnim modNotesTx">
        <pc:chgData name="Longueira Angel Alfonso Antonio" userId="98b170fc-3060-491c-afc1-cd88fa0a9cd4" providerId="ADAL" clId="{A0270CF3-8632-414E-A339-2B3356830067}" dt="2020-05-14T06:16:10.051" v="7785"/>
        <pc:sldMkLst>
          <pc:docMk/>
          <pc:sldMk cId="3708966658" sldId="501"/>
        </pc:sldMkLst>
        <pc:spChg chg="mod">
          <ac:chgData name="Longueira Angel Alfonso Antonio" userId="98b170fc-3060-491c-afc1-cd88fa0a9cd4" providerId="ADAL" clId="{A0270CF3-8632-414E-A339-2B3356830067}" dt="2020-05-13T12:17:21.918" v="6633" actId="6549"/>
          <ac:spMkLst>
            <pc:docMk/>
            <pc:sldMk cId="3708966658" sldId="501"/>
            <ac:spMk id="3" creationId="{74928C15-E418-4204-9426-46FEF555E748}"/>
          </ac:spMkLst>
        </pc:spChg>
        <pc:spChg chg="mod">
          <ac:chgData name="Longueira Angel Alfonso Antonio" userId="98b170fc-3060-491c-afc1-cd88fa0a9cd4" providerId="ADAL" clId="{A0270CF3-8632-414E-A339-2B3356830067}" dt="2020-05-13T12:50:28.828" v="7184" actId="1038"/>
          <ac:spMkLst>
            <pc:docMk/>
            <pc:sldMk cId="3708966658" sldId="501"/>
            <ac:spMk id="5" creationId="{EA46447E-D9D5-445B-BBD3-A3088AFBFAB4}"/>
          </ac:spMkLst>
        </pc:spChg>
        <pc:spChg chg="mod">
          <ac:chgData name="Longueira Angel Alfonso Antonio" userId="98b170fc-3060-491c-afc1-cd88fa0a9cd4" providerId="ADAL" clId="{A0270CF3-8632-414E-A339-2B3356830067}" dt="2020-05-13T12:50:28.828" v="7184" actId="1038"/>
          <ac:spMkLst>
            <pc:docMk/>
            <pc:sldMk cId="3708966658" sldId="501"/>
            <ac:spMk id="22" creationId="{70BD7A20-D172-41FD-BEAC-B3D3C72BD6EB}"/>
          </ac:spMkLst>
        </pc:spChg>
        <pc:spChg chg="mod">
          <ac:chgData name="Longueira Angel Alfonso Antonio" userId="98b170fc-3060-491c-afc1-cd88fa0a9cd4" providerId="ADAL" clId="{A0270CF3-8632-414E-A339-2B3356830067}" dt="2020-05-13T12:50:28.828" v="7184" actId="1038"/>
          <ac:spMkLst>
            <pc:docMk/>
            <pc:sldMk cId="3708966658" sldId="501"/>
            <ac:spMk id="46" creationId="{5126FCC6-7C9A-40DB-9F90-9A21ED4D1D21}"/>
          </ac:spMkLst>
        </pc:spChg>
        <pc:spChg chg="mod">
          <ac:chgData name="Longueira Angel Alfonso Antonio" userId="98b170fc-3060-491c-afc1-cd88fa0a9cd4" providerId="ADAL" clId="{A0270CF3-8632-414E-A339-2B3356830067}" dt="2020-05-13T12:50:28.828" v="7184" actId="1038"/>
          <ac:spMkLst>
            <pc:docMk/>
            <pc:sldMk cId="3708966658" sldId="501"/>
            <ac:spMk id="48" creationId="{8EC81A36-11BD-4D32-8735-EEF1008B5A29}"/>
          </ac:spMkLst>
        </pc:spChg>
        <pc:spChg chg="mod">
          <ac:chgData name="Longueira Angel Alfonso Antonio" userId="98b170fc-3060-491c-afc1-cd88fa0a9cd4" providerId="ADAL" clId="{A0270CF3-8632-414E-A339-2B3356830067}" dt="2020-05-13T12:50:28.828" v="7184" actId="1038"/>
          <ac:spMkLst>
            <pc:docMk/>
            <pc:sldMk cId="3708966658" sldId="501"/>
            <ac:spMk id="50" creationId="{EBE8B0D6-46CE-41D7-B4F5-B8A4D5A2A3CD}"/>
          </ac:spMkLst>
        </pc:spChg>
        <pc:spChg chg="mod">
          <ac:chgData name="Longueira Angel Alfonso Antonio" userId="98b170fc-3060-491c-afc1-cd88fa0a9cd4" providerId="ADAL" clId="{A0270CF3-8632-414E-A339-2B3356830067}" dt="2020-05-13T12:50:28.828" v="7184" actId="1038"/>
          <ac:spMkLst>
            <pc:docMk/>
            <pc:sldMk cId="3708966658" sldId="501"/>
            <ac:spMk id="53" creationId="{BDDFC66B-0858-4583-A659-8DDADD35CC26}"/>
          </ac:spMkLst>
        </pc:spChg>
        <pc:spChg chg="mod">
          <ac:chgData name="Longueira Angel Alfonso Antonio" userId="98b170fc-3060-491c-afc1-cd88fa0a9cd4" providerId="ADAL" clId="{A0270CF3-8632-414E-A339-2B3356830067}" dt="2020-05-13T12:50:28.828" v="7184" actId="1038"/>
          <ac:spMkLst>
            <pc:docMk/>
            <pc:sldMk cId="3708966658" sldId="501"/>
            <ac:spMk id="55" creationId="{7DBE495B-FB3E-406D-BC87-33E74662E31C}"/>
          </ac:spMkLst>
        </pc:spChg>
        <pc:spChg chg="mod">
          <ac:chgData name="Longueira Angel Alfonso Antonio" userId="98b170fc-3060-491c-afc1-cd88fa0a9cd4" providerId="ADAL" clId="{A0270CF3-8632-414E-A339-2B3356830067}" dt="2020-05-13T12:50:28.828" v="7184" actId="1038"/>
          <ac:spMkLst>
            <pc:docMk/>
            <pc:sldMk cId="3708966658" sldId="501"/>
            <ac:spMk id="57" creationId="{4CFC31DA-273D-4C90-90B1-B6D7AFBC22D1}"/>
          </ac:spMkLst>
        </pc:spChg>
        <pc:spChg chg="mod">
          <ac:chgData name="Longueira Angel Alfonso Antonio" userId="98b170fc-3060-491c-afc1-cd88fa0a9cd4" providerId="ADAL" clId="{A0270CF3-8632-414E-A339-2B3356830067}" dt="2020-05-13T12:50:28.828" v="7184" actId="1038"/>
          <ac:spMkLst>
            <pc:docMk/>
            <pc:sldMk cId="3708966658" sldId="501"/>
            <ac:spMk id="59" creationId="{E2AC7463-E3E9-4E51-8336-9856FED06CDE}"/>
          </ac:spMkLst>
        </pc:spChg>
        <pc:spChg chg="mod">
          <ac:chgData name="Longueira Angel Alfonso Antonio" userId="98b170fc-3060-491c-afc1-cd88fa0a9cd4" providerId="ADAL" clId="{A0270CF3-8632-414E-A339-2B3356830067}" dt="2020-05-13T12:50:28.828" v="7184" actId="1038"/>
          <ac:spMkLst>
            <pc:docMk/>
            <pc:sldMk cId="3708966658" sldId="501"/>
            <ac:spMk id="61" creationId="{59C39AD8-0D12-4251-9C96-67734EB14650}"/>
          </ac:spMkLst>
        </pc:spChg>
        <pc:spChg chg="del">
          <ac:chgData name="Longueira Angel Alfonso Antonio" userId="98b170fc-3060-491c-afc1-cd88fa0a9cd4" providerId="ADAL" clId="{A0270CF3-8632-414E-A339-2B3356830067}" dt="2020-05-13T12:18:31.249" v="6637" actId="478"/>
          <ac:spMkLst>
            <pc:docMk/>
            <pc:sldMk cId="3708966658" sldId="501"/>
            <ac:spMk id="62" creationId="{D09E2AA0-9FB9-479A-91DB-F88D4EA2DD36}"/>
          </ac:spMkLst>
        </pc:spChg>
        <pc:spChg chg="del">
          <ac:chgData name="Longueira Angel Alfonso Antonio" userId="98b170fc-3060-491c-afc1-cd88fa0a9cd4" providerId="ADAL" clId="{A0270CF3-8632-414E-A339-2B3356830067}" dt="2020-05-13T12:18:31.249" v="6637" actId="478"/>
          <ac:spMkLst>
            <pc:docMk/>
            <pc:sldMk cId="3708966658" sldId="501"/>
            <ac:spMk id="63" creationId="{5AC97F16-D7E8-4D72-85F9-AFDF37ABF5EF}"/>
          </ac:spMkLst>
        </pc:spChg>
        <pc:spChg chg="del">
          <ac:chgData name="Longueira Angel Alfonso Antonio" userId="98b170fc-3060-491c-afc1-cd88fa0a9cd4" providerId="ADAL" clId="{A0270CF3-8632-414E-A339-2B3356830067}" dt="2020-05-13T12:18:31.249" v="6637" actId="478"/>
          <ac:spMkLst>
            <pc:docMk/>
            <pc:sldMk cId="3708966658" sldId="501"/>
            <ac:spMk id="64" creationId="{FAF11F36-2918-403A-A8F7-1366A84E5D33}"/>
          </ac:spMkLst>
        </pc:spChg>
        <pc:spChg chg="del">
          <ac:chgData name="Longueira Angel Alfonso Antonio" userId="98b170fc-3060-491c-afc1-cd88fa0a9cd4" providerId="ADAL" clId="{A0270CF3-8632-414E-A339-2B3356830067}" dt="2020-05-13T12:18:31.249" v="6637" actId="478"/>
          <ac:spMkLst>
            <pc:docMk/>
            <pc:sldMk cId="3708966658" sldId="501"/>
            <ac:spMk id="65" creationId="{11DA4264-77DD-486B-93F7-FE9C208B1E01}"/>
          </ac:spMkLst>
        </pc:spChg>
        <pc:spChg chg="del">
          <ac:chgData name="Longueira Angel Alfonso Antonio" userId="98b170fc-3060-491c-afc1-cd88fa0a9cd4" providerId="ADAL" clId="{A0270CF3-8632-414E-A339-2B3356830067}" dt="2020-05-13T12:18:22.727" v="6634" actId="478"/>
          <ac:spMkLst>
            <pc:docMk/>
            <pc:sldMk cId="3708966658" sldId="501"/>
            <ac:spMk id="68" creationId="{324352B8-0032-438A-B66C-1C24B2E291A6}"/>
          </ac:spMkLst>
        </pc:spChg>
        <pc:spChg chg="del">
          <ac:chgData name="Longueira Angel Alfonso Antonio" userId="98b170fc-3060-491c-afc1-cd88fa0a9cd4" providerId="ADAL" clId="{A0270CF3-8632-414E-A339-2B3356830067}" dt="2020-05-13T12:18:31.249" v="6637" actId="478"/>
          <ac:spMkLst>
            <pc:docMk/>
            <pc:sldMk cId="3708966658" sldId="501"/>
            <ac:spMk id="69" creationId="{2949ADCE-E63A-4498-AF95-757459C37511}"/>
          </ac:spMkLst>
        </pc:spChg>
        <pc:spChg chg="del">
          <ac:chgData name="Longueira Angel Alfonso Antonio" userId="98b170fc-3060-491c-afc1-cd88fa0a9cd4" providerId="ADAL" clId="{A0270CF3-8632-414E-A339-2B3356830067}" dt="2020-05-13T12:18:31.249" v="6637" actId="478"/>
          <ac:spMkLst>
            <pc:docMk/>
            <pc:sldMk cId="3708966658" sldId="501"/>
            <ac:spMk id="70" creationId="{822CF5E3-A0A9-4BFC-8177-DC3BF8AE95D3}"/>
          </ac:spMkLst>
        </pc:spChg>
        <pc:spChg chg="mod">
          <ac:chgData name="Longueira Angel Alfonso Antonio" userId="98b170fc-3060-491c-afc1-cd88fa0a9cd4" providerId="ADAL" clId="{A0270CF3-8632-414E-A339-2B3356830067}" dt="2020-05-13T12:50:28.828" v="7184" actId="1038"/>
          <ac:spMkLst>
            <pc:docMk/>
            <pc:sldMk cId="3708966658" sldId="501"/>
            <ac:spMk id="81" creationId="{E4D4E38E-ED0D-4A04-ACD6-E63849DC2EDA}"/>
          </ac:spMkLst>
        </pc:spChg>
        <pc:spChg chg="mod">
          <ac:chgData name="Longueira Angel Alfonso Antonio" userId="98b170fc-3060-491c-afc1-cd88fa0a9cd4" providerId="ADAL" clId="{A0270CF3-8632-414E-A339-2B3356830067}" dt="2020-05-13T12:50:28.828" v="7184" actId="1038"/>
          <ac:spMkLst>
            <pc:docMk/>
            <pc:sldMk cId="3708966658" sldId="501"/>
            <ac:spMk id="82" creationId="{6897E789-B6FA-4B6C-A368-7B18D333F593}"/>
          </ac:spMkLst>
        </pc:spChg>
        <pc:spChg chg="mod">
          <ac:chgData name="Longueira Angel Alfonso Antonio" userId="98b170fc-3060-491c-afc1-cd88fa0a9cd4" providerId="ADAL" clId="{A0270CF3-8632-414E-A339-2B3356830067}" dt="2020-05-13T12:50:28.828" v="7184" actId="1038"/>
          <ac:spMkLst>
            <pc:docMk/>
            <pc:sldMk cId="3708966658" sldId="501"/>
            <ac:spMk id="83" creationId="{6E103E59-5CAC-42A4-860C-F404DF333621}"/>
          </ac:spMkLst>
        </pc:spChg>
        <pc:spChg chg="mod">
          <ac:chgData name="Longueira Angel Alfonso Antonio" userId="98b170fc-3060-491c-afc1-cd88fa0a9cd4" providerId="ADAL" clId="{A0270CF3-8632-414E-A339-2B3356830067}" dt="2020-05-13T12:50:28.828" v="7184" actId="1038"/>
          <ac:spMkLst>
            <pc:docMk/>
            <pc:sldMk cId="3708966658" sldId="501"/>
            <ac:spMk id="115" creationId="{2808DA7D-73DD-4D25-B6A3-D52C42284A93}"/>
          </ac:spMkLst>
        </pc:spChg>
        <pc:spChg chg="mod">
          <ac:chgData name="Longueira Angel Alfonso Antonio" userId="98b170fc-3060-491c-afc1-cd88fa0a9cd4" providerId="ADAL" clId="{A0270CF3-8632-414E-A339-2B3356830067}" dt="2020-05-13T12:50:28.828" v="7184" actId="1038"/>
          <ac:spMkLst>
            <pc:docMk/>
            <pc:sldMk cId="3708966658" sldId="501"/>
            <ac:spMk id="116" creationId="{2CD185AA-C87F-433C-83F3-B697A49C99C1}"/>
          </ac:spMkLst>
        </pc:spChg>
        <pc:grpChg chg="mod">
          <ac:chgData name="Longueira Angel Alfonso Antonio" userId="98b170fc-3060-491c-afc1-cd88fa0a9cd4" providerId="ADAL" clId="{A0270CF3-8632-414E-A339-2B3356830067}" dt="2020-05-13T12:50:28.828" v="7184" actId="1038"/>
          <ac:grpSpMkLst>
            <pc:docMk/>
            <pc:sldMk cId="3708966658" sldId="501"/>
            <ac:grpSpMk id="100" creationId="{2BC9B058-7572-46C8-87C8-AEA6C259AA35}"/>
          </ac:grpSpMkLst>
        </pc:grpChg>
        <pc:grpChg chg="mod">
          <ac:chgData name="Longueira Angel Alfonso Antonio" userId="98b170fc-3060-491c-afc1-cd88fa0a9cd4" providerId="ADAL" clId="{A0270CF3-8632-414E-A339-2B3356830067}" dt="2020-05-13T12:50:28.828" v="7184" actId="1038"/>
          <ac:grpSpMkLst>
            <pc:docMk/>
            <pc:sldMk cId="3708966658" sldId="501"/>
            <ac:grpSpMk id="107" creationId="{46DB1152-80C1-4FD6-A75F-E7960313897E}"/>
          </ac:grpSpMkLst>
        </pc:grpChg>
        <pc:picChg chg="mod">
          <ac:chgData name="Longueira Angel Alfonso Antonio" userId="98b170fc-3060-491c-afc1-cd88fa0a9cd4" providerId="ADAL" clId="{A0270CF3-8632-414E-A339-2B3356830067}" dt="2020-05-13T12:50:28.828" v="7184" actId="1038"/>
          <ac:picMkLst>
            <pc:docMk/>
            <pc:sldMk cId="3708966658" sldId="501"/>
            <ac:picMk id="10" creationId="{01FE404C-BF78-4595-97C2-6694594CF9FB}"/>
          </ac:picMkLst>
        </pc:picChg>
        <pc:picChg chg="mod">
          <ac:chgData name="Longueira Angel Alfonso Antonio" userId="98b170fc-3060-491c-afc1-cd88fa0a9cd4" providerId="ADAL" clId="{A0270CF3-8632-414E-A339-2B3356830067}" dt="2020-05-13T12:50:28.828" v="7184" actId="1038"/>
          <ac:picMkLst>
            <pc:docMk/>
            <pc:sldMk cId="3708966658" sldId="501"/>
            <ac:picMk id="14" creationId="{D7C8D110-B78C-4384-8D85-862E824239BE}"/>
          </ac:picMkLst>
        </pc:picChg>
        <pc:picChg chg="mod">
          <ac:chgData name="Longueira Angel Alfonso Antonio" userId="98b170fc-3060-491c-afc1-cd88fa0a9cd4" providerId="ADAL" clId="{A0270CF3-8632-414E-A339-2B3356830067}" dt="2020-05-13T12:50:28.828" v="7184" actId="1038"/>
          <ac:picMkLst>
            <pc:docMk/>
            <pc:sldMk cId="3708966658" sldId="501"/>
            <ac:picMk id="16" creationId="{B60F2488-E530-4B77-BA30-DC4ABEA6DBA8}"/>
          </ac:picMkLst>
        </pc:picChg>
        <pc:picChg chg="mod">
          <ac:chgData name="Longueira Angel Alfonso Antonio" userId="98b170fc-3060-491c-afc1-cd88fa0a9cd4" providerId="ADAL" clId="{A0270CF3-8632-414E-A339-2B3356830067}" dt="2020-05-13T12:50:28.828" v="7184" actId="1038"/>
          <ac:picMkLst>
            <pc:docMk/>
            <pc:sldMk cId="3708966658" sldId="501"/>
            <ac:picMk id="25" creationId="{F1DC89A0-B1CB-4B3C-9CF9-5831AAB10633}"/>
          </ac:picMkLst>
        </pc:picChg>
        <pc:picChg chg="del mod">
          <ac:chgData name="Longueira Angel Alfonso Antonio" userId="98b170fc-3060-491c-afc1-cd88fa0a9cd4" providerId="ADAL" clId="{A0270CF3-8632-414E-A339-2B3356830067}" dt="2020-05-13T12:18:42.267" v="6640" actId="478"/>
          <ac:picMkLst>
            <pc:docMk/>
            <pc:sldMk cId="3708966658" sldId="501"/>
            <ac:picMk id="66" creationId="{BA7C072A-E82F-431F-A1B4-937297E83EC7}"/>
          </ac:picMkLst>
        </pc:picChg>
        <pc:cxnChg chg="mod">
          <ac:chgData name="Longueira Angel Alfonso Antonio" userId="98b170fc-3060-491c-afc1-cd88fa0a9cd4" providerId="ADAL" clId="{A0270CF3-8632-414E-A339-2B3356830067}" dt="2020-05-13T12:50:28.828" v="7184" actId="1038"/>
          <ac:cxnSpMkLst>
            <pc:docMk/>
            <pc:sldMk cId="3708966658" sldId="501"/>
            <ac:cxnSpMk id="30" creationId="{12B61C04-C3D3-444C-B65F-9418B7E4F54B}"/>
          </ac:cxnSpMkLst>
        </pc:cxnChg>
        <pc:cxnChg chg="mod">
          <ac:chgData name="Longueira Angel Alfonso Antonio" userId="98b170fc-3060-491c-afc1-cd88fa0a9cd4" providerId="ADAL" clId="{A0270CF3-8632-414E-A339-2B3356830067}" dt="2020-05-13T12:50:28.828" v="7184" actId="1038"/>
          <ac:cxnSpMkLst>
            <pc:docMk/>
            <pc:sldMk cId="3708966658" sldId="501"/>
            <ac:cxnSpMk id="40" creationId="{75866404-238D-4F67-9867-CD8E3D4840E5}"/>
          </ac:cxnSpMkLst>
        </pc:cxnChg>
        <pc:cxnChg chg="mod">
          <ac:chgData name="Longueira Angel Alfonso Antonio" userId="98b170fc-3060-491c-afc1-cd88fa0a9cd4" providerId="ADAL" clId="{A0270CF3-8632-414E-A339-2B3356830067}" dt="2020-05-13T12:50:28.828" v="7184" actId="1038"/>
          <ac:cxnSpMkLst>
            <pc:docMk/>
            <pc:sldMk cId="3708966658" sldId="501"/>
            <ac:cxnSpMk id="80" creationId="{346CA645-CE10-4761-B7FE-92853F0185AD}"/>
          </ac:cxnSpMkLst>
        </pc:cxnChg>
        <pc:cxnChg chg="mod">
          <ac:chgData name="Longueira Angel Alfonso Antonio" userId="98b170fc-3060-491c-afc1-cd88fa0a9cd4" providerId="ADAL" clId="{A0270CF3-8632-414E-A339-2B3356830067}" dt="2020-05-13T12:50:28.828" v="7184" actId="1038"/>
          <ac:cxnSpMkLst>
            <pc:docMk/>
            <pc:sldMk cId="3708966658" sldId="501"/>
            <ac:cxnSpMk id="102" creationId="{05096C8D-C583-4726-AB09-4E92F95C4893}"/>
          </ac:cxnSpMkLst>
        </pc:cxnChg>
        <pc:cxnChg chg="mod">
          <ac:chgData name="Longueira Angel Alfonso Antonio" userId="98b170fc-3060-491c-afc1-cd88fa0a9cd4" providerId="ADAL" clId="{A0270CF3-8632-414E-A339-2B3356830067}" dt="2020-05-13T12:50:28.828" v="7184" actId="1038"/>
          <ac:cxnSpMkLst>
            <pc:docMk/>
            <pc:sldMk cId="3708966658" sldId="501"/>
            <ac:cxnSpMk id="119" creationId="{504E969F-10D8-44F6-83D6-EE91D3346271}"/>
          </ac:cxnSpMkLst>
        </pc:cxnChg>
      </pc:sldChg>
      <pc:sldChg chg="addSp delSp modSp add del mod addAnim delAnim modAnim modNotesTx">
        <pc:chgData name="Longueira Angel Alfonso Antonio" userId="98b170fc-3060-491c-afc1-cd88fa0a9cd4" providerId="ADAL" clId="{A0270CF3-8632-414E-A339-2B3356830067}" dt="2020-05-13T12:52:01.217" v="7233" actId="47"/>
        <pc:sldMkLst>
          <pc:docMk/>
          <pc:sldMk cId="745287768" sldId="502"/>
        </pc:sldMkLst>
        <pc:spChg chg="mod">
          <ac:chgData name="Longueira Angel Alfonso Antonio" userId="98b170fc-3060-491c-afc1-cd88fa0a9cd4" providerId="ADAL" clId="{A0270CF3-8632-414E-A339-2B3356830067}" dt="2020-05-13T12:17:14.529" v="6632" actId="6549"/>
          <ac:spMkLst>
            <pc:docMk/>
            <pc:sldMk cId="745287768" sldId="502"/>
            <ac:spMk id="3" creationId="{74928C15-E418-4204-9426-46FEF555E748}"/>
          </ac:spMkLst>
        </pc:spChg>
        <pc:spChg chg="del">
          <ac:chgData name="Longueira Angel Alfonso Antonio" userId="98b170fc-3060-491c-afc1-cd88fa0a9cd4" providerId="ADAL" clId="{A0270CF3-8632-414E-A339-2B3356830067}" dt="2020-05-13T12:19:03.067" v="6641" actId="478"/>
          <ac:spMkLst>
            <pc:docMk/>
            <pc:sldMk cId="745287768" sldId="502"/>
            <ac:spMk id="5" creationId="{EA46447E-D9D5-445B-BBD3-A3088AFBFAB4}"/>
          </ac:spMkLst>
        </pc:spChg>
        <pc:spChg chg="del">
          <ac:chgData name="Longueira Angel Alfonso Antonio" userId="98b170fc-3060-491c-afc1-cd88fa0a9cd4" providerId="ADAL" clId="{A0270CF3-8632-414E-A339-2B3356830067}" dt="2020-05-13T12:19:03.067" v="6641" actId="478"/>
          <ac:spMkLst>
            <pc:docMk/>
            <pc:sldMk cId="745287768" sldId="502"/>
            <ac:spMk id="22" creationId="{70BD7A20-D172-41FD-BEAC-B3D3C72BD6EB}"/>
          </ac:spMkLst>
        </pc:spChg>
        <pc:spChg chg="del">
          <ac:chgData name="Longueira Angel Alfonso Antonio" userId="98b170fc-3060-491c-afc1-cd88fa0a9cd4" providerId="ADAL" clId="{A0270CF3-8632-414E-A339-2B3356830067}" dt="2020-05-13T12:19:03.067" v="6641" actId="478"/>
          <ac:spMkLst>
            <pc:docMk/>
            <pc:sldMk cId="745287768" sldId="502"/>
            <ac:spMk id="46" creationId="{5126FCC6-7C9A-40DB-9F90-9A21ED4D1D21}"/>
          </ac:spMkLst>
        </pc:spChg>
        <pc:spChg chg="del">
          <ac:chgData name="Longueira Angel Alfonso Antonio" userId="98b170fc-3060-491c-afc1-cd88fa0a9cd4" providerId="ADAL" clId="{A0270CF3-8632-414E-A339-2B3356830067}" dt="2020-05-13T12:19:07.739" v="6642" actId="478"/>
          <ac:spMkLst>
            <pc:docMk/>
            <pc:sldMk cId="745287768" sldId="502"/>
            <ac:spMk id="48" creationId="{8EC81A36-11BD-4D32-8735-EEF1008B5A29}"/>
          </ac:spMkLst>
        </pc:spChg>
        <pc:spChg chg="del">
          <ac:chgData name="Longueira Angel Alfonso Antonio" userId="98b170fc-3060-491c-afc1-cd88fa0a9cd4" providerId="ADAL" clId="{A0270CF3-8632-414E-A339-2B3356830067}" dt="2020-05-13T12:19:07.739" v="6642" actId="478"/>
          <ac:spMkLst>
            <pc:docMk/>
            <pc:sldMk cId="745287768" sldId="502"/>
            <ac:spMk id="50" creationId="{EBE8B0D6-46CE-41D7-B4F5-B8A4D5A2A3CD}"/>
          </ac:spMkLst>
        </pc:spChg>
        <pc:spChg chg="del">
          <ac:chgData name="Longueira Angel Alfonso Antonio" userId="98b170fc-3060-491c-afc1-cd88fa0a9cd4" providerId="ADAL" clId="{A0270CF3-8632-414E-A339-2B3356830067}" dt="2020-05-13T12:19:03.067" v="6641" actId="478"/>
          <ac:spMkLst>
            <pc:docMk/>
            <pc:sldMk cId="745287768" sldId="502"/>
            <ac:spMk id="53" creationId="{BDDFC66B-0858-4583-A659-8DDADD35CC26}"/>
          </ac:spMkLst>
        </pc:spChg>
        <pc:spChg chg="del">
          <ac:chgData name="Longueira Angel Alfonso Antonio" userId="98b170fc-3060-491c-afc1-cd88fa0a9cd4" providerId="ADAL" clId="{A0270CF3-8632-414E-A339-2B3356830067}" dt="2020-05-13T12:19:03.067" v="6641" actId="478"/>
          <ac:spMkLst>
            <pc:docMk/>
            <pc:sldMk cId="745287768" sldId="502"/>
            <ac:spMk id="55" creationId="{7DBE495B-FB3E-406D-BC87-33E74662E31C}"/>
          </ac:spMkLst>
        </pc:spChg>
        <pc:spChg chg="del">
          <ac:chgData name="Longueira Angel Alfonso Antonio" userId="98b170fc-3060-491c-afc1-cd88fa0a9cd4" providerId="ADAL" clId="{A0270CF3-8632-414E-A339-2B3356830067}" dt="2020-05-13T12:19:03.067" v="6641" actId="478"/>
          <ac:spMkLst>
            <pc:docMk/>
            <pc:sldMk cId="745287768" sldId="502"/>
            <ac:spMk id="57" creationId="{4CFC31DA-273D-4C90-90B1-B6D7AFBC22D1}"/>
          </ac:spMkLst>
        </pc:spChg>
        <pc:spChg chg="del">
          <ac:chgData name="Longueira Angel Alfonso Antonio" userId="98b170fc-3060-491c-afc1-cd88fa0a9cd4" providerId="ADAL" clId="{A0270CF3-8632-414E-A339-2B3356830067}" dt="2020-05-13T12:19:03.067" v="6641" actId="478"/>
          <ac:spMkLst>
            <pc:docMk/>
            <pc:sldMk cId="745287768" sldId="502"/>
            <ac:spMk id="59" creationId="{E2AC7463-E3E9-4E51-8336-9856FED06CDE}"/>
          </ac:spMkLst>
        </pc:spChg>
        <pc:spChg chg="del">
          <ac:chgData name="Longueira Angel Alfonso Antonio" userId="98b170fc-3060-491c-afc1-cd88fa0a9cd4" providerId="ADAL" clId="{A0270CF3-8632-414E-A339-2B3356830067}" dt="2020-05-13T12:19:07.739" v="6642" actId="478"/>
          <ac:spMkLst>
            <pc:docMk/>
            <pc:sldMk cId="745287768" sldId="502"/>
            <ac:spMk id="61" creationId="{59C39AD8-0D12-4251-9C96-67734EB14650}"/>
          </ac:spMkLst>
        </pc:spChg>
        <pc:spChg chg="add del mod">
          <ac:chgData name="Longueira Angel Alfonso Antonio" userId="98b170fc-3060-491c-afc1-cd88fa0a9cd4" providerId="ADAL" clId="{A0270CF3-8632-414E-A339-2B3356830067}" dt="2020-05-13T12:26:03.699" v="6866" actId="1038"/>
          <ac:spMkLst>
            <pc:docMk/>
            <pc:sldMk cId="745287768" sldId="502"/>
            <ac:spMk id="62" creationId="{D09E2AA0-9FB9-479A-91DB-F88D4EA2DD36}"/>
          </ac:spMkLst>
        </pc:spChg>
        <pc:spChg chg="add del mod">
          <ac:chgData name="Longueira Angel Alfonso Antonio" userId="98b170fc-3060-491c-afc1-cd88fa0a9cd4" providerId="ADAL" clId="{A0270CF3-8632-414E-A339-2B3356830067}" dt="2020-05-13T12:26:03.699" v="6866" actId="1038"/>
          <ac:spMkLst>
            <pc:docMk/>
            <pc:sldMk cId="745287768" sldId="502"/>
            <ac:spMk id="63" creationId="{5AC97F16-D7E8-4D72-85F9-AFDF37ABF5EF}"/>
          </ac:spMkLst>
        </pc:spChg>
        <pc:spChg chg="add del mod">
          <ac:chgData name="Longueira Angel Alfonso Antonio" userId="98b170fc-3060-491c-afc1-cd88fa0a9cd4" providerId="ADAL" clId="{A0270CF3-8632-414E-A339-2B3356830067}" dt="2020-05-13T12:26:03.699" v="6866" actId="1038"/>
          <ac:spMkLst>
            <pc:docMk/>
            <pc:sldMk cId="745287768" sldId="502"/>
            <ac:spMk id="64" creationId="{FAF11F36-2918-403A-A8F7-1366A84E5D33}"/>
          </ac:spMkLst>
        </pc:spChg>
        <pc:spChg chg="add del mod">
          <ac:chgData name="Longueira Angel Alfonso Antonio" userId="98b170fc-3060-491c-afc1-cd88fa0a9cd4" providerId="ADAL" clId="{A0270CF3-8632-414E-A339-2B3356830067}" dt="2020-05-13T12:26:03.699" v="6866" actId="1038"/>
          <ac:spMkLst>
            <pc:docMk/>
            <pc:sldMk cId="745287768" sldId="502"/>
            <ac:spMk id="65" creationId="{11DA4264-77DD-486B-93F7-FE9C208B1E01}"/>
          </ac:spMkLst>
        </pc:spChg>
        <pc:spChg chg="add del mod">
          <ac:chgData name="Longueira Angel Alfonso Antonio" userId="98b170fc-3060-491c-afc1-cd88fa0a9cd4" providerId="ADAL" clId="{A0270CF3-8632-414E-A339-2B3356830067}" dt="2020-05-13T12:26:03.699" v="6866" actId="1038"/>
          <ac:spMkLst>
            <pc:docMk/>
            <pc:sldMk cId="745287768" sldId="502"/>
            <ac:spMk id="68" creationId="{324352B8-0032-438A-B66C-1C24B2E291A6}"/>
          </ac:spMkLst>
        </pc:spChg>
        <pc:spChg chg="add del mod">
          <ac:chgData name="Longueira Angel Alfonso Antonio" userId="98b170fc-3060-491c-afc1-cd88fa0a9cd4" providerId="ADAL" clId="{A0270CF3-8632-414E-A339-2B3356830067}" dt="2020-05-13T12:26:03.699" v="6866" actId="1038"/>
          <ac:spMkLst>
            <pc:docMk/>
            <pc:sldMk cId="745287768" sldId="502"/>
            <ac:spMk id="69" creationId="{2949ADCE-E63A-4498-AF95-757459C37511}"/>
          </ac:spMkLst>
        </pc:spChg>
        <pc:spChg chg="add del mod">
          <ac:chgData name="Longueira Angel Alfonso Antonio" userId="98b170fc-3060-491c-afc1-cd88fa0a9cd4" providerId="ADAL" clId="{A0270CF3-8632-414E-A339-2B3356830067}" dt="2020-05-13T12:26:03.699" v="6866" actId="1038"/>
          <ac:spMkLst>
            <pc:docMk/>
            <pc:sldMk cId="745287768" sldId="502"/>
            <ac:spMk id="70" creationId="{822CF5E3-A0A9-4BFC-8177-DC3BF8AE95D3}"/>
          </ac:spMkLst>
        </pc:spChg>
        <pc:spChg chg="del">
          <ac:chgData name="Longueira Angel Alfonso Antonio" userId="98b170fc-3060-491c-afc1-cd88fa0a9cd4" providerId="ADAL" clId="{A0270CF3-8632-414E-A339-2B3356830067}" dt="2020-05-13T12:19:07.739" v="6642" actId="478"/>
          <ac:spMkLst>
            <pc:docMk/>
            <pc:sldMk cId="745287768" sldId="502"/>
            <ac:spMk id="81" creationId="{E4D4E38E-ED0D-4A04-ACD6-E63849DC2EDA}"/>
          </ac:spMkLst>
        </pc:spChg>
        <pc:spChg chg="del">
          <ac:chgData name="Longueira Angel Alfonso Antonio" userId="98b170fc-3060-491c-afc1-cd88fa0a9cd4" providerId="ADAL" clId="{A0270CF3-8632-414E-A339-2B3356830067}" dt="2020-05-13T12:19:07.739" v="6642" actId="478"/>
          <ac:spMkLst>
            <pc:docMk/>
            <pc:sldMk cId="745287768" sldId="502"/>
            <ac:spMk id="82" creationId="{6897E789-B6FA-4B6C-A368-7B18D333F593}"/>
          </ac:spMkLst>
        </pc:spChg>
        <pc:spChg chg="del">
          <ac:chgData name="Longueira Angel Alfonso Antonio" userId="98b170fc-3060-491c-afc1-cd88fa0a9cd4" providerId="ADAL" clId="{A0270CF3-8632-414E-A339-2B3356830067}" dt="2020-05-13T12:19:07.739" v="6642" actId="478"/>
          <ac:spMkLst>
            <pc:docMk/>
            <pc:sldMk cId="745287768" sldId="502"/>
            <ac:spMk id="83" creationId="{6E103E59-5CAC-42A4-860C-F404DF333621}"/>
          </ac:spMkLst>
        </pc:spChg>
        <pc:spChg chg="del">
          <ac:chgData name="Longueira Angel Alfonso Antonio" userId="98b170fc-3060-491c-afc1-cd88fa0a9cd4" providerId="ADAL" clId="{A0270CF3-8632-414E-A339-2B3356830067}" dt="2020-05-13T12:19:03.067" v="6641" actId="478"/>
          <ac:spMkLst>
            <pc:docMk/>
            <pc:sldMk cId="745287768" sldId="502"/>
            <ac:spMk id="115" creationId="{2808DA7D-73DD-4D25-B6A3-D52C42284A93}"/>
          </ac:spMkLst>
        </pc:spChg>
        <pc:spChg chg="del">
          <ac:chgData name="Longueira Angel Alfonso Antonio" userId="98b170fc-3060-491c-afc1-cd88fa0a9cd4" providerId="ADAL" clId="{A0270CF3-8632-414E-A339-2B3356830067}" dt="2020-05-13T12:19:03.067" v="6641" actId="478"/>
          <ac:spMkLst>
            <pc:docMk/>
            <pc:sldMk cId="745287768" sldId="502"/>
            <ac:spMk id="116" creationId="{2CD185AA-C87F-433C-83F3-B697A49C99C1}"/>
          </ac:spMkLst>
        </pc:spChg>
        <pc:grpChg chg="del">
          <ac:chgData name="Longueira Angel Alfonso Antonio" userId="98b170fc-3060-491c-afc1-cd88fa0a9cd4" providerId="ADAL" clId="{A0270CF3-8632-414E-A339-2B3356830067}" dt="2020-05-13T12:19:07.739" v="6642" actId="478"/>
          <ac:grpSpMkLst>
            <pc:docMk/>
            <pc:sldMk cId="745287768" sldId="502"/>
            <ac:grpSpMk id="100" creationId="{2BC9B058-7572-46C8-87C8-AEA6C259AA35}"/>
          </ac:grpSpMkLst>
        </pc:grpChg>
        <pc:grpChg chg="del">
          <ac:chgData name="Longueira Angel Alfonso Antonio" userId="98b170fc-3060-491c-afc1-cd88fa0a9cd4" providerId="ADAL" clId="{A0270CF3-8632-414E-A339-2B3356830067}" dt="2020-05-13T12:19:03.067" v="6641" actId="478"/>
          <ac:grpSpMkLst>
            <pc:docMk/>
            <pc:sldMk cId="745287768" sldId="502"/>
            <ac:grpSpMk id="107" creationId="{46DB1152-80C1-4FD6-A75F-E7960313897E}"/>
          </ac:grpSpMkLst>
        </pc:grpChg>
        <pc:picChg chg="del">
          <ac:chgData name="Longueira Angel Alfonso Antonio" userId="98b170fc-3060-491c-afc1-cd88fa0a9cd4" providerId="ADAL" clId="{A0270CF3-8632-414E-A339-2B3356830067}" dt="2020-05-13T12:19:03.067" v="6641" actId="478"/>
          <ac:picMkLst>
            <pc:docMk/>
            <pc:sldMk cId="745287768" sldId="502"/>
            <ac:picMk id="10" creationId="{01FE404C-BF78-4595-97C2-6694594CF9FB}"/>
          </ac:picMkLst>
        </pc:picChg>
        <pc:picChg chg="del">
          <ac:chgData name="Longueira Angel Alfonso Antonio" userId="98b170fc-3060-491c-afc1-cd88fa0a9cd4" providerId="ADAL" clId="{A0270CF3-8632-414E-A339-2B3356830067}" dt="2020-05-13T12:19:03.067" v="6641" actId="478"/>
          <ac:picMkLst>
            <pc:docMk/>
            <pc:sldMk cId="745287768" sldId="502"/>
            <ac:picMk id="14" creationId="{D7C8D110-B78C-4384-8D85-862E824239BE}"/>
          </ac:picMkLst>
        </pc:picChg>
        <pc:picChg chg="del">
          <ac:chgData name="Longueira Angel Alfonso Antonio" userId="98b170fc-3060-491c-afc1-cd88fa0a9cd4" providerId="ADAL" clId="{A0270CF3-8632-414E-A339-2B3356830067}" dt="2020-05-13T12:19:03.067" v="6641" actId="478"/>
          <ac:picMkLst>
            <pc:docMk/>
            <pc:sldMk cId="745287768" sldId="502"/>
            <ac:picMk id="16" creationId="{B60F2488-E530-4B77-BA30-DC4ABEA6DBA8}"/>
          </ac:picMkLst>
        </pc:picChg>
        <pc:picChg chg="del">
          <ac:chgData name="Longueira Angel Alfonso Antonio" userId="98b170fc-3060-491c-afc1-cd88fa0a9cd4" providerId="ADAL" clId="{A0270CF3-8632-414E-A339-2B3356830067}" dt="2020-05-13T12:19:07.739" v="6642" actId="478"/>
          <ac:picMkLst>
            <pc:docMk/>
            <pc:sldMk cId="745287768" sldId="502"/>
            <ac:picMk id="25" creationId="{F1DC89A0-B1CB-4B3C-9CF9-5831AAB10633}"/>
          </ac:picMkLst>
        </pc:picChg>
        <pc:picChg chg="del mod ord">
          <ac:chgData name="Longueira Angel Alfonso Antonio" userId="98b170fc-3060-491c-afc1-cd88fa0a9cd4" providerId="ADAL" clId="{A0270CF3-8632-414E-A339-2B3356830067}" dt="2020-05-13T12:50:04.266" v="7177" actId="21"/>
          <ac:picMkLst>
            <pc:docMk/>
            <pc:sldMk cId="745287768" sldId="502"/>
            <ac:picMk id="66" creationId="{BA7C072A-E82F-431F-A1B4-937297E83EC7}"/>
          </ac:picMkLst>
        </pc:picChg>
        <pc:cxnChg chg="del mod">
          <ac:chgData name="Longueira Angel Alfonso Antonio" userId="98b170fc-3060-491c-afc1-cd88fa0a9cd4" providerId="ADAL" clId="{A0270CF3-8632-414E-A339-2B3356830067}" dt="2020-05-13T12:19:07.739" v="6642" actId="478"/>
          <ac:cxnSpMkLst>
            <pc:docMk/>
            <pc:sldMk cId="745287768" sldId="502"/>
            <ac:cxnSpMk id="30" creationId="{12B61C04-C3D3-444C-B65F-9418B7E4F54B}"/>
          </ac:cxnSpMkLst>
        </pc:cxnChg>
        <pc:cxnChg chg="del mod">
          <ac:chgData name="Longueira Angel Alfonso Antonio" userId="98b170fc-3060-491c-afc1-cd88fa0a9cd4" providerId="ADAL" clId="{A0270CF3-8632-414E-A339-2B3356830067}" dt="2020-05-13T12:19:03.067" v="6641" actId="478"/>
          <ac:cxnSpMkLst>
            <pc:docMk/>
            <pc:sldMk cId="745287768" sldId="502"/>
            <ac:cxnSpMk id="40" creationId="{75866404-238D-4F67-9867-CD8E3D4840E5}"/>
          </ac:cxnSpMkLst>
        </pc:cxnChg>
        <pc:cxnChg chg="del mod">
          <ac:chgData name="Longueira Angel Alfonso Antonio" userId="98b170fc-3060-491c-afc1-cd88fa0a9cd4" providerId="ADAL" clId="{A0270CF3-8632-414E-A339-2B3356830067}" dt="2020-05-13T12:19:03.067" v="6641" actId="478"/>
          <ac:cxnSpMkLst>
            <pc:docMk/>
            <pc:sldMk cId="745287768" sldId="502"/>
            <ac:cxnSpMk id="80" creationId="{346CA645-CE10-4761-B7FE-92853F0185AD}"/>
          </ac:cxnSpMkLst>
        </pc:cxnChg>
        <pc:cxnChg chg="del mod">
          <ac:chgData name="Longueira Angel Alfonso Antonio" userId="98b170fc-3060-491c-afc1-cd88fa0a9cd4" providerId="ADAL" clId="{A0270CF3-8632-414E-A339-2B3356830067}" dt="2020-05-13T12:19:07.739" v="6642" actId="478"/>
          <ac:cxnSpMkLst>
            <pc:docMk/>
            <pc:sldMk cId="745287768" sldId="502"/>
            <ac:cxnSpMk id="102" creationId="{05096C8D-C583-4726-AB09-4E92F95C4893}"/>
          </ac:cxnSpMkLst>
        </pc:cxnChg>
        <pc:cxnChg chg="del mod">
          <ac:chgData name="Longueira Angel Alfonso Antonio" userId="98b170fc-3060-491c-afc1-cd88fa0a9cd4" providerId="ADAL" clId="{A0270CF3-8632-414E-A339-2B3356830067}" dt="2020-05-13T12:19:03.067" v="6641" actId="478"/>
          <ac:cxnSpMkLst>
            <pc:docMk/>
            <pc:sldMk cId="745287768" sldId="502"/>
            <ac:cxnSpMk id="119" creationId="{504E969F-10D8-44F6-83D6-EE91D3346271}"/>
          </ac:cxnSpMkLst>
        </pc:cxnChg>
      </pc:sldChg>
      <pc:sldChg chg="add del">
        <pc:chgData name="Longueira Angel Alfonso Antonio" userId="98b170fc-3060-491c-afc1-cd88fa0a9cd4" providerId="ADAL" clId="{A0270CF3-8632-414E-A339-2B3356830067}" dt="2020-05-12T10:20:11.994" v="3912" actId="47"/>
        <pc:sldMkLst>
          <pc:docMk/>
          <pc:sldMk cId="1013433089" sldId="502"/>
        </pc:sldMkLst>
      </pc:sldChg>
      <pc:sldChg chg="addSp delSp modSp add del mod delAnim modNotesTx">
        <pc:chgData name="Longueira Angel Alfonso Antonio" userId="98b170fc-3060-491c-afc1-cd88fa0a9cd4" providerId="ADAL" clId="{A0270CF3-8632-414E-A339-2B3356830067}" dt="2020-05-13T12:49:54.519" v="7176" actId="47"/>
        <pc:sldMkLst>
          <pc:docMk/>
          <pc:sldMk cId="2977594407" sldId="503"/>
        </pc:sldMkLst>
        <pc:spChg chg="mod topLvl">
          <ac:chgData name="Longueira Angel Alfonso Antonio" userId="98b170fc-3060-491c-afc1-cd88fa0a9cd4" providerId="ADAL" clId="{A0270CF3-8632-414E-A339-2B3356830067}" dt="2020-05-13T12:41:56.081" v="6951" actId="165"/>
          <ac:spMkLst>
            <pc:docMk/>
            <pc:sldMk cId="2977594407" sldId="503"/>
            <ac:spMk id="7" creationId="{6E9CE2C8-E6B9-4699-A142-7EF3040CDA0F}"/>
          </ac:spMkLst>
        </pc:spChg>
        <pc:spChg chg="mod topLvl">
          <ac:chgData name="Longueira Angel Alfonso Antonio" userId="98b170fc-3060-491c-afc1-cd88fa0a9cd4" providerId="ADAL" clId="{A0270CF3-8632-414E-A339-2B3356830067}" dt="2020-05-13T12:41:56.081" v="6951" actId="165"/>
          <ac:spMkLst>
            <pc:docMk/>
            <pc:sldMk cId="2977594407" sldId="503"/>
            <ac:spMk id="8" creationId="{7A19BF7A-8503-426D-BF3C-F380E16E38A5}"/>
          </ac:spMkLst>
        </pc:spChg>
        <pc:spChg chg="mod topLvl">
          <ac:chgData name="Longueira Angel Alfonso Antonio" userId="98b170fc-3060-491c-afc1-cd88fa0a9cd4" providerId="ADAL" clId="{A0270CF3-8632-414E-A339-2B3356830067}" dt="2020-05-13T12:41:56.081" v="6951" actId="165"/>
          <ac:spMkLst>
            <pc:docMk/>
            <pc:sldMk cId="2977594407" sldId="503"/>
            <ac:spMk id="9" creationId="{4D7E6240-29EA-4B8A-A914-E49F5F72D382}"/>
          </ac:spMkLst>
        </pc:spChg>
        <pc:spChg chg="add mod topLvl">
          <ac:chgData name="Longueira Angel Alfonso Antonio" userId="98b170fc-3060-491c-afc1-cd88fa0a9cd4" providerId="ADAL" clId="{A0270CF3-8632-414E-A339-2B3356830067}" dt="2020-05-13T12:41:57.606" v="6952" actId="1076"/>
          <ac:spMkLst>
            <pc:docMk/>
            <pc:sldMk cId="2977594407" sldId="503"/>
            <ac:spMk id="19" creationId="{2B662AE3-0D03-4C47-9C5A-2F0437A2F2E8}"/>
          </ac:spMkLst>
        </pc:spChg>
        <pc:spChg chg="mod topLvl">
          <ac:chgData name="Longueira Angel Alfonso Antonio" userId="98b170fc-3060-491c-afc1-cd88fa0a9cd4" providerId="ADAL" clId="{A0270CF3-8632-414E-A339-2B3356830067}" dt="2020-05-13T12:39:27.602" v="6913" actId="164"/>
          <ac:spMkLst>
            <pc:docMk/>
            <pc:sldMk cId="2977594407" sldId="503"/>
            <ac:spMk id="21" creationId="{71E701AB-4119-4023-9C4A-BAFBB1F1A16D}"/>
          </ac:spMkLst>
        </pc:spChg>
        <pc:spChg chg="mod topLvl">
          <ac:chgData name="Longueira Angel Alfonso Antonio" userId="98b170fc-3060-491c-afc1-cd88fa0a9cd4" providerId="ADAL" clId="{A0270CF3-8632-414E-A339-2B3356830067}" dt="2020-05-13T12:39:27.602" v="6913" actId="164"/>
          <ac:spMkLst>
            <pc:docMk/>
            <pc:sldMk cId="2977594407" sldId="503"/>
            <ac:spMk id="22" creationId="{1DCC621F-4DAE-48CB-8E21-9285E8FE220F}"/>
          </ac:spMkLst>
        </pc:spChg>
        <pc:spChg chg="del mod topLvl">
          <ac:chgData name="Longueira Angel Alfonso Antonio" userId="98b170fc-3060-491c-afc1-cd88fa0a9cd4" providerId="ADAL" clId="{A0270CF3-8632-414E-A339-2B3356830067}" dt="2020-05-13T12:39:22.433" v="6912" actId="478"/>
          <ac:spMkLst>
            <pc:docMk/>
            <pc:sldMk cId="2977594407" sldId="503"/>
            <ac:spMk id="23" creationId="{46142888-77A2-463C-A8B5-9E40D2326536}"/>
          </ac:spMkLst>
        </pc:spChg>
        <pc:spChg chg="mod topLvl">
          <ac:chgData name="Longueira Angel Alfonso Antonio" userId="98b170fc-3060-491c-afc1-cd88fa0a9cd4" providerId="ADAL" clId="{A0270CF3-8632-414E-A339-2B3356830067}" dt="2020-05-13T12:41:56.081" v="6951" actId="165"/>
          <ac:spMkLst>
            <pc:docMk/>
            <pc:sldMk cId="2977594407" sldId="503"/>
            <ac:spMk id="26" creationId="{4D4F7524-89A8-48D3-B0C1-B0DE5664E909}"/>
          </ac:spMkLst>
        </pc:spChg>
        <pc:spChg chg="mod topLvl">
          <ac:chgData name="Longueira Angel Alfonso Antonio" userId="98b170fc-3060-491c-afc1-cd88fa0a9cd4" providerId="ADAL" clId="{A0270CF3-8632-414E-A339-2B3356830067}" dt="2020-05-13T12:41:56.081" v="6951" actId="165"/>
          <ac:spMkLst>
            <pc:docMk/>
            <pc:sldMk cId="2977594407" sldId="503"/>
            <ac:spMk id="27" creationId="{149C80B2-FCE6-4F64-90A5-D32259F83C26}"/>
          </ac:spMkLst>
        </pc:spChg>
        <pc:spChg chg="del mod topLvl">
          <ac:chgData name="Longueira Angel Alfonso Antonio" userId="98b170fc-3060-491c-afc1-cd88fa0a9cd4" providerId="ADAL" clId="{A0270CF3-8632-414E-A339-2B3356830067}" dt="2020-05-13T12:40:12.927" v="6928" actId="478"/>
          <ac:spMkLst>
            <pc:docMk/>
            <pc:sldMk cId="2977594407" sldId="503"/>
            <ac:spMk id="28" creationId="{62C6AFF8-3C41-46E9-9D14-F31D75416FC3}"/>
          </ac:spMkLst>
        </pc:spChg>
        <pc:spChg chg="add del mod">
          <ac:chgData name="Longueira Angel Alfonso Antonio" userId="98b170fc-3060-491c-afc1-cd88fa0a9cd4" providerId="ADAL" clId="{A0270CF3-8632-414E-A339-2B3356830067}" dt="2020-05-13T12:41:06.051" v="6939" actId="478"/>
          <ac:spMkLst>
            <pc:docMk/>
            <pc:sldMk cId="2977594407" sldId="503"/>
            <ac:spMk id="31" creationId="{C79BEB58-4C03-48B0-8B09-BC995BDBEFB5}"/>
          </ac:spMkLst>
        </pc:spChg>
        <pc:spChg chg="del mod">
          <ac:chgData name="Longueira Angel Alfonso Antonio" userId="98b170fc-3060-491c-afc1-cd88fa0a9cd4" providerId="ADAL" clId="{A0270CF3-8632-414E-A339-2B3356830067}" dt="2020-05-13T12:46:16.517" v="7106" actId="21"/>
          <ac:spMkLst>
            <pc:docMk/>
            <pc:sldMk cId="2977594407" sldId="503"/>
            <ac:spMk id="62" creationId="{D09E2AA0-9FB9-479A-91DB-F88D4EA2DD36}"/>
          </ac:spMkLst>
        </pc:spChg>
        <pc:spChg chg="del mod">
          <ac:chgData name="Longueira Angel Alfonso Antonio" userId="98b170fc-3060-491c-afc1-cd88fa0a9cd4" providerId="ADAL" clId="{A0270CF3-8632-414E-A339-2B3356830067}" dt="2020-05-13T12:46:16.517" v="7106" actId="21"/>
          <ac:spMkLst>
            <pc:docMk/>
            <pc:sldMk cId="2977594407" sldId="503"/>
            <ac:spMk id="63" creationId="{5AC97F16-D7E8-4D72-85F9-AFDF37ABF5EF}"/>
          </ac:spMkLst>
        </pc:spChg>
        <pc:spChg chg="del mod">
          <ac:chgData name="Longueira Angel Alfonso Antonio" userId="98b170fc-3060-491c-afc1-cd88fa0a9cd4" providerId="ADAL" clId="{A0270CF3-8632-414E-A339-2B3356830067}" dt="2020-05-13T12:46:16.517" v="7106" actId="21"/>
          <ac:spMkLst>
            <pc:docMk/>
            <pc:sldMk cId="2977594407" sldId="503"/>
            <ac:spMk id="64" creationId="{FAF11F36-2918-403A-A8F7-1366A84E5D33}"/>
          </ac:spMkLst>
        </pc:spChg>
        <pc:spChg chg="del mod">
          <ac:chgData name="Longueira Angel Alfonso Antonio" userId="98b170fc-3060-491c-afc1-cd88fa0a9cd4" providerId="ADAL" clId="{A0270CF3-8632-414E-A339-2B3356830067}" dt="2020-05-13T12:46:16.517" v="7106" actId="21"/>
          <ac:spMkLst>
            <pc:docMk/>
            <pc:sldMk cId="2977594407" sldId="503"/>
            <ac:spMk id="65" creationId="{11DA4264-77DD-486B-93F7-FE9C208B1E01}"/>
          </ac:spMkLst>
        </pc:spChg>
        <pc:spChg chg="del mod">
          <ac:chgData name="Longueira Angel Alfonso Antonio" userId="98b170fc-3060-491c-afc1-cd88fa0a9cd4" providerId="ADAL" clId="{A0270CF3-8632-414E-A339-2B3356830067}" dt="2020-05-13T12:46:16.517" v="7106" actId="21"/>
          <ac:spMkLst>
            <pc:docMk/>
            <pc:sldMk cId="2977594407" sldId="503"/>
            <ac:spMk id="68" creationId="{324352B8-0032-438A-B66C-1C24B2E291A6}"/>
          </ac:spMkLst>
        </pc:spChg>
        <pc:spChg chg="del mod">
          <ac:chgData name="Longueira Angel Alfonso Antonio" userId="98b170fc-3060-491c-afc1-cd88fa0a9cd4" providerId="ADAL" clId="{A0270CF3-8632-414E-A339-2B3356830067}" dt="2020-05-13T12:46:16.517" v="7106" actId="21"/>
          <ac:spMkLst>
            <pc:docMk/>
            <pc:sldMk cId="2977594407" sldId="503"/>
            <ac:spMk id="69" creationId="{2949ADCE-E63A-4498-AF95-757459C37511}"/>
          </ac:spMkLst>
        </pc:spChg>
        <pc:spChg chg="del mod">
          <ac:chgData name="Longueira Angel Alfonso Antonio" userId="98b170fc-3060-491c-afc1-cd88fa0a9cd4" providerId="ADAL" clId="{A0270CF3-8632-414E-A339-2B3356830067}" dt="2020-05-13T12:46:16.517" v="7106" actId="21"/>
          <ac:spMkLst>
            <pc:docMk/>
            <pc:sldMk cId="2977594407" sldId="503"/>
            <ac:spMk id="70" creationId="{822CF5E3-A0A9-4BFC-8177-DC3BF8AE95D3}"/>
          </ac:spMkLst>
        </pc:spChg>
        <pc:grpChg chg="del mod">
          <ac:chgData name="Longueira Angel Alfonso Antonio" userId="98b170fc-3060-491c-afc1-cd88fa0a9cd4" providerId="ADAL" clId="{A0270CF3-8632-414E-A339-2B3356830067}" dt="2020-05-13T12:37:45.660" v="6879" actId="165"/>
          <ac:grpSpMkLst>
            <pc:docMk/>
            <pc:sldMk cId="2977594407" sldId="503"/>
            <ac:grpSpMk id="6" creationId="{E08FD618-8E92-4ECD-94D4-962FEE0829DC}"/>
          </ac:grpSpMkLst>
        </pc:grpChg>
        <pc:grpChg chg="add mod ord">
          <ac:chgData name="Longueira Angel Alfonso Antonio" userId="98b170fc-3060-491c-afc1-cd88fa0a9cd4" providerId="ADAL" clId="{A0270CF3-8632-414E-A339-2B3356830067}" dt="2020-05-13T12:41:56.081" v="6951" actId="165"/>
          <ac:grpSpMkLst>
            <pc:docMk/>
            <pc:sldMk cId="2977594407" sldId="503"/>
            <ac:grpSpMk id="10" creationId="{8941E26F-F436-44B3-99B0-23FA3845891E}"/>
          </ac:grpSpMkLst>
        </pc:grpChg>
        <pc:grpChg chg="add del mod">
          <ac:chgData name="Longueira Angel Alfonso Antonio" userId="98b170fc-3060-491c-afc1-cd88fa0a9cd4" providerId="ADAL" clId="{A0270CF3-8632-414E-A339-2B3356830067}" dt="2020-05-13T12:39:40.943" v="6918" actId="478"/>
          <ac:grpSpMkLst>
            <pc:docMk/>
            <pc:sldMk cId="2977594407" sldId="503"/>
            <ac:grpSpMk id="11" creationId="{331B769F-66B5-4107-BBB1-269F627D8818}"/>
          </ac:grpSpMkLst>
        </pc:grpChg>
        <pc:grpChg chg="add del mod topLvl">
          <ac:chgData name="Longueira Angel Alfonso Antonio" userId="98b170fc-3060-491c-afc1-cd88fa0a9cd4" providerId="ADAL" clId="{A0270CF3-8632-414E-A339-2B3356830067}" dt="2020-05-13T12:41:59.263" v="6953" actId="21"/>
          <ac:grpSpMkLst>
            <pc:docMk/>
            <pc:sldMk cId="2977594407" sldId="503"/>
            <ac:grpSpMk id="12" creationId="{62087730-A2E2-4552-9F6A-985435DDC4C7}"/>
          </ac:grpSpMkLst>
        </pc:grpChg>
        <pc:grpChg chg="add del mod">
          <ac:chgData name="Longueira Angel Alfonso Antonio" userId="98b170fc-3060-491c-afc1-cd88fa0a9cd4" providerId="ADAL" clId="{A0270CF3-8632-414E-A339-2B3356830067}" dt="2020-05-13T12:41:56.081" v="6951" actId="165"/>
          <ac:grpSpMkLst>
            <pc:docMk/>
            <pc:sldMk cId="2977594407" sldId="503"/>
            <ac:grpSpMk id="13" creationId="{593263D9-5DAB-4B52-9A05-1DD74E3AA1F2}"/>
          </ac:grpSpMkLst>
        </pc:grpChg>
        <pc:grpChg chg="add del mod">
          <ac:chgData name="Longueira Angel Alfonso Antonio" userId="98b170fc-3060-491c-afc1-cd88fa0a9cd4" providerId="ADAL" clId="{A0270CF3-8632-414E-A339-2B3356830067}" dt="2020-05-13T12:39:20.184" v="6911" actId="165"/>
          <ac:grpSpMkLst>
            <pc:docMk/>
            <pc:sldMk cId="2977594407" sldId="503"/>
            <ac:grpSpMk id="20" creationId="{22F2A819-72D0-4DCA-A923-BC183B8BBC43}"/>
          </ac:grpSpMkLst>
        </pc:grpChg>
        <pc:grpChg chg="add del mod">
          <ac:chgData name="Longueira Angel Alfonso Antonio" userId="98b170fc-3060-491c-afc1-cd88fa0a9cd4" providerId="ADAL" clId="{A0270CF3-8632-414E-A339-2B3356830067}" dt="2020-05-13T12:40:09.512" v="6926" actId="165"/>
          <ac:grpSpMkLst>
            <pc:docMk/>
            <pc:sldMk cId="2977594407" sldId="503"/>
            <ac:grpSpMk id="25" creationId="{06AABD94-4D5D-4273-BC56-52923CB1AC64}"/>
          </ac:grpSpMkLst>
        </pc:grpChg>
        <pc:picChg chg="add del mod">
          <ac:chgData name="Longueira Angel Alfonso Antonio" userId="98b170fc-3060-491c-afc1-cd88fa0a9cd4" providerId="ADAL" clId="{A0270CF3-8632-414E-A339-2B3356830067}" dt="2020-05-13T12:37:41.155" v="6878" actId="27803"/>
          <ac:picMkLst>
            <pc:docMk/>
            <pc:sldMk cId="2977594407" sldId="503"/>
            <ac:picMk id="5" creationId="{E08FD618-8E92-4ECD-94D4-962FEE0829DC}"/>
          </ac:picMkLst>
        </pc:picChg>
        <pc:picChg chg="del">
          <ac:chgData name="Longueira Angel Alfonso Antonio" userId="98b170fc-3060-491c-afc1-cd88fa0a9cd4" providerId="ADAL" clId="{A0270CF3-8632-414E-A339-2B3356830067}" dt="2020-05-13T12:36:51.919" v="6875" actId="478"/>
          <ac:picMkLst>
            <pc:docMk/>
            <pc:sldMk cId="2977594407" sldId="503"/>
            <ac:picMk id="66" creationId="{BA7C072A-E82F-431F-A1B4-937297E83EC7}"/>
          </ac:picMkLst>
        </pc:picChg>
      </pc:sldChg>
      <pc:sldChg chg="addSp delSp modSp add mod ord modTransition modAnim modNotesTx">
        <pc:chgData name="Longueira Angel Alfonso Antonio" userId="98b170fc-3060-491c-afc1-cd88fa0a9cd4" providerId="ADAL" clId="{A0270CF3-8632-414E-A339-2B3356830067}" dt="2020-05-14T06:13:02.333" v="7782" actId="20577"/>
        <pc:sldMkLst>
          <pc:docMk/>
          <pc:sldMk cId="3669227878" sldId="504"/>
        </pc:sldMkLst>
        <pc:spChg chg="del">
          <ac:chgData name="Longueira Angel Alfonso Antonio" userId="98b170fc-3060-491c-afc1-cd88fa0a9cd4" providerId="ADAL" clId="{A0270CF3-8632-414E-A339-2B3356830067}" dt="2020-05-13T12:42:49.123" v="6992" actId="478"/>
          <ac:spMkLst>
            <pc:docMk/>
            <pc:sldMk cId="3669227878" sldId="504"/>
            <ac:spMk id="2" creationId="{00000000-0000-0000-0000-000000000000}"/>
          </ac:spMkLst>
        </pc:spChg>
        <pc:spChg chg="mod">
          <ac:chgData name="Longueira Angel Alfonso Antonio" userId="98b170fc-3060-491c-afc1-cd88fa0a9cd4" providerId="ADAL" clId="{A0270CF3-8632-414E-A339-2B3356830067}" dt="2020-05-13T12:50:13.530" v="7179" actId="1035"/>
          <ac:spMkLst>
            <pc:docMk/>
            <pc:sldMk cId="3669227878" sldId="504"/>
            <ac:spMk id="4" creationId="{6E7CA261-3DCE-404C-9D0D-54ACCB25CF0B}"/>
          </ac:spMkLst>
        </pc:spChg>
        <pc:spChg chg="add del mod">
          <ac:chgData name="Longueira Angel Alfonso Antonio" userId="98b170fc-3060-491c-afc1-cd88fa0a9cd4" providerId="ADAL" clId="{A0270CF3-8632-414E-A339-2B3356830067}" dt="2020-05-13T12:42:49.856" v="6993" actId="478"/>
          <ac:spMkLst>
            <pc:docMk/>
            <pc:sldMk cId="3669227878" sldId="504"/>
            <ac:spMk id="14" creationId="{93BEB4CA-06D6-4929-9981-54FA754CED6C}"/>
          </ac:spMkLst>
        </pc:spChg>
        <pc:spChg chg="mod topLvl">
          <ac:chgData name="Longueira Angel Alfonso Antonio" userId="98b170fc-3060-491c-afc1-cd88fa0a9cd4" providerId="ADAL" clId="{A0270CF3-8632-414E-A339-2B3356830067}" dt="2020-05-13T12:50:13.530" v="7179" actId="1035"/>
          <ac:spMkLst>
            <pc:docMk/>
            <pc:sldMk cId="3669227878" sldId="504"/>
            <ac:spMk id="24" creationId="{00000000-0000-0000-0000-000000000000}"/>
          </ac:spMkLst>
        </pc:spChg>
        <pc:spChg chg="del">
          <ac:chgData name="Longueira Angel Alfonso Antonio" userId="98b170fc-3060-491c-afc1-cd88fa0a9cd4" providerId="ADAL" clId="{A0270CF3-8632-414E-A339-2B3356830067}" dt="2020-05-13T12:43:41.966" v="7006" actId="478"/>
          <ac:spMkLst>
            <pc:docMk/>
            <pc:sldMk cId="3669227878" sldId="504"/>
            <ac:spMk id="29" creationId="{386FA6D5-6004-4AF6-930A-B037543F6C7F}"/>
          </ac:spMkLst>
        </pc:spChg>
        <pc:spChg chg="del">
          <ac:chgData name="Longueira Angel Alfonso Antonio" userId="98b170fc-3060-491c-afc1-cd88fa0a9cd4" providerId="ADAL" clId="{A0270CF3-8632-414E-A339-2B3356830067}" dt="2020-05-13T12:43:43.278" v="7007" actId="478"/>
          <ac:spMkLst>
            <pc:docMk/>
            <pc:sldMk cId="3669227878" sldId="504"/>
            <ac:spMk id="32" creationId="{36EF1877-9104-4199-BAD3-46DB114198B0}"/>
          </ac:spMkLst>
        </pc:spChg>
        <pc:spChg chg="del">
          <ac:chgData name="Longueira Angel Alfonso Antonio" userId="98b170fc-3060-491c-afc1-cd88fa0a9cd4" providerId="ADAL" clId="{A0270CF3-8632-414E-A339-2B3356830067}" dt="2020-05-13T12:43:53.725" v="7017" actId="478"/>
          <ac:spMkLst>
            <pc:docMk/>
            <pc:sldMk cId="3669227878" sldId="504"/>
            <ac:spMk id="35" creationId="{280420AF-E6C0-4A13-946E-F748BAD561B6}"/>
          </ac:spMkLst>
        </pc:spChg>
        <pc:spChg chg="mod">
          <ac:chgData name="Longueira Angel Alfonso Antonio" userId="98b170fc-3060-491c-afc1-cd88fa0a9cd4" providerId="ADAL" clId="{A0270CF3-8632-414E-A339-2B3356830067}" dt="2020-05-13T12:50:13.530" v="7179" actId="1035"/>
          <ac:spMkLst>
            <pc:docMk/>
            <pc:sldMk cId="3669227878" sldId="504"/>
            <ac:spMk id="40" creationId="{00000000-0000-0000-0000-000000000000}"/>
          </ac:spMkLst>
        </pc:spChg>
        <pc:spChg chg="add del mod">
          <ac:chgData name="Longueira Angel Alfonso Antonio" userId="98b170fc-3060-491c-afc1-cd88fa0a9cd4" providerId="ADAL" clId="{A0270CF3-8632-414E-A339-2B3356830067}" dt="2020-05-13T12:50:13.530" v="7179" actId="1035"/>
          <ac:spMkLst>
            <pc:docMk/>
            <pc:sldMk cId="3669227878" sldId="504"/>
            <ac:spMk id="41" creationId="{2FCFA495-9109-4FF4-B78A-406B24DD2F27}"/>
          </ac:spMkLst>
        </pc:spChg>
        <pc:spChg chg="del mod">
          <ac:chgData name="Longueira Angel Alfonso Antonio" userId="98b170fc-3060-491c-afc1-cd88fa0a9cd4" providerId="ADAL" clId="{A0270CF3-8632-414E-A339-2B3356830067}" dt="2020-05-13T12:43:52.401" v="7015" actId="478"/>
          <ac:spMkLst>
            <pc:docMk/>
            <pc:sldMk cId="3669227878" sldId="504"/>
            <ac:spMk id="42" creationId="{9D7BCBE1-259B-43E2-9A25-B22D8DAF4A99}"/>
          </ac:spMkLst>
        </pc:spChg>
        <pc:spChg chg="del">
          <ac:chgData name="Longueira Angel Alfonso Antonio" userId="98b170fc-3060-491c-afc1-cd88fa0a9cd4" providerId="ADAL" clId="{A0270CF3-8632-414E-A339-2B3356830067}" dt="2020-05-13T12:46:32.804" v="7113" actId="478"/>
          <ac:spMkLst>
            <pc:docMk/>
            <pc:sldMk cId="3669227878" sldId="504"/>
            <ac:spMk id="43" creationId="{00000000-0000-0000-0000-000000000000}"/>
          </ac:spMkLst>
        </pc:spChg>
        <pc:spChg chg="del">
          <ac:chgData name="Longueira Angel Alfonso Antonio" userId="98b170fc-3060-491c-afc1-cd88fa0a9cd4" providerId="ADAL" clId="{A0270CF3-8632-414E-A339-2B3356830067}" dt="2020-05-13T12:43:51.787" v="7014" actId="478"/>
          <ac:spMkLst>
            <pc:docMk/>
            <pc:sldMk cId="3669227878" sldId="504"/>
            <ac:spMk id="45" creationId="{B378DBC5-B9FE-4191-9655-DD480AD8D59B}"/>
          </ac:spMkLst>
        </pc:spChg>
        <pc:spChg chg="mod">
          <ac:chgData name="Longueira Angel Alfonso Antonio" userId="98b170fc-3060-491c-afc1-cd88fa0a9cd4" providerId="ADAL" clId="{A0270CF3-8632-414E-A339-2B3356830067}" dt="2020-05-13T12:50:13.530" v="7179" actId="1035"/>
          <ac:spMkLst>
            <pc:docMk/>
            <pc:sldMk cId="3669227878" sldId="504"/>
            <ac:spMk id="46" creationId="{00000000-0000-0000-0000-000000000000}"/>
          </ac:spMkLst>
        </pc:spChg>
        <pc:spChg chg="mod">
          <ac:chgData name="Longueira Angel Alfonso Antonio" userId="98b170fc-3060-491c-afc1-cd88fa0a9cd4" providerId="ADAL" clId="{A0270CF3-8632-414E-A339-2B3356830067}" dt="2020-05-13T12:51:28.439" v="7224" actId="14100"/>
          <ac:spMkLst>
            <pc:docMk/>
            <pc:sldMk cId="3669227878" sldId="504"/>
            <ac:spMk id="47" creationId="{5C23691B-7585-44ED-85B1-D7E97A116890}"/>
          </ac:spMkLst>
        </pc:spChg>
        <pc:spChg chg="mod">
          <ac:chgData name="Longueira Angel Alfonso Antonio" userId="98b170fc-3060-491c-afc1-cd88fa0a9cd4" providerId="ADAL" clId="{A0270CF3-8632-414E-A339-2B3356830067}" dt="2020-05-13T12:50:13.530" v="7179" actId="1035"/>
          <ac:spMkLst>
            <pc:docMk/>
            <pc:sldMk cId="3669227878" sldId="504"/>
            <ac:spMk id="48" creationId="{B9F16A0E-3DB0-4D86-8677-D640CB0048DE}"/>
          </ac:spMkLst>
        </pc:spChg>
        <pc:spChg chg="mod">
          <ac:chgData name="Longueira Angel Alfonso Antonio" userId="98b170fc-3060-491c-afc1-cd88fa0a9cd4" providerId="ADAL" clId="{A0270CF3-8632-414E-A339-2B3356830067}" dt="2020-05-13T12:50:13.530" v="7179" actId="1035"/>
          <ac:spMkLst>
            <pc:docMk/>
            <pc:sldMk cId="3669227878" sldId="504"/>
            <ac:spMk id="49" creationId="{5370BA81-2B55-4896-A766-38D01C271734}"/>
          </ac:spMkLst>
        </pc:spChg>
        <pc:spChg chg="del">
          <ac:chgData name="Longueira Angel Alfonso Antonio" userId="98b170fc-3060-491c-afc1-cd88fa0a9cd4" providerId="ADAL" clId="{A0270CF3-8632-414E-A339-2B3356830067}" dt="2020-05-13T12:46:36.235" v="7116" actId="478"/>
          <ac:spMkLst>
            <pc:docMk/>
            <pc:sldMk cId="3669227878" sldId="504"/>
            <ac:spMk id="50" creationId="{61DB6E54-C196-4754-AAD7-E12F12F75DCE}"/>
          </ac:spMkLst>
        </pc:spChg>
        <pc:spChg chg="del">
          <ac:chgData name="Longueira Angel Alfonso Antonio" userId="98b170fc-3060-491c-afc1-cd88fa0a9cd4" providerId="ADAL" clId="{A0270CF3-8632-414E-A339-2B3356830067}" dt="2020-05-13T12:46:37.814" v="7117" actId="478"/>
          <ac:spMkLst>
            <pc:docMk/>
            <pc:sldMk cId="3669227878" sldId="504"/>
            <ac:spMk id="51" creationId="{5B77777E-79E3-43E6-9E46-2821CC606E0F}"/>
          </ac:spMkLst>
        </pc:spChg>
        <pc:spChg chg="del">
          <ac:chgData name="Longueira Angel Alfonso Antonio" userId="98b170fc-3060-491c-afc1-cd88fa0a9cd4" providerId="ADAL" clId="{A0270CF3-8632-414E-A339-2B3356830067}" dt="2020-05-13T12:46:28.763" v="7110" actId="478"/>
          <ac:spMkLst>
            <pc:docMk/>
            <pc:sldMk cId="3669227878" sldId="504"/>
            <ac:spMk id="52" creationId="{E483BABF-8775-47D9-AF08-61380C8E5A08}"/>
          </ac:spMkLst>
        </pc:spChg>
        <pc:spChg chg="mod">
          <ac:chgData name="Longueira Angel Alfonso Antonio" userId="98b170fc-3060-491c-afc1-cd88fa0a9cd4" providerId="ADAL" clId="{A0270CF3-8632-414E-A339-2B3356830067}" dt="2020-05-13T12:42:01.138" v="6954"/>
          <ac:spMkLst>
            <pc:docMk/>
            <pc:sldMk cId="3669227878" sldId="504"/>
            <ac:spMk id="54" creationId="{353AC9E4-86F7-4EB2-8877-2040ED0F4968}"/>
          </ac:spMkLst>
        </pc:spChg>
        <pc:spChg chg="mod">
          <ac:chgData name="Longueira Angel Alfonso Antonio" userId="98b170fc-3060-491c-afc1-cd88fa0a9cd4" providerId="ADAL" clId="{A0270CF3-8632-414E-A339-2B3356830067}" dt="2020-05-13T12:42:01.138" v="6954"/>
          <ac:spMkLst>
            <pc:docMk/>
            <pc:sldMk cId="3669227878" sldId="504"/>
            <ac:spMk id="56" creationId="{2ED16D55-E420-4B93-9733-53232EAB92F7}"/>
          </ac:spMkLst>
        </pc:spChg>
        <pc:spChg chg="mod">
          <ac:chgData name="Longueira Angel Alfonso Antonio" userId="98b170fc-3060-491c-afc1-cd88fa0a9cd4" providerId="ADAL" clId="{A0270CF3-8632-414E-A339-2B3356830067}" dt="2020-05-13T12:50:13.530" v="7179" actId="1035"/>
          <ac:spMkLst>
            <pc:docMk/>
            <pc:sldMk cId="3669227878" sldId="504"/>
            <ac:spMk id="57" creationId="{3E5A2A6A-FC6F-4BFA-A9B1-CC12A56902E3}"/>
          </ac:spMkLst>
        </pc:spChg>
        <pc:spChg chg="mod">
          <ac:chgData name="Longueira Angel Alfonso Antonio" userId="98b170fc-3060-491c-afc1-cd88fa0a9cd4" providerId="ADAL" clId="{A0270CF3-8632-414E-A339-2B3356830067}" dt="2020-05-13T12:50:13.530" v="7179" actId="1035"/>
          <ac:spMkLst>
            <pc:docMk/>
            <pc:sldMk cId="3669227878" sldId="504"/>
            <ac:spMk id="58" creationId="{0A92A3F2-CEA8-482A-84CB-DF39395A373A}"/>
          </ac:spMkLst>
        </pc:spChg>
        <pc:spChg chg="mod">
          <ac:chgData name="Longueira Angel Alfonso Antonio" userId="98b170fc-3060-491c-afc1-cd88fa0a9cd4" providerId="ADAL" clId="{A0270CF3-8632-414E-A339-2B3356830067}" dt="2020-05-13T12:50:13.530" v="7179" actId="1035"/>
          <ac:spMkLst>
            <pc:docMk/>
            <pc:sldMk cId="3669227878" sldId="504"/>
            <ac:spMk id="59" creationId="{B17E47E5-1634-4FA2-B2C3-4BCF038EB541}"/>
          </ac:spMkLst>
        </pc:spChg>
        <pc:spChg chg="del">
          <ac:chgData name="Longueira Angel Alfonso Antonio" userId="98b170fc-3060-491c-afc1-cd88fa0a9cd4" providerId="ADAL" clId="{A0270CF3-8632-414E-A339-2B3356830067}" dt="2020-05-13T12:46:33.934" v="7114" actId="478"/>
          <ac:spMkLst>
            <pc:docMk/>
            <pc:sldMk cId="3669227878" sldId="504"/>
            <ac:spMk id="60" creationId="{795F6E4B-2A11-4181-8647-858E139DAC19}"/>
          </ac:spMkLst>
        </pc:spChg>
        <pc:spChg chg="del">
          <ac:chgData name="Longueira Angel Alfonso Antonio" userId="98b170fc-3060-491c-afc1-cd88fa0a9cd4" providerId="ADAL" clId="{A0270CF3-8632-414E-A339-2B3356830067}" dt="2020-05-13T12:46:34.905" v="7115" actId="478"/>
          <ac:spMkLst>
            <pc:docMk/>
            <pc:sldMk cId="3669227878" sldId="504"/>
            <ac:spMk id="61" creationId="{E44B259B-83C0-429B-A073-214510DCBEA3}"/>
          </ac:spMkLst>
        </pc:spChg>
        <pc:spChg chg="del mod">
          <ac:chgData name="Longueira Angel Alfonso Antonio" userId="98b170fc-3060-491c-afc1-cd88fa0a9cd4" providerId="ADAL" clId="{A0270CF3-8632-414E-A339-2B3356830067}" dt="2020-05-13T12:46:31.569" v="7112" actId="478"/>
          <ac:spMkLst>
            <pc:docMk/>
            <pc:sldMk cId="3669227878" sldId="504"/>
            <ac:spMk id="62" creationId="{E5732443-3D4D-4647-ABA0-6B9BBFAED8D9}"/>
          </ac:spMkLst>
        </pc:spChg>
        <pc:spChg chg="del">
          <ac:chgData name="Longueira Angel Alfonso Antonio" userId="98b170fc-3060-491c-afc1-cd88fa0a9cd4" providerId="ADAL" clId="{A0270CF3-8632-414E-A339-2B3356830067}" dt="2020-05-13T12:46:27.658" v="7109" actId="478"/>
          <ac:spMkLst>
            <pc:docMk/>
            <pc:sldMk cId="3669227878" sldId="504"/>
            <ac:spMk id="63" creationId="{FEB48F29-1635-43E6-AC4F-657A7D9714CA}"/>
          </ac:spMkLst>
        </pc:spChg>
        <pc:spChg chg="mod">
          <ac:chgData name="Longueira Angel Alfonso Antonio" userId="98b170fc-3060-491c-afc1-cd88fa0a9cd4" providerId="ADAL" clId="{A0270CF3-8632-414E-A339-2B3356830067}" dt="2020-05-13T12:42:01.138" v="6954"/>
          <ac:spMkLst>
            <pc:docMk/>
            <pc:sldMk cId="3669227878" sldId="504"/>
            <ac:spMk id="64" creationId="{3F7445EC-4701-4051-A167-4537DF3A6929}"/>
          </ac:spMkLst>
        </pc:spChg>
        <pc:spChg chg="mod">
          <ac:chgData name="Longueira Angel Alfonso Antonio" userId="98b170fc-3060-491c-afc1-cd88fa0a9cd4" providerId="ADAL" clId="{A0270CF3-8632-414E-A339-2B3356830067}" dt="2020-05-13T12:50:13.530" v="7179" actId="1035"/>
          <ac:spMkLst>
            <pc:docMk/>
            <pc:sldMk cId="3669227878" sldId="504"/>
            <ac:spMk id="65" creationId="{C42A0D3B-9DDD-4E0B-AF7D-2065EBAF1F21}"/>
          </ac:spMkLst>
        </pc:spChg>
        <pc:spChg chg="mod">
          <ac:chgData name="Longueira Angel Alfonso Antonio" userId="98b170fc-3060-491c-afc1-cd88fa0a9cd4" providerId="ADAL" clId="{A0270CF3-8632-414E-A339-2B3356830067}" dt="2020-05-13T12:42:01.138" v="6954"/>
          <ac:spMkLst>
            <pc:docMk/>
            <pc:sldMk cId="3669227878" sldId="504"/>
            <ac:spMk id="66" creationId="{B78D54C8-E639-455D-A5D8-3A265B85E995}"/>
          </ac:spMkLst>
        </pc:spChg>
        <pc:spChg chg="mod">
          <ac:chgData name="Longueira Angel Alfonso Antonio" userId="98b170fc-3060-491c-afc1-cd88fa0a9cd4" providerId="ADAL" clId="{A0270CF3-8632-414E-A339-2B3356830067}" dt="2020-05-13T12:42:01.138" v="6954"/>
          <ac:spMkLst>
            <pc:docMk/>
            <pc:sldMk cId="3669227878" sldId="504"/>
            <ac:spMk id="67" creationId="{694426B1-C6F8-431D-84B2-A668E2C49065}"/>
          </ac:spMkLst>
        </pc:spChg>
        <pc:spChg chg="add mod">
          <ac:chgData name="Longueira Angel Alfonso Antonio" userId="98b170fc-3060-491c-afc1-cd88fa0a9cd4" providerId="ADAL" clId="{A0270CF3-8632-414E-A339-2B3356830067}" dt="2020-05-13T12:43:45.349" v="7009" actId="1076"/>
          <ac:spMkLst>
            <pc:docMk/>
            <pc:sldMk cId="3669227878" sldId="504"/>
            <ac:spMk id="68" creationId="{999268AD-06AC-439B-92B0-54FD2CB08117}"/>
          </ac:spMkLst>
        </pc:spChg>
        <pc:spChg chg="add mod">
          <ac:chgData name="Longueira Angel Alfonso Antonio" userId="98b170fc-3060-491c-afc1-cd88fa0a9cd4" providerId="ADAL" clId="{A0270CF3-8632-414E-A339-2B3356830067}" dt="2020-05-13T12:50:13.530" v="7179" actId="1035"/>
          <ac:spMkLst>
            <pc:docMk/>
            <pc:sldMk cId="3669227878" sldId="504"/>
            <ac:spMk id="69" creationId="{8996971A-E071-4CF8-BA07-BEE94B9D7EC0}"/>
          </ac:spMkLst>
        </pc:spChg>
        <pc:spChg chg="add mod">
          <ac:chgData name="Longueira Angel Alfonso Antonio" userId="98b170fc-3060-491c-afc1-cd88fa0a9cd4" providerId="ADAL" clId="{A0270CF3-8632-414E-A339-2B3356830067}" dt="2020-05-13T12:50:13.530" v="7179" actId="1035"/>
          <ac:spMkLst>
            <pc:docMk/>
            <pc:sldMk cId="3669227878" sldId="504"/>
            <ac:spMk id="70" creationId="{C7CEDBAA-56A2-4C81-B87B-1FA2E10E326E}"/>
          </ac:spMkLst>
        </pc:spChg>
        <pc:spChg chg="add mod">
          <ac:chgData name="Longueira Angel Alfonso Antonio" userId="98b170fc-3060-491c-afc1-cd88fa0a9cd4" providerId="ADAL" clId="{A0270CF3-8632-414E-A339-2B3356830067}" dt="2020-05-13T12:50:13.530" v="7179" actId="1035"/>
          <ac:spMkLst>
            <pc:docMk/>
            <pc:sldMk cId="3669227878" sldId="504"/>
            <ac:spMk id="71" creationId="{CAB225CB-B699-41E4-A800-3ED4393765CB}"/>
          </ac:spMkLst>
        </pc:spChg>
        <pc:spChg chg="add mod">
          <ac:chgData name="Longueira Angel Alfonso Antonio" userId="98b170fc-3060-491c-afc1-cd88fa0a9cd4" providerId="ADAL" clId="{A0270CF3-8632-414E-A339-2B3356830067}" dt="2020-05-13T12:50:13.530" v="7179" actId="1035"/>
          <ac:spMkLst>
            <pc:docMk/>
            <pc:sldMk cId="3669227878" sldId="504"/>
            <ac:spMk id="72" creationId="{82AEBFA4-67F3-4A25-9736-4D022ABBBC36}"/>
          </ac:spMkLst>
        </pc:spChg>
        <pc:spChg chg="add mod">
          <ac:chgData name="Longueira Angel Alfonso Antonio" userId="98b170fc-3060-491c-afc1-cd88fa0a9cd4" providerId="ADAL" clId="{A0270CF3-8632-414E-A339-2B3356830067}" dt="2020-05-13T12:50:13.530" v="7179" actId="1035"/>
          <ac:spMkLst>
            <pc:docMk/>
            <pc:sldMk cId="3669227878" sldId="504"/>
            <ac:spMk id="73" creationId="{7A5BC09C-5163-42A2-86DF-C8740CE7F88D}"/>
          </ac:spMkLst>
        </pc:spChg>
        <pc:spChg chg="add mod">
          <ac:chgData name="Longueira Angel Alfonso Antonio" userId="98b170fc-3060-491c-afc1-cd88fa0a9cd4" providerId="ADAL" clId="{A0270CF3-8632-414E-A339-2B3356830067}" dt="2020-05-13T12:50:13.530" v="7179" actId="1035"/>
          <ac:spMkLst>
            <pc:docMk/>
            <pc:sldMk cId="3669227878" sldId="504"/>
            <ac:spMk id="74" creationId="{4935DA61-24C9-427D-A040-4DFE9849EF6C}"/>
          </ac:spMkLst>
        </pc:spChg>
        <pc:spChg chg="add mod">
          <ac:chgData name="Longueira Angel Alfonso Antonio" userId="98b170fc-3060-491c-afc1-cd88fa0a9cd4" providerId="ADAL" clId="{A0270CF3-8632-414E-A339-2B3356830067}" dt="2020-05-13T12:51:32.244" v="7227" actId="1037"/>
          <ac:spMkLst>
            <pc:docMk/>
            <pc:sldMk cId="3669227878" sldId="504"/>
            <ac:spMk id="75" creationId="{A90ABC98-A1CD-4354-B214-A739CB8259BF}"/>
          </ac:spMkLst>
        </pc:spChg>
        <pc:spChg chg="add mod">
          <ac:chgData name="Longueira Angel Alfonso Antonio" userId="98b170fc-3060-491c-afc1-cd88fa0a9cd4" providerId="ADAL" clId="{A0270CF3-8632-414E-A339-2B3356830067}" dt="2020-05-13T12:50:13.530" v="7179" actId="1035"/>
          <ac:spMkLst>
            <pc:docMk/>
            <pc:sldMk cId="3669227878" sldId="504"/>
            <ac:spMk id="76" creationId="{43EEF229-E3B9-4501-B5CF-D01FE803B66F}"/>
          </ac:spMkLst>
        </pc:spChg>
        <pc:spChg chg="add mod">
          <ac:chgData name="Longueira Angel Alfonso Antonio" userId="98b170fc-3060-491c-afc1-cd88fa0a9cd4" providerId="ADAL" clId="{A0270CF3-8632-414E-A339-2B3356830067}" dt="2020-05-13T12:50:13.530" v="7179" actId="1035"/>
          <ac:spMkLst>
            <pc:docMk/>
            <pc:sldMk cId="3669227878" sldId="504"/>
            <ac:spMk id="77" creationId="{66D29237-138A-4F39-8E75-3C9499C20717}"/>
          </ac:spMkLst>
        </pc:spChg>
        <pc:spChg chg="add mod">
          <ac:chgData name="Longueira Angel Alfonso Antonio" userId="98b170fc-3060-491c-afc1-cd88fa0a9cd4" providerId="ADAL" clId="{A0270CF3-8632-414E-A339-2B3356830067}" dt="2020-05-13T12:50:13.530" v="7179" actId="1035"/>
          <ac:spMkLst>
            <pc:docMk/>
            <pc:sldMk cId="3669227878" sldId="504"/>
            <ac:spMk id="78" creationId="{DFC34BA5-87EF-4353-A185-C2459527E637}"/>
          </ac:spMkLst>
        </pc:spChg>
        <pc:spChg chg="add mod">
          <ac:chgData name="Longueira Angel Alfonso Antonio" userId="98b170fc-3060-491c-afc1-cd88fa0a9cd4" providerId="ADAL" clId="{A0270CF3-8632-414E-A339-2B3356830067}" dt="2020-05-13T12:50:13.530" v="7179" actId="1035"/>
          <ac:spMkLst>
            <pc:docMk/>
            <pc:sldMk cId="3669227878" sldId="504"/>
            <ac:spMk id="79" creationId="{1CE97636-8522-4BF9-A4C9-5DD55B7F110C}"/>
          </ac:spMkLst>
        </pc:spChg>
        <pc:spChg chg="add mod">
          <ac:chgData name="Longueira Angel Alfonso Antonio" userId="98b170fc-3060-491c-afc1-cd88fa0a9cd4" providerId="ADAL" clId="{A0270CF3-8632-414E-A339-2B3356830067}" dt="2020-05-13T12:50:13.530" v="7179" actId="1035"/>
          <ac:spMkLst>
            <pc:docMk/>
            <pc:sldMk cId="3669227878" sldId="504"/>
            <ac:spMk id="80" creationId="{29DB2A0F-0936-4C07-ACC2-3A6F7C47472C}"/>
          </ac:spMkLst>
        </pc:spChg>
        <pc:spChg chg="add mod">
          <ac:chgData name="Longueira Angel Alfonso Antonio" userId="98b170fc-3060-491c-afc1-cd88fa0a9cd4" providerId="ADAL" clId="{A0270CF3-8632-414E-A339-2B3356830067}" dt="2020-05-13T12:50:13.530" v="7179" actId="1035"/>
          <ac:spMkLst>
            <pc:docMk/>
            <pc:sldMk cId="3669227878" sldId="504"/>
            <ac:spMk id="81" creationId="{22AEB314-DD4B-4752-AE79-3DCE90F63D9F}"/>
          </ac:spMkLst>
        </pc:spChg>
        <pc:spChg chg="add mod">
          <ac:chgData name="Longueira Angel Alfonso Antonio" userId="98b170fc-3060-491c-afc1-cd88fa0a9cd4" providerId="ADAL" clId="{A0270CF3-8632-414E-A339-2B3356830067}" dt="2020-05-13T12:50:13.530" v="7179" actId="1035"/>
          <ac:spMkLst>
            <pc:docMk/>
            <pc:sldMk cId="3669227878" sldId="504"/>
            <ac:spMk id="82" creationId="{5B97485E-9023-43A8-A9F1-DF6E1673E6F7}"/>
          </ac:spMkLst>
        </pc:spChg>
        <pc:spChg chg="add mod">
          <ac:chgData name="Longueira Angel Alfonso Antonio" userId="98b170fc-3060-491c-afc1-cd88fa0a9cd4" providerId="ADAL" clId="{A0270CF3-8632-414E-A339-2B3356830067}" dt="2020-05-13T12:51:40.295" v="7230" actId="1076"/>
          <ac:spMkLst>
            <pc:docMk/>
            <pc:sldMk cId="3669227878" sldId="504"/>
            <ac:spMk id="83" creationId="{6F8E7815-4FA4-41FF-A619-638E0EDFD046}"/>
          </ac:spMkLst>
        </pc:spChg>
        <pc:spChg chg="add del mod">
          <ac:chgData name="Longueira Angel Alfonso Antonio" userId="98b170fc-3060-491c-afc1-cd88fa0a9cd4" providerId="ADAL" clId="{A0270CF3-8632-414E-A339-2B3356830067}" dt="2020-05-13T12:51:45.992" v="7232"/>
          <ac:spMkLst>
            <pc:docMk/>
            <pc:sldMk cId="3669227878" sldId="504"/>
            <ac:spMk id="84" creationId="{349F174D-A8DE-40CD-A389-83A23B55C3C5}"/>
          </ac:spMkLst>
        </pc:spChg>
        <pc:grpChg chg="add del">
          <ac:chgData name="Longueira Angel Alfonso Antonio" userId="98b170fc-3060-491c-afc1-cd88fa0a9cd4" providerId="ADAL" clId="{A0270CF3-8632-414E-A339-2B3356830067}" dt="2020-05-13T12:41:46.742" v="6948" actId="165"/>
          <ac:grpSpMkLst>
            <pc:docMk/>
            <pc:sldMk cId="3669227878" sldId="504"/>
            <ac:grpSpMk id="6" creationId="{DDA8527C-4F21-458F-A653-F0E8543713FF}"/>
          </ac:grpSpMkLst>
        </pc:grpChg>
        <pc:grpChg chg="del">
          <ac:chgData name="Longueira Angel Alfonso Antonio" userId="98b170fc-3060-491c-afc1-cd88fa0a9cd4" providerId="ADAL" clId="{A0270CF3-8632-414E-A339-2B3356830067}" dt="2020-05-13T12:43:54.440" v="7018" actId="478"/>
          <ac:grpSpMkLst>
            <pc:docMk/>
            <pc:sldMk cId="3669227878" sldId="504"/>
            <ac:grpSpMk id="8" creationId="{D3014EA8-6054-472F-815C-C978B4E4CC75}"/>
          </ac:grpSpMkLst>
        </pc:grpChg>
        <pc:grpChg chg="del">
          <ac:chgData name="Longueira Angel Alfonso Antonio" userId="98b170fc-3060-491c-afc1-cd88fa0a9cd4" providerId="ADAL" clId="{A0270CF3-8632-414E-A339-2B3356830067}" dt="2020-05-13T12:43:49.060" v="7010" actId="478"/>
          <ac:grpSpMkLst>
            <pc:docMk/>
            <pc:sldMk cId="3669227878" sldId="504"/>
            <ac:grpSpMk id="13" creationId="{ED73354D-F26C-4D7C-89A3-9386C6CA89BB}"/>
          </ac:grpSpMkLst>
        </pc:grpChg>
        <pc:grpChg chg="add mod">
          <ac:chgData name="Longueira Angel Alfonso Antonio" userId="98b170fc-3060-491c-afc1-cd88fa0a9cd4" providerId="ADAL" clId="{A0270CF3-8632-414E-A339-2B3356830067}" dt="2020-05-13T12:50:13.530" v="7179" actId="1035"/>
          <ac:grpSpMkLst>
            <pc:docMk/>
            <pc:sldMk cId="3669227878" sldId="504"/>
            <ac:grpSpMk id="44" creationId="{3CF912D8-2555-4E66-9956-FD3DAF2AB03A}"/>
          </ac:grpSpMkLst>
        </pc:grpChg>
        <pc:grpChg chg="mod">
          <ac:chgData name="Longueira Angel Alfonso Antonio" userId="98b170fc-3060-491c-afc1-cd88fa0a9cd4" providerId="ADAL" clId="{A0270CF3-8632-414E-A339-2B3356830067}" dt="2020-05-13T12:42:01.138" v="6954"/>
          <ac:grpSpMkLst>
            <pc:docMk/>
            <pc:sldMk cId="3669227878" sldId="504"/>
            <ac:grpSpMk id="53" creationId="{D6712B17-4FA4-4BC9-90E6-D627727F0B92}"/>
          </ac:grpSpMkLst>
        </pc:grpChg>
        <pc:picChg chg="del mod topLvl">
          <ac:chgData name="Longueira Angel Alfonso Antonio" userId="98b170fc-3060-491c-afc1-cd88fa0a9cd4" providerId="ADAL" clId="{A0270CF3-8632-414E-A339-2B3356830067}" dt="2020-05-13T12:41:49.856" v="6949" actId="478"/>
          <ac:picMkLst>
            <pc:docMk/>
            <pc:sldMk cId="3669227878" sldId="504"/>
            <ac:picMk id="5" creationId="{7C5C3908-5808-425B-96E4-6D377FA9A327}"/>
          </ac:picMkLst>
        </pc:picChg>
        <pc:picChg chg="del">
          <ac:chgData name="Longueira Angel Alfonso Antonio" userId="98b170fc-3060-491c-afc1-cd88fa0a9cd4" providerId="ADAL" clId="{A0270CF3-8632-414E-A339-2B3356830067}" dt="2020-05-13T12:43:41.966" v="7006" actId="478"/>
          <ac:picMkLst>
            <pc:docMk/>
            <pc:sldMk cId="3669227878" sldId="504"/>
            <ac:picMk id="9" creationId="{FA125CB7-7844-495C-8922-DC723609BDC9}"/>
          </ac:picMkLst>
        </pc:picChg>
        <pc:picChg chg="del">
          <ac:chgData name="Longueira Angel Alfonso Antonio" userId="98b170fc-3060-491c-afc1-cd88fa0a9cd4" providerId="ADAL" clId="{A0270CF3-8632-414E-A339-2B3356830067}" dt="2020-05-13T12:43:49.727" v="7011" actId="478"/>
          <ac:picMkLst>
            <pc:docMk/>
            <pc:sldMk cId="3669227878" sldId="504"/>
            <ac:picMk id="10" creationId="{A1B74437-3E14-44E6-94AC-F638CCE446C6}"/>
          </ac:picMkLst>
        </pc:picChg>
        <pc:picChg chg="del">
          <ac:chgData name="Longueira Angel Alfonso Antonio" userId="98b170fc-3060-491c-afc1-cd88fa0a9cd4" providerId="ADAL" clId="{A0270CF3-8632-414E-A339-2B3356830067}" dt="2020-05-13T12:43:43.278" v="7007" actId="478"/>
          <ac:picMkLst>
            <pc:docMk/>
            <pc:sldMk cId="3669227878" sldId="504"/>
            <ac:picMk id="11" creationId="{0B099422-6058-40D1-8F8F-02DBFC3BB633}"/>
          </ac:picMkLst>
        </pc:picChg>
        <pc:picChg chg="add mod">
          <ac:chgData name="Longueira Angel Alfonso Antonio" userId="98b170fc-3060-491c-afc1-cd88fa0a9cd4" providerId="ADAL" clId="{A0270CF3-8632-414E-A339-2B3356830067}" dt="2020-05-13T12:55:34.054" v="7251" actId="1076"/>
          <ac:picMkLst>
            <pc:docMk/>
            <pc:sldMk cId="3669227878" sldId="504"/>
            <ac:picMk id="16" creationId="{2088FB7A-5FB0-41ED-B718-98180F774994}"/>
          </ac:picMkLst>
        </pc:picChg>
        <pc:picChg chg="del">
          <ac:chgData name="Longueira Angel Alfonso Antonio" userId="98b170fc-3060-491c-afc1-cd88fa0a9cd4" providerId="ADAL" clId="{A0270CF3-8632-414E-A339-2B3356830067}" dt="2020-05-13T12:43:50.565" v="7012" actId="478"/>
          <ac:picMkLst>
            <pc:docMk/>
            <pc:sldMk cId="3669227878" sldId="504"/>
            <ac:picMk id="17" creationId="{86068619-D4E2-4E35-AEE3-9ACA174CD7C6}"/>
          </ac:picMkLst>
        </pc:picChg>
        <pc:picChg chg="del">
          <ac:chgData name="Longueira Angel Alfonso Antonio" userId="98b170fc-3060-491c-afc1-cd88fa0a9cd4" providerId="ADAL" clId="{A0270CF3-8632-414E-A339-2B3356830067}" dt="2020-05-13T12:43:09.058" v="6995" actId="478"/>
          <ac:picMkLst>
            <pc:docMk/>
            <pc:sldMk cId="3669227878" sldId="504"/>
            <ac:picMk id="21" creationId="{2B3D29A7-F294-41CD-9B6E-BDD33CC3E6BC}"/>
          </ac:picMkLst>
        </pc:picChg>
        <pc:picChg chg="del">
          <ac:chgData name="Longueira Angel Alfonso Antonio" userId="98b170fc-3060-491c-afc1-cd88fa0a9cd4" providerId="ADAL" clId="{A0270CF3-8632-414E-A339-2B3356830067}" dt="2020-05-13T12:43:53.313" v="7016" actId="478"/>
          <ac:picMkLst>
            <pc:docMk/>
            <pc:sldMk cId="3669227878" sldId="504"/>
            <ac:picMk id="1028" creationId="{0A1948A8-141A-4A8C-B481-8C1C9A7E4380}"/>
          </ac:picMkLst>
        </pc:picChg>
      </pc:sldChg>
    </pc:docChg>
  </pc:docChgLst>
  <pc:docChgLst>
    <pc:chgData name="Longueira Angel Alfonso Antonio" userId="98b170fc-3060-491c-afc1-cd88fa0a9cd4" providerId="ADAL" clId="{9EDF059B-6CF4-4CF8-9CC4-B347E627DA29}"/>
    <pc:docChg chg="undo redo custSel addSld delSld modSld sldOrd modMainMaster modShowInfo">
      <pc:chgData name="Longueira Angel Alfonso Antonio" userId="98b170fc-3060-491c-afc1-cd88fa0a9cd4" providerId="ADAL" clId="{9EDF059B-6CF4-4CF8-9CC4-B347E627DA29}" dt="2020-07-09T09:17:29.443" v="12158" actId="313"/>
      <pc:docMkLst>
        <pc:docMk/>
      </pc:docMkLst>
      <pc:sldChg chg="addSp modSp mod modTransition modNotesTx">
        <pc:chgData name="Longueira Angel Alfonso Antonio" userId="98b170fc-3060-491c-afc1-cd88fa0a9cd4" providerId="ADAL" clId="{9EDF059B-6CF4-4CF8-9CC4-B347E627DA29}" dt="2020-07-09T09:17:29.443" v="12158" actId="313"/>
        <pc:sldMkLst>
          <pc:docMk/>
          <pc:sldMk cId="0" sldId="263"/>
        </pc:sldMkLst>
        <pc:spChg chg="mod">
          <ac:chgData name="Longueira Angel Alfonso Antonio" userId="98b170fc-3060-491c-afc1-cd88fa0a9cd4" providerId="ADAL" clId="{9EDF059B-6CF4-4CF8-9CC4-B347E627DA29}" dt="2020-07-02T11:17:40.946" v="16" actId="20577"/>
          <ac:spMkLst>
            <pc:docMk/>
            <pc:sldMk cId="0" sldId="263"/>
            <ac:spMk id="2" creationId="{00000000-0000-0000-0000-000000000000}"/>
          </ac:spMkLst>
        </pc:spChg>
        <pc:spChg chg="mod">
          <ac:chgData name="Longueira Angel Alfonso Antonio" userId="98b170fc-3060-491c-afc1-cd88fa0a9cd4" providerId="ADAL" clId="{9EDF059B-6CF4-4CF8-9CC4-B347E627DA29}" dt="2020-07-08T10:49:28.611" v="10913"/>
          <ac:spMkLst>
            <pc:docMk/>
            <pc:sldMk cId="0" sldId="263"/>
            <ac:spMk id="5" creationId="{90D3BA34-B38D-4A45-944E-24BA8C15D65C}"/>
          </ac:spMkLst>
        </pc:spChg>
        <pc:spChg chg="add mod">
          <ac:chgData name="Longueira Angel Alfonso Antonio" userId="98b170fc-3060-491c-afc1-cd88fa0a9cd4" providerId="ADAL" clId="{9EDF059B-6CF4-4CF8-9CC4-B347E627DA29}" dt="2020-07-08T10:49:33.437" v="10915" actId="1076"/>
          <ac:spMkLst>
            <pc:docMk/>
            <pc:sldMk cId="0" sldId="263"/>
            <ac:spMk id="7" creationId="{D7C8FB8B-4AD7-4EB4-B287-F6159755AB9E}"/>
          </ac:spMkLst>
        </pc:spChg>
        <pc:spChg chg="add mod">
          <ac:chgData name="Longueira Angel Alfonso Antonio" userId="98b170fc-3060-491c-afc1-cd88fa0a9cd4" providerId="ADAL" clId="{9EDF059B-6CF4-4CF8-9CC4-B347E627DA29}" dt="2020-07-08T10:49:33.437" v="10915" actId="1076"/>
          <ac:spMkLst>
            <pc:docMk/>
            <pc:sldMk cId="0" sldId="263"/>
            <ac:spMk id="8" creationId="{A85FC695-AED1-47AB-B3E0-DCD80222DA60}"/>
          </ac:spMkLst>
        </pc:spChg>
        <pc:grpChg chg="add mod">
          <ac:chgData name="Longueira Angel Alfonso Antonio" userId="98b170fc-3060-491c-afc1-cd88fa0a9cd4" providerId="ADAL" clId="{9EDF059B-6CF4-4CF8-9CC4-B347E627DA29}" dt="2020-07-08T10:49:33.437" v="10915" actId="1076"/>
          <ac:grpSpMkLst>
            <pc:docMk/>
            <pc:sldMk cId="0" sldId="263"/>
            <ac:grpSpMk id="4" creationId="{9B9DFD57-ED24-4BD9-BB3E-00724D156CD8}"/>
          </ac:grpSpMkLst>
        </pc:grpChg>
        <pc:picChg chg="add mod">
          <ac:chgData name="Longueira Angel Alfonso Antonio" userId="98b170fc-3060-491c-afc1-cd88fa0a9cd4" providerId="ADAL" clId="{9EDF059B-6CF4-4CF8-9CC4-B347E627DA29}" dt="2020-07-08T10:49:33.437" v="10915" actId="1076"/>
          <ac:picMkLst>
            <pc:docMk/>
            <pc:sldMk cId="0" sldId="263"/>
            <ac:picMk id="3" creationId="{055E2FF4-10EA-4A05-82EE-370AB1F347B0}"/>
          </ac:picMkLst>
        </pc:picChg>
        <pc:picChg chg="mod">
          <ac:chgData name="Longueira Angel Alfonso Antonio" userId="98b170fc-3060-491c-afc1-cd88fa0a9cd4" providerId="ADAL" clId="{9EDF059B-6CF4-4CF8-9CC4-B347E627DA29}" dt="2020-07-08T10:49:28.611" v="10913"/>
          <ac:picMkLst>
            <pc:docMk/>
            <pc:sldMk cId="0" sldId="263"/>
            <ac:picMk id="6" creationId="{40FCB6B2-6F5E-4059-8E49-135F2CED0A1D}"/>
          </ac:picMkLst>
        </pc:picChg>
        <pc:picChg chg="add mod">
          <ac:chgData name="Longueira Angel Alfonso Antonio" userId="98b170fc-3060-491c-afc1-cd88fa0a9cd4" providerId="ADAL" clId="{9EDF059B-6CF4-4CF8-9CC4-B347E627DA29}" dt="2020-07-09T09:08:46.738" v="12140"/>
          <ac:picMkLst>
            <pc:docMk/>
            <pc:sldMk cId="0" sldId="263"/>
            <ac:picMk id="9" creationId="{342ECDE7-2DDD-44C9-B1E1-92CA765A3D38}"/>
          </ac:picMkLst>
        </pc:picChg>
      </pc:sldChg>
      <pc:sldChg chg="addSp delSp modSp mod modTransition modAnim modNotesTx">
        <pc:chgData name="Longueira Angel Alfonso Antonio" userId="98b170fc-3060-491c-afc1-cd88fa0a9cd4" providerId="ADAL" clId="{9EDF059B-6CF4-4CF8-9CC4-B347E627DA29}" dt="2020-07-09T09:16:20.590" v="12157"/>
        <pc:sldMkLst>
          <pc:docMk/>
          <pc:sldMk cId="0" sldId="270"/>
        </pc:sldMkLst>
        <pc:spChg chg="mod">
          <ac:chgData name="Longueira Angel Alfonso Antonio" userId="98b170fc-3060-491c-afc1-cd88fa0a9cd4" providerId="ADAL" clId="{9EDF059B-6CF4-4CF8-9CC4-B347E627DA29}" dt="2020-07-07T21:49:12.482" v="4566" actId="404"/>
          <ac:spMkLst>
            <pc:docMk/>
            <pc:sldMk cId="0" sldId="270"/>
            <ac:spMk id="2" creationId="{00000000-0000-0000-0000-000000000000}"/>
          </ac:spMkLst>
        </pc:spChg>
        <pc:spChg chg="add mod">
          <ac:chgData name="Longueira Angel Alfonso Antonio" userId="98b170fc-3060-491c-afc1-cd88fa0a9cd4" providerId="ADAL" clId="{9EDF059B-6CF4-4CF8-9CC4-B347E627DA29}" dt="2020-07-08T07:56:24.693" v="10895" actId="14100"/>
          <ac:spMkLst>
            <pc:docMk/>
            <pc:sldMk cId="0" sldId="270"/>
            <ac:spMk id="3" creationId="{DDA52FFF-28EC-4DDD-A5F5-E090D4CC610E}"/>
          </ac:spMkLst>
        </pc:spChg>
        <pc:spChg chg="mod">
          <ac:chgData name="Longueira Angel Alfonso Antonio" userId="98b170fc-3060-491c-afc1-cd88fa0a9cd4" providerId="ADAL" clId="{9EDF059B-6CF4-4CF8-9CC4-B347E627DA29}" dt="2020-07-08T07:54:34.304" v="10811" actId="1076"/>
          <ac:spMkLst>
            <pc:docMk/>
            <pc:sldMk cId="0" sldId="270"/>
            <ac:spMk id="7" creationId="{00000000-0000-0000-0000-000000000000}"/>
          </ac:spMkLst>
        </pc:spChg>
        <pc:picChg chg="add del mod">
          <ac:chgData name="Longueira Angel Alfonso Antonio" userId="98b170fc-3060-491c-afc1-cd88fa0a9cd4" providerId="ADAL" clId="{9EDF059B-6CF4-4CF8-9CC4-B347E627DA29}" dt="2020-07-09T07:03:01.246" v="11936"/>
          <ac:picMkLst>
            <pc:docMk/>
            <pc:sldMk cId="0" sldId="270"/>
            <ac:picMk id="4" creationId="{AE774FE3-BF65-4EB7-BABD-E9D519CFC10B}"/>
          </ac:picMkLst>
        </pc:picChg>
        <pc:picChg chg="add del mod">
          <ac:chgData name="Longueira Angel Alfonso Antonio" userId="98b170fc-3060-491c-afc1-cd88fa0a9cd4" providerId="ADAL" clId="{9EDF059B-6CF4-4CF8-9CC4-B347E627DA29}" dt="2020-07-09T08:01:48.335" v="12017"/>
          <ac:picMkLst>
            <pc:docMk/>
            <pc:sldMk cId="0" sldId="270"/>
            <ac:picMk id="5" creationId="{F2B3C0C5-3AB0-4A18-9F1A-76BD375628C8}"/>
          </ac:picMkLst>
        </pc:picChg>
        <pc:picChg chg="add del mod">
          <ac:chgData name="Longueira Angel Alfonso Antonio" userId="98b170fc-3060-491c-afc1-cd88fa0a9cd4" providerId="ADAL" clId="{9EDF059B-6CF4-4CF8-9CC4-B347E627DA29}" dt="2020-07-09T09:15:15.026" v="12153"/>
          <ac:picMkLst>
            <pc:docMk/>
            <pc:sldMk cId="0" sldId="270"/>
            <ac:picMk id="6" creationId="{EB501AE4-5195-4BC3-B45D-C5DDD3B8F7F6}"/>
          </ac:picMkLst>
        </pc:picChg>
        <pc:picChg chg="add del mod">
          <ac:chgData name="Longueira Angel Alfonso Antonio" userId="98b170fc-3060-491c-afc1-cd88fa0a9cd4" providerId="ADAL" clId="{9EDF059B-6CF4-4CF8-9CC4-B347E627DA29}" dt="2020-07-09T09:15:32.136" v="12154"/>
          <ac:picMkLst>
            <pc:docMk/>
            <pc:sldMk cId="0" sldId="270"/>
            <ac:picMk id="8" creationId="{333A1DF2-FA47-481B-8969-D59B2865B459}"/>
          </ac:picMkLst>
        </pc:picChg>
        <pc:picChg chg="add del mod">
          <ac:chgData name="Longueira Angel Alfonso Antonio" userId="98b170fc-3060-491c-afc1-cd88fa0a9cd4" providerId="ADAL" clId="{9EDF059B-6CF4-4CF8-9CC4-B347E627DA29}" dt="2020-07-09T09:15:58.008" v="12155"/>
          <ac:picMkLst>
            <pc:docMk/>
            <pc:sldMk cId="0" sldId="270"/>
            <ac:picMk id="9" creationId="{6AE8C6FF-D0BD-4B83-B8BF-A80F140FFD48}"/>
          </ac:picMkLst>
        </pc:picChg>
        <pc:picChg chg="add del mod">
          <ac:chgData name="Longueira Angel Alfonso Antonio" userId="98b170fc-3060-491c-afc1-cd88fa0a9cd4" providerId="ADAL" clId="{9EDF059B-6CF4-4CF8-9CC4-B347E627DA29}" dt="2020-07-09T09:16:08.174" v="12156"/>
          <ac:picMkLst>
            <pc:docMk/>
            <pc:sldMk cId="0" sldId="270"/>
            <ac:picMk id="10" creationId="{2EA84109-D1E5-4FD5-B15C-4A7B6D29009E}"/>
          </ac:picMkLst>
        </pc:picChg>
        <pc:picChg chg="add del mod">
          <ac:chgData name="Longueira Angel Alfonso Antonio" userId="98b170fc-3060-491c-afc1-cd88fa0a9cd4" providerId="ADAL" clId="{9EDF059B-6CF4-4CF8-9CC4-B347E627DA29}" dt="2020-07-09T09:16:20.590" v="12157"/>
          <ac:picMkLst>
            <pc:docMk/>
            <pc:sldMk cId="0" sldId="270"/>
            <ac:picMk id="11" creationId="{5FDE8DDB-4CEF-4AFB-BFBA-1637A532AA1F}"/>
          </ac:picMkLst>
        </pc:picChg>
        <pc:picChg chg="add mod">
          <ac:chgData name="Longueira Angel Alfonso Antonio" userId="98b170fc-3060-491c-afc1-cd88fa0a9cd4" providerId="ADAL" clId="{9EDF059B-6CF4-4CF8-9CC4-B347E627DA29}" dt="2020-07-09T09:16:20.590" v="12157"/>
          <ac:picMkLst>
            <pc:docMk/>
            <pc:sldMk cId="0" sldId="270"/>
            <ac:picMk id="12" creationId="{5A7AECF3-F847-435E-B66D-5227719B86A3}"/>
          </ac:picMkLst>
        </pc:picChg>
      </pc:sldChg>
      <pc:sldChg chg="addSp delSp modSp add mod ord modTransition modAnim modNotesTx">
        <pc:chgData name="Longueira Angel Alfonso Antonio" userId="98b170fc-3060-491c-afc1-cd88fa0a9cd4" providerId="ADAL" clId="{9EDF059B-6CF4-4CF8-9CC4-B347E627DA29}" dt="2020-07-09T08:16:10.370" v="12041"/>
        <pc:sldMkLst>
          <pc:docMk/>
          <pc:sldMk cId="0" sldId="277"/>
        </pc:sldMkLst>
        <pc:spChg chg="mod">
          <ac:chgData name="Longueira Angel Alfonso Antonio" userId="98b170fc-3060-491c-afc1-cd88fa0a9cd4" providerId="ADAL" clId="{9EDF059B-6CF4-4CF8-9CC4-B347E627DA29}" dt="2020-07-07T21:15:02.451" v="4317" actId="790"/>
          <ac:spMkLst>
            <pc:docMk/>
            <pc:sldMk cId="0" sldId="277"/>
            <ac:spMk id="4" creationId="{00000000-0000-0000-0000-000000000000}"/>
          </ac:spMkLst>
        </pc:spChg>
        <pc:picChg chg="add del mod">
          <ac:chgData name="Longueira Angel Alfonso Antonio" userId="98b170fc-3060-491c-afc1-cd88fa0a9cd4" providerId="ADAL" clId="{9EDF059B-6CF4-4CF8-9CC4-B347E627DA29}" dt="2020-07-09T07:03:01.246" v="11936"/>
          <ac:picMkLst>
            <pc:docMk/>
            <pc:sldMk cId="0" sldId="277"/>
            <ac:picMk id="3" creationId="{0F8163B4-3DB7-4DCE-99F3-8E9C4FB34207}"/>
          </ac:picMkLst>
        </pc:picChg>
        <pc:picChg chg="add del mod">
          <ac:chgData name="Longueira Angel Alfonso Antonio" userId="98b170fc-3060-491c-afc1-cd88fa0a9cd4" providerId="ADAL" clId="{9EDF059B-6CF4-4CF8-9CC4-B347E627DA29}" dt="2020-07-09T08:16:10.370" v="12041"/>
          <ac:picMkLst>
            <pc:docMk/>
            <pc:sldMk cId="0" sldId="277"/>
            <ac:picMk id="5" creationId="{A8E8EB88-3C07-49D3-A2D5-BA2228FF30D1}"/>
          </ac:picMkLst>
        </pc:picChg>
        <pc:picChg chg="add mod">
          <ac:chgData name="Longueira Angel Alfonso Antonio" userId="98b170fc-3060-491c-afc1-cd88fa0a9cd4" providerId="ADAL" clId="{9EDF059B-6CF4-4CF8-9CC4-B347E627DA29}" dt="2020-07-09T08:16:10.370" v="12041"/>
          <ac:picMkLst>
            <pc:docMk/>
            <pc:sldMk cId="0" sldId="277"/>
            <ac:picMk id="6" creationId="{72CE4C70-F833-463A-BF6E-D87027C994F3}"/>
          </ac:picMkLst>
        </pc:picChg>
      </pc:sldChg>
      <pc:sldChg chg="addSp delSp modSp add mod ord modTransition modAnim modNotesTx">
        <pc:chgData name="Longueira Angel Alfonso Antonio" userId="98b170fc-3060-491c-afc1-cd88fa0a9cd4" providerId="ADAL" clId="{9EDF059B-6CF4-4CF8-9CC4-B347E627DA29}" dt="2020-07-09T08:37:55.716" v="12093"/>
        <pc:sldMkLst>
          <pc:docMk/>
          <pc:sldMk cId="0" sldId="325"/>
        </pc:sldMkLst>
        <pc:spChg chg="mod">
          <ac:chgData name="Longueira Angel Alfonso Antonio" userId="98b170fc-3060-491c-afc1-cd88fa0a9cd4" providerId="ADAL" clId="{9EDF059B-6CF4-4CF8-9CC4-B347E627DA29}" dt="2020-07-07T21:19:34.307" v="4391" actId="20577"/>
          <ac:spMkLst>
            <pc:docMk/>
            <pc:sldMk cId="0" sldId="325"/>
            <ac:spMk id="11" creationId="{00000000-0000-0000-0000-000000000000}"/>
          </ac:spMkLst>
        </pc:spChg>
        <pc:picChg chg="add del mod">
          <ac:chgData name="Longueira Angel Alfonso Antonio" userId="98b170fc-3060-491c-afc1-cd88fa0a9cd4" providerId="ADAL" clId="{9EDF059B-6CF4-4CF8-9CC4-B347E627DA29}" dt="2020-07-09T07:03:01.246" v="11936"/>
          <ac:picMkLst>
            <pc:docMk/>
            <pc:sldMk cId="0" sldId="325"/>
            <ac:picMk id="3" creationId="{FDFC5D8F-04DE-4DB5-999D-572DAEB6A6D2}"/>
          </ac:picMkLst>
        </pc:picChg>
        <pc:picChg chg="add del mod">
          <ac:chgData name="Longueira Angel Alfonso Antonio" userId="98b170fc-3060-491c-afc1-cd88fa0a9cd4" providerId="ADAL" clId="{9EDF059B-6CF4-4CF8-9CC4-B347E627DA29}" dt="2020-07-09T08:37:19.844" v="12092"/>
          <ac:picMkLst>
            <pc:docMk/>
            <pc:sldMk cId="0" sldId="325"/>
            <ac:picMk id="4" creationId="{DC0C309C-D77C-40DA-A0E5-05552BCFAAC0}"/>
          </ac:picMkLst>
        </pc:picChg>
        <pc:picChg chg="add del mod">
          <ac:chgData name="Longueira Angel Alfonso Antonio" userId="98b170fc-3060-491c-afc1-cd88fa0a9cd4" providerId="ADAL" clId="{9EDF059B-6CF4-4CF8-9CC4-B347E627DA29}" dt="2020-07-09T08:37:55.716" v="12093"/>
          <ac:picMkLst>
            <pc:docMk/>
            <pc:sldMk cId="0" sldId="325"/>
            <ac:picMk id="5" creationId="{7A00B264-0338-4C19-83E1-83E813C29E41}"/>
          </ac:picMkLst>
        </pc:picChg>
        <pc:picChg chg="add mod">
          <ac:chgData name="Longueira Angel Alfonso Antonio" userId="98b170fc-3060-491c-afc1-cd88fa0a9cd4" providerId="ADAL" clId="{9EDF059B-6CF4-4CF8-9CC4-B347E627DA29}" dt="2020-07-09T08:37:55.716" v="12093"/>
          <ac:picMkLst>
            <pc:docMk/>
            <pc:sldMk cId="0" sldId="325"/>
            <ac:picMk id="6" creationId="{59F7C1C3-FD46-473A-B5F9-8E3C57CC358D}"/>
          </ac:picMkLst>
        </pc:picChg>
      </pc:sldChg>
      <pc:sldChg chg="addSp modSp add mod ord modTransition modNotesTx">
        <pc:chgData name="Longueira Angel Alfonso Antonio" userId="98b170fc-3060-491c-afc1-cd88fa0a9cd4" providerId="ADAL" clId="{9EDF059B-6CF4-4CF8-9CC4-B347E627DA29}" dt="2020-07-09T09:01:50.676" v="12125"/>
        <pc:sldMkLst>
          <pc:docMk/>
          <pc:sldMk cId="0" sldId="326"/>
        </pc:sldMkLst>
        <pc:spChg chg="mod">
          <ac:chgData name="Longueira Angel Alfonso Antonio" userId="98b170fc-3060-491c-afc1-cd88fa0a9cd4" providerId="ADAL" clId="{9EDF059B-6CF4-4CF8-9CC4-B347E627DA29}" dt="2020-07-07T21:16:02.484" v="4352" actId="790"/>
          <ac:spMkLst>
            <pc:docMk/>
            <pc:sldMk cId="0" sldId="326"/>
            <ac:spMk id="11" creationId="{00000000-0000-0000-0000-000000000000}"/>
          </ac:spMkLst>
        </pc:spChg>
        <pc:picChg chg="add mod">
          <ac:chgData name="Longueira Angel Alfonso Antonio" userId="98b170fc-3060-491c-afc1-cd88fa0a9cd4" providerId="ADAL" clId="{9EDF059B-6CF4-4CF8-9CC4-B347E627DA29}" dt="2020-07-09T09:01:50.676" v="12125"/>
          <ac:picMkLst>
            <pc:docMk/>
            <pc:sldMk cId="0" sldId="326"/>
            <ac:picMk id="4" creationId="{7864C99B-3019-4322-8914-D1F201E8163E}"/>
          </ac:picMkLst>
        </pc:picChg>
      </pc:sldChg>
      <pc:sldChg chg="del">
        <pc:chgData name="Longueira Angel Alfonso Antonio" userId="98b170fc-3060-491c-afc1-cd88fa0a9cd4" providerId="ADAL" clId="{9EDF059B-6CF4-4CF8-9CC4-B347E627DA29}" dt="2020-07-07T13:07:14.502" v="3946" actId="47"/>
        <pc:sldMkLst>
          <pc:docMk/>
          <pc:sldMk cId="0" sldId="377"/>
        </pc:sldMkLst>
      </pc:sldChg>
      <pc:sldChg chg="addSp delSp modSp add mod ord modTransition setBg modAnim modNotesTx">
        <pc:chgData name="Longueira Angel Alfonso Antonio" userId="98b170fc-3060-491c-afc1-cd88fa0a9cd4" providerId="ADAL" clId="{9EDF059B-6CF4-4CF8-9CC4-B347E627DA29}" dt="2020-07-09T08:04:43.121" v="12021"/>
        <pc:sldMkLst>
          <pc:docMk/>
          <pc:sldMk cId="0" sldId="382"/>
        </pc:sldMkLst>
        <pc:spChg chg="mod">
          <ac:chgData name="Longueira Angel Alfonso Antonio" userId="98b170fc-3060-491c-afc1-cd88fa0a9cd4" providerId="ADAL" clId="{9EDF059B-6CF4-4CF8-9CC4-B347E627DA29}" dt="2020-07-06T18:42:53.321" v="595" actId="790"/>
          <ac:spMkLst>
            <pc:docMk/>
            <pc:sldMk cId="0" sldId="382"/>
            <ac:spMk id="5" creationId="{4FD5968C-B6C4-45FF-85DD-441DBC3F7E2D}"/>
          </ac:spMkLst>
        </pc:spChg>
        <pc:spChg chg="add del mod">
          <ac:chgData name="Longueira Angel Alfonso Antonio" userId="98b170fc-3060-491c-afc1-cd88fa0a9cd4" providerId="ADAL" clId="{9EDF059B-6CF4-4CF8-9CC4-B347E627DA29}" dt="2020-07-07T21:46:28.527" v="4562" actId="478"/>
          <ac:spMkLst>
            <pc:docMk/>
            <pc:sldMk cId="0" sldId="382"/>
            <ac:spMk id="6" creationId="{86732DCB-E09D-402C-90C8-B5C7BD142532}"/>
          </ac:spMkLst>
        </pc:spChg>
        <pc:spChg chg="mod">
          <ac:chgData name="Longueira Angel Alfonso Antonio" userId="98b170fc-3060-491c-afc1-cd88fa0a9cd4" providerId="ADAL" clId="{9EDF059B-6CF4-4CF8-9CC4-B347E627DA29}" dt="2020-07-07T21:46:39.484" v="4564" actId="465"/>
          <ac:spMkLst>
            <pc:docMk/>
            <pc:sldMk cId="0" sldId="382"/>
            <ac:spMk id="26" creationId="{4FD5968C-B6C4-45FF-85DD-441DBC3F7E2D}"/>
          </ac:spMkLst>
        </pc:spChg>
        <pc:spChg chg="mod">
          <ac:chgData name="Longueira Angel Alfonso Antonio" userId="98b170fc-3060-491c-afc1-cd88fa0a9cd4" providerId="ADAL" clId="{9EDF059B-6CF4-4CF8-9CC4-B347E627DA29}" dt="2020-07-07T21:46:39.484" v="4564" actId="465"/>
          <ac:spMkLst>
            <pc:docMk/>
            <pc:sldMk cId="0" sldId="382"/>
            <ac:spMk id="27" creationId="{4FD5968C-B6C4-45FF-85DD-441DBC3F7E2D}"/>
          </ac:spMkLst>
        </pc:spChg>
        <pc:spChg chg="mod">
          <ac:chgData name="Longueira Angel Alfonso Antonio" userId="98b170fc-3060-491c-afc1-cd88fa0a9cd4" providerId="ADAL" clId="{9EDF059B-6CF4-4CF8-9CC4-B347E627DA29}" dt="2020-07-07T21:46:31.797" v="4563" actId="1076"/>
          <ac:spMkLst>
            <pc:docMk/>
            <pc:sldMk cId="0" sldId="382"/>
            <ac:spMk id="28" creationId="{4FD5968C-B6C4-45FF-85DD-441DBC3F7E2D}"/>
          </ac:spMkLst>
        </pc:spChg>
        <pc:picChg chg="add del mod">
          <ac:chgData name="Longueira Angel Alfonso Antonio" userId="98b170fc-3060-491c-afc1-cd88fa0a9cd4" providerId="ADAL" clId="{9EDF059B-6CF4-4CF8-9CC4-B347E627DA29}" dt="2020-07-09T07:03:01.246" v="11936"/>
          <ac:picMkLst>
            <pc:docMk/>
            <pc:sldMk cId="0" sldId="382"/>
            <ac:picMk id="2" creationId="{A8DA4305-80DF-4397-8D44-E6D7AA1B39A5}"/>
          </ac:picMkLst>
        </pc:picChg>
        <pc:picChg chg="add mod">
          <ac:chgData name="Longueira Angel Alfonso Antonio" userId="98b170fc-3060-491c-afc1-cd88fa0a9cd4" providerId="ADAL" clId="{9EDF059B-6CF4-4CF8-9CC4-B347E627DA29}" dt="2020-07-09T08:04:43.121" v="12021"/>
          <ac:picMkLst>
            <pc:docMk/>
            <pc:sldMk cId="0" sldId="382"/>
            <ac:picMk id="3" creationId="{1C737B61-B6DD-4AB8-BD5B-B33F13E4CC30}"/>
          </ac:picMkLst>
        </pc:picChg>
      </pc:sldChg>
      <pc:sldChg chg="addSp delSp modSp add mod ord modTransition modAnim modNotesTx">
        <pc:chgData name="Longueira Angel Alfonso Antonio" userId="98b170fc-3060-491c-afc1-cd88fa0a9cd4" providerId="ADAL" clId="{9EDF059B-6CF4-4CF8-9CC4-B347E627DA29}" dt="2020-07-09T08:05:04.562" v="12023"/>
        <pc:sldMkLst>
          <pc:docMk/>
          <pc:sldMk cId="0" sldId="385"/>
        </pc:sldMkLst>
        <pc:spChg chg="mod">
          <ac:chgData name="Longueira Angel Alfonso Antonio" userId="98b170fc-3060-491c-afc1-cd88fa0a9cd4" providerId="ADAL" clId="{9EDF059B-6CF4-4CF8-9CC4-B347E627DA29}" dt="2020-07-07T21:14:33.174" v="4287" actId="20577"/>
          <ac:spMkLst>
            <pc:docMk/>
            <pc:sldMk cId="0" sldId="385"/>
            <ac:spMk id="4" creationId="{00000000-0000-0000-0000-000000000000}"/>
          </ac:spMkLst>
        </pc:spChg>
        <pc:picChg chg="add del mod">
          <ac:chgData name="Longueira Angel Alfonso Antonio" userId="98b170fc-3060-491c-afc1-cd88fa0a9cd4" providerId="ADAL" clId="{9EDF059B-6CF4-4CF8-9CC4-B347E627DA29}" dt="2020-07-09T07:03:01.246" v="11936"/>
          <ac:picMkLst>
            <pc:docMk/>
            <pc:sldMk cId="0" sldId="385"/>
            <ac:picMk id="6" creationId="{16BC17B1-CBC9-4E1F-B9F5-209A06B71B40}"/>
          </ac:picMkLst>
        </pc:picChg>
        <pc:picChg chg="add del mod">
          <ac:chgData name="Longueira Angel Alfonso Antonio" userId="98b170fc-3060-491c-afc1-cd88fa0a9cd4" providerId="ADAL" clId="{9EDF059B-6CF4-4CF8-9CC4-B347E627DA29}" dt="2020-07-09T08:05:04.562" v="12023"/>
          <ac:picMkLst>
            <pc:docMk/>
            <pc:sldMk cId="0" sldId="385"/>
            <ac:picMk id="7" creationId="{76FD4BF1-BE94-4DFA-9C03-A1D3F7EB2036}"/>
          </ac:picMkLst>
        </pc:picChg>
        <pc:picChg chg="add mod">
          <ac:chgData name="Longueira Angel Alfonso Antonio" userId="98b170fc-3060-491c-afc1-cd88fa0a9cd4" providerId="ADAL" clId="{9EDF059B-6CF4-4CF8-9CC4-B347E627DA29}" dt="2020-07-09T08:05:04.562" v="12023"/>
          <ac:picMkLst>
            <pc:docMk/>
            <pc:sldMk cId="0" sldId="385"/>
            <ac:picMk id="8" creationId="{EA912F24-ACF3-482C-8640-E7F3A69808EA}"/>
          </ac:picMkLst>
        </pc:picChg>
        <pc:inkChg chg="add del">
          <ac:chgData name="Longueira Angel Alfonso Antonio" userId="98b170fc-3060-491c-afc1-cd88fa0a9cd4" providerId="ADAL" clId="{9EDF059B-6CF4-4CF8-9CC4-B347E627DA29}" dt="2020-07-09T06:48:28.289" v="11932" actId="478"/>
          <ac:inkMkLst>
            <pc:docMk/>
            <pc:sldMk cId="0" sldId="385"/>
            <ac:inkMk id="5" creationId="{76435815-5119-45C8-AF15-E3F884A92023}"/>
          </ac:inkMkLst>
        </pc:inkChg>
      </pc:sldChg>
      <pc:sldChg chg="add del ord">
        <pc:chgData name="Longueira Angel Alfonso Antonio" userId="98b170fc-3060-491c-afc1-cd88fa0a9cd4" providerId="ADAL" clId="{9EDF059B-6CF4-4CF8-9CC4-B347E627DA29}" dt="2020-07-07T21:46:09.671" v="4531" actId="47"/>
        <pc:sldMkLst>
          <pc:docMk/>
          <pc:sldMk cId="0" sldId="387"/>
        </pc:sldMkLst>
      </pc:sldChg>
      <pc:sldChg chg="del">
        <pc:chgData name="Longueira Angel Alfonso Antonio" userId="98b170fc-3060-491c-afc1-cd88fa0a9cd4" providerId="ADAL" clId="{9EDF059B-6CF4-4CF8-9CC4-B347E627DA29}" dt="2020-07-07T12:25:32.398" v="3301" actId="47"/>
        <pc:sldMkLst>
          <pc:docMk/>
          <pc:sldMk cId="2410870473" sldId="412"/>
        </pc:sldMkLst>
      </pc:sldChg>
      <pc:sldChg chg="del">
        <pc:chgData name="Longueira Angel Alfonso Antonio" userId="98b170fc-3060-491c-afc1-cd88fa0a9cd4" providerId="ADAL" clId="{9EDF059B-6CF4-4CF8-9CC4-B347E627DA29}" dt="2020-07-07T12:25:16.521" v="3300" actId="47"/>
        <pc:sldMkLst>
          <pc:docMk/>
          <pc:sldMk cId="376520271" sldId="421"/>
        </pc:sldMkLst>
      </pc:sldChg>
      <pc:sldChg chg="addSp delSp modSp mod ord modTransition modAnim modNotesTx">
        <pc:chgData name="Longueira Angel Alfonso Antonio" userId="98b170fc-3060-491c-afc1-cd88fa0a9cd4" providerId="ADAL" clId="{9EDF059B-6CF4-4CF8-9CC4-B347E627DA29}" dt="2020-07-09T08:15:44.619" v="12039"/>
        <pc:sldMkLst>
          <pc:docMk/>
          <pc:sldMk cId="2878983330" sldId="431"/>
        </pc:sldMkLst>
        <pc:spChg chg="mod">
          <ac:chgData name="Longueira Angel Alfonso Antonio" userId="98b170fc-3060-491c-afc1-cd88fa0a9cd4" providerId="ADAL" clId="{9EDF059B-6CF4-4CF8-9CC4-B347E627DA29}" dt="2020-07-07T13:07:21.953" v="3951" actId="20577"/>
          <ac:spMkLst>
            <pc:docMk/>
            <pc:sldMk cId="2878983330" sldId="431"/>
            <ac:spMk id="3" creationId="{00000000-0000-0000-0000-000000000000}"/>
          </ac:spMkLst>
        </pc:spChg>
        <pc:picChg chg="add del mod">
          <ac:chgData name="Longueira Angel Alfonso Antonio" userId="98b170fc-3060-491c-afc1-cd88fa0a9cd4" providerId="ADAL" clId="{9EDF059B-6CF4-4CF8-9CC4-B347E627DA29}" dt="2020-07-09T07:03:01.246" v="11936"/>
          <ac:picMkLst>
            <pc:docMk/>
            <pc:sldMk cId="2878983330" sldId="431"/>
            <ac:picMk id="4" creationId="{EAACF165-C2B6-4985-8D8E-6EF41166EF16}"/>
          </ac:picMkLst>
        </pc:picChg>
        <pc:picChg chg="add mod">
          <ac:chgData name="Longueira Angel Alfonso Antonio" userId="98b170fc-3060-491c-afc1-cd88fa0a9cd4" providerId="ADAL" clId="{9EDF059B-6CF4-4CF8-9CC4-B347E627DA29}" dt="2020-07-09T08:15:44.619" v="12039"/>
          <ac:picMkLst>
            <pc:docMk/>
            <pc:sldMk cId="2878983330" sldId="431"/>
            <ac:picMk id="5" creationId="{E867B87A-FFF4-4BFC-892E-F2F5266BC933}"/>
          </ac:picMkLst>
        </pc:picChg>
      </pc:sldChg>
      <pc:sldChg chg="del">
        <pc:chgData name="Longueira Angel Alfonso Antonio" userId="98b170fc-3060-491c-afc1-cd88fa0a9cd4" providerId="ADAL" clId="{9EDF059B-6CF4-4CF8-9CC4-B347E627DA29}" dt="2020-07-06T11:15:55.455" v="355" actId="47"/>
        <pc:sldMkLst>
          <pc:docMk/>
          <pc:sldMk cId="745189363" sldId="437"/>
        </pc:sldMkLst>
      </pc:sldChg>
      <pc:sldChg chg="addSp delSp modSp add mod modTransition modClrScheme modAnim chgLayout modNotesTx">
        <pc:chgData name="Longueira Angel Alfonso Antonio" userId="98b170fc-3060-491c-afc1-cd88fa0a9cd4" providerId="ADAL" clId="{9EDF059B-6CF4-4CF8-9CC4-B347E627DA29}" dt="2020-07-09T08:03:01.267" v="12020"/>
        <pc:sldMkLst>
          <pc:docMk/>
          <pc:sldMk cId="754946932" sldId="462"/>
        </pc:sldMkLst>
        <pc:spChg chg="add mod ord">
          <ac:chgData name="Longueira Angel Alfonso Antonio" userId="98b170fc-3060-491c-afc1-cd88fa0a9cd4" providerId="ADAL" clId="{9EDF059B-6CF4-4CF8-9CC4-B347E627DA29}" dt="2020-07-06T10:55:47.784" v="273" actId="20577"/>
          <ac:spMkLst>
            <pc:docMk/>
            <pc:sldMk cId="754946932" sldId="462"/>
            <ac:spMk id="2" creationId="{61236160-24CD-4A9B-816A-83A45681B47B}"/>
          </ac:spMkLst>
        </pc:spChg>
        <pc:spChg chg="mod ord">
          <ac:chgData name="Longueira Angel Alfonso Antonio" userId="98b170fc-3060-491c-afc1-cd88fa0a9cd4" providerId="ADAL" clId="{9EDF059B-6CF4-4CF8-9CC4-B347E627DA29}" dt="2020-07-02T11:50:28.540" v="248" actId="700"/>
          <ac:spMkLst>
            <pc:docMk/>
            <pc:sldMk cId="754946932" sldId="462"/>
            <ac:spMk id="3" creationId="{AD3C0F3C-5287-4B13-9D7F-2DF799669B72}"/>
          </ac:spMkLst>
        </pc:spChg>
        <pc:spChg chg="mod">
          <ac:chgData name="Longueira Angel Alfonso Antonio" userId="98b170fc-3060-491c-afc1-cd88fa0a9cd4" providerId="ADAL" clId="{9EDF059B-6CF4-4CF8-9CC4-B347E627DA29}" dt="2020-07-08T10:48:46.577" v="10898" actId="20577"/>
          <ac:spMkLst>
            <pc:docMk/>
            <pc:sldMk cId="754946932" sldId="462"/>
            <ac:spMk id="10" creationId="{FE9E625F-13E9-449A-8FDA-CF8A157C5B1B}"/>
          </ac:spMkLst>
        </pc:spChg>
        <pc:spChg chg="mod">
          <ac:chgData name="Longueira Angel Alfonso Antonio" userId="98b170fc-3060-491c-afc1-cd88fa0a9cd4" providerId="ADAL" clId="{9EDF059B-6CF4-4CF8-9CC4-B347E627DA29}" dt="2020-07-02T11:38:13.421" v="223" actId="790"/>
          <ac:spMkLst>
            <pc:docMk/>
            <pc:sldMk cId="754946932" sldId="462"/>
            <ac:spMk id="11" creationId="{D4D3D116-D1D7-4BA1-B7E3-0F318E257A6A}"/>
          </ac:spMkLst>
        </pc:spChg>
        <pc:spChg chg="mod">
          <ac:chgData name="Longueira Angel Alfonso Antonio" userId="98b170fc-3060-491c-afc1-cd88fa0a9cd4" providerId="ADAL" clId="{9EDF059B-6CF4-4CF8-9CC4-B347E627DA29}" dt="2020-07-02T11:45:47.482" v="243" actId="2711"/>
          <ac:spMkLst>
            <pc:docMk/>
            <pc:sldMk cId="754946932" sldId="462"/>
            <ac:spMk id="14" creationId="{53DC3A45-1C87-4139-8426-865A847F4044}"/>
          </ac:spMkLst>
        </pc:spChg>
        <pc:spChg chg="mod">
          <ac:chgData name="Longueira Angel Alfonso Antonio" userId="98b170fc-3060-491c-afc1-cd88fa0a9cd4" providerId="ADAL" clId="{9EDF059B-6CF4-4CF8-9CC4-B347E627DA29}" dt="2020-07-02T11:45:39.699" v="242" actId="2711"/>
          <ac:spMkLst>
            <pc:docMk/>
            <pc:sldMk cId="754946932" sldId="462"/>
            <ac:spMk id="15" creationId="{9A189618-2BCE-4234-86EA-80F8C5628D84}"/>
          </ac:spMkLst>
        </pc:spChg>
        <pc:spChg chg="mod">
          <ac:chgData name="Longueira Angel Alfonso Antonio" userId="98b170fc-3060-491c-afc1-cd88fa0a9cd4" providerId="ADAL" clId="{9EDF059B-6CF4-4CF8-9CC4-B347E627DA29}" dt="2020-07-02T11:45:47.482" v="243" actId="2711"/>
          <ac:spMkLst>
            <pc:docMk/>
            <pc:sldMk cId="754946932" sldId="462"/>
            <ac:spMk id="16" creationId="{2D50D4DE-D626-48EF-9077-05366680B2B8}"/>
          </ac:spMkLst>
        </pc:spChg>
        <pc:spChg chg="mod">
          <ac:chgData name="Longueira Angel Alfonso Antonio" userId="98b170fc-3060-491c-afc1-cd88fa0a9cd4" providerId="ADAL" clId="{9EDF059B-6CF4-4CF8-9CC4-B347E627DA29}" dt="2020-07-02T11:38:13.421" v="223" actId="790"/>
          <ac:spMkLst>
            <pc:docMk/>
            <pc:sldMk cId="754946932" sldId="462"/>
            <ac:spMk id="18" creationId="{55C64B04-2BF8-47BF-818C-CD56E8B9E7B7}"/>
          </ac:spMkLst>
        </pc:spChg>
        <pc:spChg chg="add del mod">
          <ac:chgData name="Longueira Angel Alfonso Antonio" userId="98b170fc-3060-491c-afc1-cd88fa0a9cd4" providerId="ADAL" clId="{9EDF059B-6CF4-4CF8-9CC4-B347E627DA29}" dt="2020-07-02T11:50:11.394" v="245"/>
          <ac:spMkLst>
            <pc:docMk/>
            <pc:sldMk cId="754946932" sldId="462"/>
            <ac:spMk id="19" creationId="{F12A2CA1-B101-4C62-88E8-E8AF84055FC5}"/>
          </ac:spMkLst>
        </pc:spChg>
        <pc:spChg chg="add del mod">
          <ac:chgData name="Longueira Angel Alfonso Antonio" userId="98b170fc-3060-491c-afc1-cd88fa0a9cd4" providerId="ADAL" clId="{9EDF059B-6CF4-4CF8-9CC4-B347E627DA29}" dt="2020-07-02T11:50:20.656" v="247"/>
          <ac:spMkLst>
            <pc:docMk/>
            <pc:sldMk cId="754946932" sldId="462"/>
            <ac:spMk id="20" creationId="{27359254-F9D8-45F1-A3E2-869825F75D68}"/>
          </ac:spMkLst>
        </pc:spChg>
        <pc:picChg chg="add del mod">
          <ac:chgData name="Longueira Angel Alfonso Antonio" userId="98b170fc-3060-491c-afc1-cd88fa0a9cd4" providerId="ADAL" clId="{9EDF059B-6CF4-4CF8-9CC4-B347E627DA29}" dt="2020-07-09T07:03:01.246" v="11936"/>
          <ac:picMkLst>
            <pc:docMk/>
            <pc:sldMk cId="754946932" sldId="462"/>
            <ac:picMk id="5" creationId="{143B1CD3-6EA5-41FE-874C-A118A8101B96}"/>
          </ac:picMkLst>
        </pc:picChg>
        <pc:picChg chg="add del mod">
          <ac:chgData name="Longueira Angel Alfonso Antonio" userId="98b170fc-3060-491c-afc1-cd88fa0a9cd4" providerId="ADAL" clId="{9EDF059B-6CF4-4CF8-9CC4-B347E627DA29}" dt="2020-07-09T08:03:01.267" v="12020"/>
          <ac:picMkLst>
            <pc:docMk/>
            <pc:sldMk cId="754946932" sldId="462"/>
            <ac:picMk id="6" creationId="{84C1A611-49AB-4884-B604-ADEE5FCBB8CB}"/>
          </ac:picMkLst>
        </pc:picChg>
        <pc:picChg chg="add mod">
          <ac:chgData name="Longueira Angel Alfonso Antonio" userId="98b170fc-3060-491c-afc1-cd88fa0a9cd4" providerId="ADAL" clId="{9EDF059B-6CF4-4CF8-9CC4-B347E627DA29}" dt="2020-07-09T08:03:01.267" v="12020"/>
          <ac:picMkLst>
            <pc:docMk/>
            <pc:sldMk cId="754946932" sldId="462"/>
            <ac:picMk id="7" creationId="{9BF91D27-6C67-456F-92A7-50A9EAAF67D4}"/>
          </ac:picMkLst>
        </pc:picChg>
      </pc:sldChg>
      <pc:sldChg chg="del">
        <pc:chgData name="Longueira Angel Alfonso Antonio" userId="98b170fc-3060-491c-afc1-cd88fa0a9cd4" providerId="ADAL" clId="{9EDF059B-6CF4-4CF8-9CC4-B347E627DA29}" dt="2020-07-07T12:25:14.303" v="3299" actId="47"/>
        <pc:sldMkLst>
          <pc:docMk/>
          <pc:sldMk cId="1110352859" sldId="496"/>
        </pc:sldMkLst>
      </pc:sldChg>
      <pc:sldChg chg="del">
        <pc:chgData name="Longueira Angel Alfonso Antonio" userId="98b170fc-3060-491c-afc1-cd88fa0a9cd4" providerId="ADAL" clId="{9EDF059B-6CF4-4CF8-9CC4-B347E627DA29}" dt="2020-07-02T11:17:34.730" v="2" actId="47"/>
        <pc:sldMkLst>
          <pc:docMk/>
          <pc:sldMk cId="1800190334" sldId="498"/>
        </pc:sldMkLst>
      </pc:sldChg>
      <pc:sldChg chg="del">
        <pc:chgData name="Longueira Angel Alfonso Antonio" userId="98b170fc-3060-491c-afc1-cd88fa0a9cd4" providerId="ADAL" clId="{9EDF059B-6CF4-4CF8-9CC4-B347E627DA29}" dt="2020-07-02T11:17:22.256" v="0" actId="47"/>
        <pc:sldMkLst>
          <pc:docMk/>
          <pc:sldMk cId="1759031118" sldId="500"/>
        </pc:sldMkLst>
      </pc:sldChg>
      <pc:sldChg chg="del">
        <pc:chgData name="Longueira Angel Alfonso Antonio" userId="98b170fc-3060-491c-afc1-cd88fa0a9cd4" providerId="ADAL" clId="{9EDF059B-6CF4-4CF8-9CC4-B347E627DA29}" dt="2020-07-07T13:07:36.720" v="3953" actId="47"/>
        <pc:sldMkLst>
          <pc:docMk/>
          <pc:sldMk cId="3708966658" sldId="501"/>
        </pc:sldMkLst>
      </pc:sldChg>
      <pc:sldChg chg="delSp del mod delAnim">
        <pc:chgData name="Longueira Angel Alfonso Antonio" userId="98b170fc-3060-491c-afc1-cd88fa0a9cd4" providerId="ADAL" clId="{9EDF059B-6CF4-4CF8-9CC4-B347E627DA29}" dt="2020-07-06T11:21:27.254" v="358" actId="47"/>
        <pc:sldMkLst>
          <pc:docMk/>
          <pc:sldMk cId="3669227878" sldId="504"/>
        </pc:sldMkLst>
        <pc:picChg chg="del">
          <ac:chgData name="Longueira Angel Alfonso Antonio" userId="98b170fc-3060-491c-afc1-cd88fa0a9cd4" providerId="ADAL" clId="{9EDF059B-6CF4-4CF8-9CC4-B347E627DA29}" dt="2020-07-02T11:17:29.260" v="1" actId="478"/>
          <ac:picMkLst>
            <pc:docMk/>
            <pc:sldMk cId="3669227878" sldId="504"/>
            <ac:picMk id="16" creationId="{2088FB7A-5FB0-41ED-B718-98180F774994}"/>
          </ac:picMkLst>
        </pc:picChg>
      </pc:sldChg>
      <pc:sldChg chg="del">
        <pc:chgData name="Longueira Angel Alfonso Antonio" userId="98b170fc-3060-491c-afc1-cd88fa0a9cd4" providerId="ADAL" clId="{9EDF059B-6CF4-4CF8-9CC4-B347E627DA29}" dt="2020-07-06T11:13:42.111" v="339" actId="47"/>
        <pc:sldMkLst>
          <pc:docMk/>
          <pc:sldMk cId="1846008181" sldId="506"/>
        </pc:sldMkLst>
      </pc:sldChg>
      <pc:sldChg chg="delSp modSp add del mod ord">
        <pc:chgData name="Longueira Angel Alfonso Antonio" userId="98b170fc-3060-491c-afc1-cd88fa0a9cd4" providerId="ADAL" clId="{9EDF059B-6CF4-4CF8-9CC4-B347E627DA29}" dt="2020-07-07T13:08:15.328" v="3958" actId="47"/>
        <pc:sldMkLst>
          <pc:docMk/>
          <pc:sldMk cId="2894489170" sldId="507"/>
        </pc:sldMkLst>
        <pc:spChg chg="del">
          <ac:chgData name="Longueira Angel Alfonso Antonio" userId="98b170fc-3060-491c-afc1-cd88fa0a9cd4" providerId="ADAL" clId="{9EDF059B-6CF4-4CF8-9CC4-B347E627DA29}" dt="2020-07-07T13:07:43.471" v="3954" actId="21"/>
          <ac:spMkLst>
            <pc:docMk/>
            <pc:sldMk cId="2894489170" sldId="507"/>
            <ac:spMk id="27" creationId="{7A5502FC-6C91-4B44-9E78-BFA225B5EED3}"/>
          </ac:spMkLst>
        </pc:spChg>
        <pc:spChg chg="del">
          <ac:chgData name="Longueira Angel Alfonso Antonio" userId="98b170fc-3060-491c-afc1-cd88fa0a9cd4" providerId="ADAL" clId="{9EDF059B-6CF4-4CF8-9CC4-B347E627DA29}" dt="2020-07-07T13:07:43.471" v="3954" actId="21"/>
          <ac:spMkLst>
            <pc:docMk/>
            <pc:sldMk cId="2894489170" sldId="507"/>
            <ac:spMk id="53" creationId="{E57E8B5A-92F9-46E9-8840-38746179537F}"/>
          </ac:spMkLst>
        </pc:spChg>
        <pc:spChg chg="del">
          <ac:chgData name="Longueira Angel Alfonso Antonio" userId="98b170fc-3060-491c-afc1-cd88fa0a9cd4" providerId="ADAL" clId="{9EDF059B-6CF4-4CF8-9CC4-B347E627DA29}" dt="2020-07-07T13:07:43.471" v="3954" actId="21"/>
          <ac:spMkLst>
            <pc:docMk/>
            <pc:sldMk cId="2894489170" sldId="507"/>
            <ac:spMk id="54" creationId="{01FA0421-E14D-49B5-8E50-0D04489DD498}"/>
          </ac:spMkLst>
        </pc:spChg>
        <pc:spChg chg="del">
          <ac:chgData name="Longueira Angel Alfonso Antonio" userId="98b170fc-3060-491c-afc1-cd88fa0a9cd4" providerId="ADAL" clId="{9EDF059B-6CF4-4CF8-9CC4-B347E627DA29}" dt="2020-07-07T13:07:43.471" v="3954" actId="21"/>
          <ac:spMkLst>
            <pc:docMk/>
            <pc:sldMk cId="2894489170" sldId="507"/>
            <ac:spMk id="55" creationId="{B015317E-12C1-49E6-A2D2-1EB7156BDDD6}"/>
          </ac:spMkLst>
        </pc:spChg>
        <pc:spChg chg="del">
          <ac:chgData name="Longueira Angel Alfonso Antonio" userId="98b170fc-3060-491c-afc1-cd88fa0a9cd4" providerId="ADAL" clId="{9EDF059B-6CF4-4CF8-9CC4-B347E627DA29}" dt="2020-07-07T13:07:43.471" v="3954" actId="21"/>
          <ac:spMkLst>
            <pc:docMk/>
            <pc:sldMk cId="2894489170" sldId="507"/>
            <ac:spMk id="56" creationId="{0A7756AF-71B5-43F1-BD79-3B7EDC014F60}"/>
          </ac:spMkLst>
        </pc:spChg>
        <pc:spChg chg="del">
          <ac:chgData name="Longueira Angel Alfonso Antonio" userId="98b170fc-3060-491c-afc1-cd88fa0a9cd4" providerId="ADAL" clId="{9EDF059B-6CF4-4CF8-9CC4-B347E627DA29}" dt="2020-07-07T13:07:43.471" v="3954" actId="21"/>
          <ac:spMkLst>
            <pc:docMk/>
            <pc:sldMk cId="2894489170" sldId="507"/>
            <ac:spMk id="57" creationId="{DB8EAB46-68C4-49DC-8C1A-36F7D48DFFAD}"/>
          </ac:spMkLst>
        </pc:spChg>
        <pc:grpChg chg="del">
          <ac:chgData name="Longueira Angel Alfonso Antonio" userId="98b170fc-3060-491c-afc1-cd88fa0a9cd4" providerId="ADAL" clId="{9EDF059B-6CF4-4CF8-9CC4-B347E627DA29}" dt="2020-07-07T13:07:43.471" v="3954" actId="21"/>
          <ac:grpSpMkLst>
            <pc:docMk/>
            <pc:sldMk cId="2894489170" sldId="507"/>
            <ac:grpSpMk id="14" creationId="{D17297A9-1D41-4B4E-A2E9-04877F292D51}"/>
          </ac:grpSpMkLst>
        </pc:grpChg>
        <pc:cxnChg chg="del mod">
          <ac:chgData name="Longueira Angel Alfonso Antonio" userId="98b170fc-3060-491c-afc1-cd88fa0a9cd4" providerId="ADAL" clId="{9EDF059B-6CF4-4CF8-9CC4-B347E627DA29}" dt="2020-07-07T13:07:43.471" v="3954" actId="21"/>
          <ac:cxnSpMkLst>
            <pc:docMk/>
            <pc:sldMk cId="2894489170" sldId="507"/>
            <ac:cxnSpMk id="17" creationId="{42F36D87-0222-4EC7-978B-B284E5954C60}"/>
          </ac:cxnSpMkLst>
        </pc:cxnChg>
        <pc:cxnChg chg="del mod">
          <ac:chgData name="Longueira Angel Alfonso Antonio" userId="98b170fc-3060-491c-afc1-cd88fa0a9cd4" providerId="ADAL" clId="{9EDF059B-6CF4-4CF8-9CC4-B347E627DA29}" dt="2020-07-07T13:07:43.471" v="3954" actId="21"/>
          <ac:cxnSpMkLst>
            <pc:docMk/>
            <pc:sldMk cId="2894489170" sldId="507"/>
            <ac:cxnSpMk id="31" creationId="{A2A7FEEC-F8C4-4429-8B5F-634E63653942}"/>
          </ac:cxnSpMkLst>
        </pc:cxnChg>
        <pc:cxnChg chg="del mod">
          <ac:chgData name="Longueira Angel Alfonso Antonio" userId="98b170fc-3060-491c-afc1-cd88fa0a9cd4" providerId="ADAL" clId="{9EDF059B-6CF4-4CF8-9CC4-B347E627DA29}" dt="2020-07-07T13:07:43.471" v="3954" actId="21"/>
          <ac:cxnSpMkLst>
            <pc:docMk/>
            <pc:sldMk cId="2894489170" sldId="507"/>
            <ac:cxnSpMk id="34" creationId="{6EC47BFA-4E8E-4991-88C2-0A1B593DCFEC}"/>
          </ac:cxnSpMkLst>
        </pc:cxnChg>
        <pc:cxnChg chg="del mod">
          <ac:chgData name="Longueira Angel Alfonso Antonio" userId="98b170fc-3060-491c-afc1-cd88fa0a9cd4" providerId="ADAL" clId="{9EDF059B-6CF4-4CF8-9CC4-B347E627DA29}" dt="2020-07-07T13:07:43.471" v="3954" actId="21"/>
          <ac:cxnSpMkLst>
            <pc:docMk/>
            <pc:sldMk cId="2894489170" sldId="507"/>
            <ac:cxnSpMk id="36" creationId="{94923356-171F-48CD-B479-818D1C4EA2D5}"/>
          </ac:cxnSpMkLst>
        </pc:cxnChg>
        <pc:cxnChg chg="del mod">
          <ac:chgData name="Longueira Angel Alfonso Antonio" userId="98b170fc-3060-491c-afc1-cd88fa0a9cd4" providerId="ADAL" clId="{9EDF059B-6CF4-4CF8-9CC4-B347E627DA29}" dt="2020-07-07T13:07:43.471" v="3954" actId="21"/>
          <ac:cxnSpMkLst>
            <pc:docMk/>
            <pc:sldMk cId="2894489170" sldId="507"/>
            <ac:cxnSpMk id="39" creationId="{6189A4D6-733F-4C20-ADE8-2D789DB1B7DA}"/>
          </ac:cxnSpMkLst>
        </pc:cxnChg>
      </pc:sldChg>
      <pc:sldChg chg="del">
        <pc:chgData name="Longueira Angel Alfonso Antonio" userId="98b170fc-3060-491c-afc1-cd88fa0a9cd4" providerId="ADAL" clId="{9EDF059B-6CF4-4CF8-9CC4-B347E627DA29}" dt="2020-07-06T11:13:52.102" v="342" actId="47"/>
        <pc:sldMkLst>
          <pc:docMk/>
          <pc:sldMk cId="2723615184" sldId="508"/>
        </pc:sldMkLst>
      </pc:sldChg>
      <pc:sldChg chg="addSp modSp del mod ord">
        <pc:chgData name="Longueira Angel Alfonso Antonio" userId="98b170fc-3060-491c-afc1-cd88fa0a9cd4" providerId="ADAL" clId="{9EDF059B-6CF4-4CF8-9CC4-B347E627DA29}" dt="2020-07-07T13:09:15.908" v="3965" actId="47"/>
        <pc:sldMkLst>
          <pc:docMk/>
          <pc:sldMk cId="854067424" sldId="509"/>
        </pc:sldMkLst>
        <pc:spChg chg="add mod">
          <ac:chgData name="Longueira Angel Alfonso Antonio" userId="98b170fc-3060-491c-afc1-cd88fa0a9cd4" providerId="ADAL" clId="{9EDF059B-6CF4-4CF8-9CC4-B347E627DA29}" dt="2020-07-07T06:00:56.916" v="604" actId="1076"/>
          <ac:spMkLst>
            <pc:docMk/>
            <pc:sldMk cId="854067424" sldId="509"/>
            <ac:spMk id="20" creationId="{ADA8596C-1FF4-4B4C-8F85-A554F6196554}"/>
          </ac:spMkLst>
        </pc:spChg>
      </pc:sldChg>
      <pc:sldChg chg="del">
        <pc:chgData name="Longueira Angel Alfonso Antonio" userId="98b170fc-3060-491c-afc1-cd88fa0a9cd4" providerId="ADAL" clId="{9EDF059B-6CF4-4CF8-9CC4-B347E627DA29}" dt="2020-07-06T11:14:40.816" v="346" actId="47"/>
        <pc:sldMkLst>
          <pc:docMk/>
          <pc:sldMk cId="1362638654" sldId="511"/>
        </pc:sldMkLst>
      </pc:sldChg>
      <pc:sldChg chg="del mod ord modShow">
        <pc:chgData name="Longueira Angel Alfonso Antonio" userId="98b170fc-3060-491c-afc1-cd88fa0a9cd4" providerId="ADAL" clId="{9EDF059B-6CF4-4CF8-9CC4-B347E627DA29}" dt="2020-07-07T12:25:12.470" v="3298" actId="47"/>
        <pc:sldMkLst>
          <pc:docMk/>
          <pc:sldMk cId="37966053" sldId="512"/>
        </pc:sldMkLst>
      </pc:sldChg>
      <pc:sldChg chg="del">
        <pc:chgData name="Longueira Angel Alfonso Antonio" userId="98b170fc-3060-491c-afc1-cd88fa0a9cd4" providerId="ADAL" clId="{9EDF059B-6CF4-4CF8-9CC4-B347E627DA29}" dt="2020-07-07T13:07:29.859" v="3952" actId="47"/>
        <pc:sldMkLst>
          <pc:docMk/>
          <pc:sldMk cId="2811740864" sldId="513"/>
        </pc:sldMkLst>
      </pc:sldChg>
      <pc:sldChg chg="del">
        <pc:chgData name="Longueira Angel Alfonso Antonio" userId="98b170fc-3060-491c-afc1-cd88fa0a9cd4" providerId="ADAL" clId="{9EDF059B-6CF4-4CF8-9CC4-B347E627DA29}" dt="2020-07-06T11:21:35.034" v="359" actId="47"/>
        <pc:sldMkLst>
          <pc:docMk/>
          <pc:sldMk cId="3738297029" sldId="514"/>
        </pc:sldMkLst>
      </pc:sldChg>
      <pc:sldChg chg="add">
        <pc:chgData name="Longueira Angel Alfonso Antonio" userId="98b170fc-3060-491c-afc1-cd88fa0a9cd4" providerId="ADAL" clId="{9EDF059B-6CF4-4CF8-9CC4-B347E627DA29}" dt="2020-07-06T11:14:24.658" v="345"/>
        <pc:sldMkLst>
          <pc:docMk/>
          <pc:sldMk cId="2693925182" sldId="515"/>
        </pc:sldMkLst>
      </pc:sldChg>
      <pc:sldChg chg="addSp delSp modSp add mod ord modTransition modAnim chgLayout modNotesTx">
        <pc:chgData name="Longueira Angel Alfonso Antonio" userId="98b170fc-3060-491c-afc1-cd88fa0a9cd4" providerId="ADAL" clId="{9EDF059B-6CF4-4CF8-9CC4-B347E627DA29}" dt="2020-07-09T08:15:04.944" v="12038"/>
        <pc:sldMkLst>
          <pc:docMk/>
          <pc:sldMk cId="2933872706" sldId="516"/>
        </pc:sldMkLst>
        <pc:spChg chg="add mod ord">
          <ac:chgData name="Longueira Angel Alfonso Antonio" userId="98b170fc-3060-491c-afc1-cd88fa0a9cd4" providerId="ADAL" clId="{9EDF059B-6CF4-4CF8-9CC4-B347E627DA29}" dt="2020-07-07T09:20:15.246" v="1835" actId="20577"/>
          <ac:spMkLst>
            <pc:docMk/>
            <pc:sldMk cId="2933872706" sldId="516"/>
            <ac:spMk id="2" creationId="{4DEB29F8-7A9F-49F9-8713-4F9F2125D0A0}"/>
          </ac:spMkLst>
        </pc:spChg>
        <pc:spChg chg="mod ord">
          <ac:chgData name="Longueira Angel Alfonso Antonio" userId="98b170fc-3060-491c-afc1-cd88fa0a9cd4" providerId="ADAL" clId="{9EDF059B-6CF4-4CF8-9CC4-B347E627DA29}" dt="2020-07-07T09:20:08.209" v="1823" actId="700"/>
          <ac:spMkLst>
            <pc:docMk/>
            <pc:sldMk cId="2933872706" sldId="516"/>
            <ac:spMk id="3" creationId="{3FB94798-026F-40CA-8CCF-DC020E006E1C}"/>
          </ac:spMkLst>
        </pc:spChg>
        <pc:spChg chg="del">
          <ac:chgData name="Longueira Angel Alfonso Antonio" userId="98b170fc-3060-491c-afc1-cd88fa0a9cd4" providerId="ADAL" clId="{9EDF059B-6CF4-4CF8-9CC4-B347E627DA29}" dt="2020-07-07T09:19:57.111" v="1822" actId="478"/>
          <ac:spMkLst>
            <pc:docMk/>
            <pc:sldMk cId="2933872706" sldId="516"/>
            <ac:spMk id="6" creationId="{184DF9FC-AF9D-439A-8775-4847B766DA25}"/>
          </ac:spMkLst>
        </pc:spChg>
        <pc:spChg chg="del">
          <ac:chgData name="Longueira Angel Alfonso Antonio" userId="98b170fc-3060-491c-afc1-cd88fa0a9cd4" providerId="ADAL" clId="{9EDF059B-6CF4-4CF8-9CC4-B347E627DA29}" dt="2020-07-07T09:19:57.111" v="1822" actId="478"/>
          <ac:spMkLst>
            <pc:docMk/>
            <pc:sldMk cId="2933872706" sldId="516"/>
            <ac:spMk id="8" creationId="{7F41ACD4-52D0-4C31-A0CF-DE5147BD6282}"/>
          </ac:spMkLst>
        </pc:spChg>
        <pc:spChg chg="del">
          <ac:chgData name="Longueira Angel Alfonso Antonio" userId="98b170fc-3060-491c-afc1-cd88fa0a9cd4" providerId="ADAL" clId="{9EDF059B-6CF4-4CF8-9CC4-B347E627DA29}" dt="2020-07-07T09:20:22.873" v="1836" actId="478"/>
          <ac:spMkLst>
            <pc:docMk/>
            <pc:sldMk cId="2933872706" sldId="516"/>
            <ac:spMk id="61" creationId="{57B327EB-26F2-4602-AF49-8CBE22B54DC5}"/>
          </ac:spMkLst>
        </pc:spChg>
        <pc:spChg chg="del">
          <ac:chgData name="Longueira Angel Alfonso Antonio" userId="98b170fc-3060-491c-afc1-cd88fa0a9cd4" providerId="ADAL" clId="{9EDF059B-6CF4-4CF8-9CC4-B347E627DA29}" dt="2020-07-07T09:19:57.111" v="1822" actId="478"/>
          <ac:spMkLst>
            <pc:docMk/>
            <pc:sldMk cId="2933872706" sldId="516"/>
            <ac:spMk id="62" creationId="{A1A1AE0E-689F-4590-BBDC-0B2B2B94278A}"/>
          </ac:spMkLst>
        </pc:spChg>
        <pc:spChg chg="del">
          <ac:chgData name="Longueira Angel Alfonso Antonio" userId="98b170fc-3060-491c-afc1-cd88fa0a9cd4" providerId="ADAL" clId="{9EDF059B-6CF4-4CF8-9CC4-B347E627DA29}" dt="2020-07-07T09:19:57.111" v="1822" actId="478"/>
          <ac:spMkLst>
            <pc:docMk/>
            <pc:sldMk cId="2933872706" sldId="516"/>
            <ac:spMk id="66" creationId="{F2BB77E1-B579-430A-AEF8-89812E229DCB}"/>
          </ac:spMkLst>
        </pc:spChg>
        <pc:spChg chg="del">
          <ac:chgData name="Longueira Angel Alfonso Antonio" userId="98b170fc-3060-491c-afc1-cd88fa0a9cd4" providerId="ADAL" clId="{9EDF059B-6CF4-4CF8-9CC4-B347E627DA29}" dt="2020-07-07T09:19:57.111" v="1822" actId="478"/>
          <ac:spMkLst>
            <pc:docMk/>
            <pc:sldMk cId="2933872706" sldId="516"/>
            <ac:spMk id="67" creationId="{1989FE14-2FD2-4DA3-B25D-F9F410AFBE39}"/>
          </ac:spMkLst>
        </pc:spChg>
        <pc:spChg chg="mod">
          <ac:chgData name="Longueira Angel Alfonso Antonio" userId="98b170fc-3060-491c-afc1-cd88fa0a9cd4" providerId="ADAL" clId="{9EDF059B-6CF4-4CF8-9CC4-B347E627DA29}" dt="2020-07-07T09:22:17.312" v="1873" actId="1038"/>
          <ac:spMkLst>
            <pc:docMk/>
            <pc:sldMk cId="2933872706" sldId="516"/>
            <ac:spMk id="73" creationId="{9F0408C3-67BB-4E8E-B1B9-DE285F7DB50C}"/>
          </ac:spMkLst>
        </pc:spChg>
        <pc:spChg chg="mod">
          <ac:chgData name="Longueira Angel Alfonso Antonio" userId="98b170fc-3060-491c-afc1-cd88fa0a9cd4" providerId="ADAL" clId="{9EDF059B-6CF4-4CF8-9CC4-B347E627DA29}" dt="2020-07-07T09:22:17.312" v="1873" actId="1038"/>
          <ac:spMkLst>
            <pc:docMk/>
            <pc:sldMk cId="2933872706" sldId="516"/>
            <ac:spMk id="75" creationId="{D262E451-E15E-4406-95DA-12CAB48F26CA}"/>
          </ac:spMkLst>
        </pc:spChg>
        <pc:spChg chg="del">
          <ac:chgData name="Longueira Angel Alfonso Antonio" userId="98b170fc-3060-491c-afc1-cd88fa0a9cd4" providerId="ADAL" clId="{9EDF059B-6CF4-4CF8-9CC4-B347E627DA29}" dt="2020-07-07T09:19:57.111" v="1822" actId="478"/>
          <ac:spMkLst>
            <pc:docMk/>
            <pc:sldMk cId="2933872706" sldId="516"/>
            <ac:spMk id="76" creationId="{5076BED7-40C7-4FDF-89DC-114F2D83623D}"/>
          </ac:spMkLst>
        </pc:spChg>
        <pc:spChg chg="mod">
          <ac:chgData name="Longueira Angel Alfonso Antonio" userId="98b170fc-3060-491c-afc1-cd88fa0a9cd4" providerId="ADAL" clId="{9EDF059B-6CF4-4CF8-9CC4-B347E627DA29}" dt="2020-07-07T09:22:17.312" v="1873" actId="1038"/>
          <ac:spMkLst>
            <pc:docMk/>
            <pc:sldMk cId="2933872706" sldId="516"/>
            <ac:spMk id="80" creationId="{1118DA29-3044-46C7-9A56-F83EE85BBB91}"/>
          </ac:spMkLst>
        </pc:spChg>
        <pc:spChg chg="mod">
          <ac:chgData name="Longueira Angel Alfonso Antonio" userId="98b170fc-3060-491c-afc1-cd88fa0a9cd4" providerId="ADAL" clId="{9EDF059B-6CF4-4CF8-9CC4-B347E627DA29}" dt="2020-07-07T09:22:17.312" v="1873" actId="1038"/>
          <ac:spMkLst>
            <pc:docMk/>
            <pc:sldMk cId="2933872706" sldId="516"/>
            <ac:spMk id="85" creationId="{71554406-0B3F-413B-83A0-2D2D51778E02}"/>
          </ac:spMkLst>
        </pc:spChg>
        <pc:spChg chg="del">
          <ac:chgData name="Longueira Angel Alfonso Antonio" userId="98b170fc-3060-491c-afc1-cd88fa0a9cd4" providerId="ADAL" clId="{9EDF059B-6CF4-4CF8-9CC4-B347E627DA29}" dt="2020-07-07T09:19:57.111" v="1822" actId="478"/>
          <ac:spMkLst>
            <pc:docMk/>
            <pc:sldMk cId="2933872706" sldId="516"/>
            <ac:spMk id="95" creationId="{71ACE03A-C98D-4B7E-86B4-1BC720D539C2}"/>
          </ac:spMkLst>
        </pc:spChg>
        <pc:spChg chg="mod">
          <ac:chgData name="Longueira Angel Alfonso Antonio" userId="98b170fc-3060-491c-afc1-cd88fa0a9cd4" providerId="ADAL" clId="{9EDF059B-6CF4-4CF8-9CC4-B347E627DA29}" dt="2020-07-07T09:20:43.183" v="1839" actId="1076"/>
          <ac:spMkLst>
            <pc:docMk/>
            <pc:sldMk cId="2933872706" sldId="516"/>
            <ac:spMk id="97" creationId="{D8C6B842-CCA1-4F06-90B2-6E374A14E5AA}"/>
          </ac:spMkLst>
        </pc:spChg>
        <pc:spChg chg="del">
          <ac:chgData name="Longueira Angel Alfonso Antonio" userId="98b170fc-3060-491c-afc1-cd88fa0a9cd4" providerId="ADAL" clId="{9EDF059B-6CF4-4CF8-9CC4-B347E627DA29}" dt="2020-07-07T09:19:57.111" v="1822" actId="478"/>
          <ac:spMkLst>
            <pc:docMk/>
            <pc:sldMk cId="2933872706" sldId="516"/>
            <ac:spMk id="98" creationId="{07DD2B1C-E008-42C4-9243-EC541A2D6C86}"/>
          </ac:spMkLst>
        </pc:spChg>
        <pc:spChg chg="del">
          <ac:chgData name="Longueira Angel Alfonso Antonio" userId="98b170fc-3060-491c-afc1-cd88fa0a9cd4" providerId="ADAL" clId="{9EDF059B-6CF4-4CF8-9CC4-B347E627DA29}" dt="2020-07-07T09:19:57.111" v="1822" actId="478"/>
          <ac:spMkLst>
            <pc:docMk/>
            <pc:sldMk cId="2933872706" sldId="516"/>
            <ac:spMk id="99" creationId="{0075D4A9-E6D9-432A-8195-8742D3801F3B}"/>
          </ac:spMkLst>
        </pc:spChg>
        <pc:spChg chg="add del mod">
          <ac:chgData name="Longueira Angel Alfonso Antonio" userId="98b170fc-3060-491c-afc1-cd88fa0a9cd4" providerId="ADAL" clId="{9EDF059B-6CF4-4CF8-9CC4-B347E627DA29}" dt="2020-07-07T09:22:47.398" v="1877" actId="478"/>
          <ac:spMkLst>
            <pc:docMk/>
            <pc:sldMk cId="2933872706" sldId="516"/>
            <ac:spMk id="100" creationId="{FBE9653A-C9B0-4357-BBAB-8A31EAECACF6}"/>
          </ac:spMkLst>
        </pc:spChg>
        <pc:spChg chg="del">
          <ac:chgData name="Longueira Angel Alfonso Antonio" userId="98b170fc-3060-491c-afc1-cd88fa0a9cd4" providerId="ADAL" clId="{9EDF059B-6CF4-4CF8-9CC4-B347E627DA29}" dt="2020-07-07T09:19:57.111" v="1822" actId="478"/>
          <ac:spMkLst>
            <pc:docMk/>
            <pc:sldMk cId="2933872706" sldId="516"/>
            <ac:spMk id="115" creationId="{7FEF9263-47A6-463A-9199-03DC24348625}"/>
          </ac:spMkLst>
        </pc:spChg>
        <pc:spChg chg="del">
          <ac:chgData name="Longueira Angel Alfonso Antonio" userId="98b170fc-3060-491c-afc1-cd88fa0a9cd4" providerId="ADAL" clId="{9EDF059B-6CF4-4CF8-9CC4-B347E627DA29}" dt="2020-07-07T09:19:57.111" v="1822" actId="478"/>
          <ac:spMkLst>
            <pc:docMk/>
            <pc:sldMk cId="2933872706" sldId="516"/>
            <ac:spMk id="125" creationId="{2380E0A5-CB96-473F-AF69-2342198FAF8C}"/>
          </ac:spMkLst>
        </pc:spChg>
        <pc:spChg chg="del">
          <ac:chgData name="Longueira Angel Alfonso Antonio" userId="98b170fc-3060-491c-afc1-cd88fa0a9cd4" providerId="ADAL" clId="{9EDF059B-6CF4-4CF8-9CC4-B347E627DA29}" dt="2020-07-07T09:19:57.111" v="1822" actId="478"/>
          <ac:spMkLst>
            <pc:docMk/>
            <pc:sldMk cId="2933872706" sldId="516"/>
            <ac:spMk id="136" creationId="{D27A2DF4-352D-4A75-9D91-B4266CF49F55}"/>
          </ac:spMkLst>
        </pc:spChg>
        <pc:spChg chg="del">
          <ac:chgData name="Longueira Angel Alfonso Antonio" userId="98b170fc-3060-491c-afc1-cd88fa0a9cd4" providerId="ADAL" clId="{9EDF059B-6CF4-4CF8-9CC4-B347E627DA29}" dt="2020-07-07T09:19:57.111" v="1822" actId="478"/>
          <ac:spMkLst>
            <pc:docMk/>
            <pc:sldMk cId="2933872706" sldId="516"/>
            <ac:spMk id="138" creationId="{FCD03823-241E-45B3-AD70-ADBE9A467218}"/>
          </ac:spMkLst>
        </pc:spChg>
        <pc:spChg chg="del">
          <ac:chgData name="Longueira Angel Alfonso Antonio" userId="98b170fc-3060-491c-afc1-cd88fa0a9cd4" providerId="ADAL" clId="{9EDF059B-6CF4-4CF8-9CC4-B347E627DA29}" dt="2020-07-07T09:19:57.111" v="1822" actId="478"/>
          <ac:spMkLst>
            <pc:docMk/>
            <pc:sldMk cId="2933872706" sldId="516"/>
            <ac:spMk id="141" creationId="{D2FD0F4E-AB10-493C-9806-A73C764E597C}"/>
          </ac:spMkLst>
        </pc:spChg>
        <pc:spChg chg="del">
          <ac:chgData name="Longueira Angel Alfonso Antonio" userId="98b170fc-3060-491c-afc1-cd88fa0a9cd4" providerId="ADAL" clId="{9EDF059B-6CF4-4CF8-9CC4-B347E627DA29}" dt="2020-07-07T09:19:57.111" v="1822" actId="478"/>
          <ac:spMkLst>
            <pc:docMk/>
            <pc:sldMk cId="2933872706" sldId="516"/>
            <ac:spMk id="155" creationId="{C4F26048-4F41-43C6-BB4A-641565C4C05F}"/>
          </ac:spMkLst>
        </pc:spChg>
        <pc:spChg chg="del">
          <ac:chgData name="Longueira Angel Alfonso Antonio" userId="98b170fc-3060-491c-afc1-cd88fa0a9cd4" providerId="ADAL" clId="{9EDF059B-6CF4-4CF8-9CC4-B347E627DA29}" dt="2020-07-07T09:19:57.111" v="1822" actId="478"/>
          <ac:spMkLst>
            <pc:docMk/>
            <pc:sldMk cId="2933872706" sldId="516"/>
            <ac:spMk id="156" creationId="{F68136A0-5AE1-4EE5-9B08-0E8ADCD0E26C}"/>
          </ac:spMkLst>
        </pc:spChg>
        <pc:spChg chg="del">
          <ac:chgData name="Longueira Angel Alfonso Antonio" userId="98b170fc-3060-491c-afc1-cd88fa0a9cd4" providerId="ADAL" clId="{9EDF059B-6CF4-4CF8-9CC4-B347E627DA29}" dt="2020-07-07T09:19:57.111" v="1822" actId="478"/>
          <ac:spMkLst>
            <pc:docMk/>
            <pc:sldMk cId="2933872706" sldId="516"/>
            <ac:spMk id="157" creationId="{43227837-3B70-4D6D-A6FF-8EF97992B99B}"/>
          </ac:spMkLst>
        </pc:spChg>
        <pc:spChg chg="del">
          <ac:chgData name="Longueira Angel Alfonso Antonio" userId="98b170fc-3060-491c-afc1-cd88fa0a9cd4" providerId="ADAL" clId="{9EDF059B-6CF4-4CF8-9CC4-B347E627DA29}" dt="2020-07-07T09:19:57.111" v="1822" actId="478"/>
          <ac:spMkLst>
            <pc:docMk/>
            <pc:sldMk cId="2933872706" sldId="516"/>
            <ac:spMk id="159" creationId="{0C5E1B50-AE9C-487C-BCA3-0F830876BE29}"/>
          </ac:spMkLst>
        </pc:spChg>
        <pc:spChg chg="del">
          <ac:chgData name="Longueira Angel Alfonso Antonio" userId="98b170fc-3060-491c-afc1-cd88fa0a9cd4" providerId="ADAL" clId="{9EDF059B-6CF4-4CF8-9CC4-B347E627DA29}" dt="2020-07-07T09:19:57.111" v="1822" actId="478"/>
          <ac:spMkLst>
            <pc:docMk/>
            <pc:sldMk cId="2933872706" sldId="516"/>
            <ac:spMk id="160" creationId="{BA7E47E1-354E-4531-9FDC-91952AA6EBA8}"/>
          </ac:spMkLst>
        </pc:spChg>
        <pc:spChg chg="del">
          <ac:chgData name="Longueira Angel Alfonso Antonio" userId="98b170fc-3060-491c-afc1-cd88fa0a9cd4" providerId="ADAL" clId="{9EDF059B-6CF4-4CF8-9CC4-B347E627DA29}" dt="2020-07-07T09:19:57.111" v="1822" actId="478"/>
          <ac:spMkLst>
            <pc:docMk/>
            <pc:sldMk cId="2933872706" sldId="516"/>
            <ac:spMk id="166" creationId="{874B5C20-5433-4AC4-AAED-94A0C7B021C2}"/>
          </ac:spMkLst>
        </pc:spChg>
        <pc:spChg chg="del">
          <ac:chgData name="Longueira Angel Alfonso Antonio" userId="98b170fc-3060-491c-afc1-cd88fa0a9cd4" providerId="ADAL" clId="{9EDF059B-6CF4-4CF8-9CC4-B347E627DA29}" dt="2020-07-07T09:19:57.111" v="1822" actId="478"/>
          <ac:spMkLst>
            <pc:docMk/>
            <pc:sldMk cId="2933872706" sldId="516"/>
            <ac:spMk id="167" creationId="{4652264A-0981-43A9-868C-2B30E8265072}"/>
          </ac:spMkLst>
        </pc:spChg>
        <pc:grpChg chg="del">
          <ac:chgData name="Longueira Angel Alfonso Antonio" userId="98b170fc-3060-491c-afc1-cd88fa0a9cd4" providerId="ADAL" clId="{9EDF059B-6CF4-4CF8-9CC4-B347E627DA29}" dt="2020-07-07T09:19:57.111" v="1822" actId="478"/>
          <ac:grpSpMkLst>
            <pc:docMk/>
            <pc:sldMk cId="2933872706" sldId="516"/>
            <ac:grpSpMk id="7" creationId="{B0036F4B-1D20-4275-835F-AB98F8DBB7BA}"/>
          </ac:grpSpMkLst>
        </pc:grpChg>
        <pc:grpChg chg="del">
          <ac:chgData name="Longueira Angel Alfonso Antonio" userId="98b170fc-3060-491c-afc1-cd88fa0a9cd4" providerId="ADAL" clId="{9EDF059B-6CF4-4CF8-9CC4-B347E627DA29}" dt="2020-07-07T09:19:57.111" v="1822" actId="478"/>
          <ac:grpSpMkLst>
            <pc:docMk/>
            <pc:sldMk cId="2933872706" sldId="516"/>
            <ac:grpSpMk id="11" creationId="{294C2C87-9B96-4550-86B0-EE8620F0B590}"/>
          </ac:grpSpMkLst>
        </pc:grpChg>
        <pc:grpChg chg="del">
          <ac:chgData name="Longueira Angel Alfonso Antonio" userId="98b170fc-3060-491c-afc1-cd88fa0a9cd4" providerId="ADAL" clId="{9EDF059B-6CF4-4CF8-9CC4-B347E627DA29}" dt="2020-07-07T09:19:57.111" v="1822" actId="478"/>
          <ac:grpSpMkLst>
            <pc:docMk/>
            <pc:sldMk cId="2933872706" sldId="516"/>
            <ac:grpSpMk id="12" creationId="{336474C0-751F-4F4C-AA94-38A4A1C7B0F7}"/>
          </ac:grpSpMkLst>
        </pc:grpChg>
        <pc:grpChg chg="mod">
          <ac:chgData name="Longueira Angel Alfonso Antonio" userId="98b170fc-3060-491c-afc1-cd88fa0a9cd4" providerId="ADAL" clId="{9EDF059B-6CF4-4CF8-9CC4-B347E627DA29}" dt="2020-07-07T09:22:17.312" v="1873" actId="1038"/>
          <ac:grpSpMkLst>
            <pc:docMk/>
            <pc:sldMk cId="2933872706" sldId="516"/>
            <ac:grpSpMk id="18" creationId="{6BEC2DF7-0A20-446A-8FE2-F1AE3F98BF3F}"/>
          </ac:grpSpMkLst>
        </pc:grpChg>
        <pc:grpChg chg="mod">
          <ac:chgData name="Longueira Angel Alfonso Antonio" userId="98b170fc-3060-491c-afc1-cd88fa0a9cd4" providerId="ADAL" clId="{9EDF059B-6CF4-4CF8-9CC4-B347E627DA29}" dt="2020-07-07T09:22:17.312" v="1873" actId="1038"/>
          <ac:grpSpMkLst>
            <pc:docMk/>
            <pc:sldMk cId="2933872706" sldId="516"/>
            <ac:grpSpMk id="19" creationId="{CFB1BA29-A4D7-496F-8BC6-4C8B645C7640}"/>
          </ac:grpSpMkLst>
        </pc:grpChg>
        <pc:grpChg chg="mod">
          <ac:chgData name="Longueira Angel Alfonso Antonio" userId="98b170fc-3060-491c-afc1-cd88fa0a9cd4" providerId="ADAL" clId="{9EDF059B-6CF4-4CF8-9CC4-B347E627DA29}" dt="2020-07-07T09:22:17.312" v="1873" actId="1038"/>
          <ac:grpSpMkLst>
            <pc:docMk/>
            <pc:sldMk cId="2933872706" sldId="516"/>
            <ac:grpSpMk id="20" creationId="{DBA6C065-45C6-4070-8C73-8D4A2FBB6AFC}"/>
          </ac:grpSpMkLst>
        </pc:grpChg>
        <pc:grpChg chg="mod">
          <ac:chgData name="Longueira Angel Alfonso Antonio" userId="98b170fc-3060-491c-afc1-cd88fa0a9cd4" providerId="ADAL" clId="{9EDF059B-6CF4-4CF8-9CC4-B347E627DA29}" dt="2020-07-07T09:22:17.312" v="1873" actId="1038"/>
          <ac:grpSpMkLst>
            <pc:docMk/>
            <pc:sldMk cId="2933872706" sldId="516"/>
            <ac:grpSpMk id="21" creationId="{D5C02869-03C7-41C9-8DC7-AC23A9C0D159}"/>
          </ac:grpSpMkLst>
        </pc:grpChg>
        <pc:grpChg chg="del">
          <ac:chgData name="Longueira Angel Alfonso Antonio" userId="98b170fc-3060-491c-afc1-cd88fa0a9cd4" providerId="ADAL" clId="{9EDF059B-6CF4-4CF8-9CC4-B347E627DA29}" dt="2020-07-07T09:19:57.111" v="1822" actId="478"/>
          <ac:grpSpMkLst>
            <pc:docMk/>
            <pc:sldMk cId="2933872706" sldId="516"/>
            <ac:grpSpMk id="123" creationId="{8195B6D9-3AA9-414A-82F6-CEE54688A85B}"/>
          </ac:grpSpMkLst>
        </pc:grpChg>
        <pc:picChg chg="add mod">
          <ac:chgData name="Longueira Angel Alfonso Antonio" userId="98b170fc-3060-491c-afc1-cd88fa0a9cd4" providerId="ADAL" clId="{9EDF059B-6CF4-4CF8-9CC4-B347E627DA29}" dt="2020-07-09T06:32:40.862" v="11330" actId="1076"/>
          <ac:picMkLst>
            <pc:docMk/>
            <pc:sldMk cId="2933872706" sldId="516"/>
            <ac:picMk id="4" creationId="{7D8994AE-25C5-406C-AD59-FD40E1646C04}"/>
          </ac:picMkLst>
        </pc:picChg>
        <pc:picChg chg="del">
          <ac:chgData name="Longueira Angel Alfonso Antonio" userId="98b170fc-3060-491c-afc1-cd88fa0a9cd4" providerId="ADAL" clId="{9EDF059B-6CF4-4CF8-9CC4-B347E627DA29}" dt="2020-07-07T09:19:57.111" v="1822" actId="478"/>
          <ac:picMkLst>
            <pc:docMk/>
            <pc:sldMk cId="2933872706" sldId="516"/>
            <ac:picMk id="4" creationId="{7F794E1D-787B-4B98-9A22-8606EC9D7AC0}"/>
          </ac:picMkLst>
        </pc:picChg>
        <pc:picChg chg="add del mod">
          <ac:chgData name="Longueira Angel Alfonso Antonio" userId="98b170fc-3060-491c-afc1-cd88fa0a9cd4" providerId="ADAL" clId="{9EDF059B-6CF4-4CF8-9CC4-B347E627DA29}" dt="2020-07-09T07:03:01.246" v="11936"/>
          <ac:picMkLst>
            <pc:docMk/>
            <pc:sldMk cId="2933872706" sldId="516"/>
            <ac:picMk id="5" creationId="{4F84C2E4-3251-4FC4-B610-B05116D6D9B6}"/>
          </ac:picMkLst>
        </pc:picChg>
        <pc:picChg chg="add del mod">
          <ac:chgData name="Longueira Angel Alfonso Antonio" userId="98b170fc-3060-491c-afc1-cd88fa0a9cd4" providerId="ADAL" clId="{9EDF059B-6CF4-4CF8-9CC4-B347E627DA29}" dt="2020-07-09T08:09:32.539" v="12032"/>
          <ac:picMkLst>
            <pc:docMk/>
            <pc:sldMk cId="2933872706" sldId="516"/>
            <ac:picMk id="6" creationId="{AF35C494-F2AC-48B0-998C-0C82B05D3CBD}"/>
          </ac:picMkLst>
        </pc:picChg>
        <pc:picChg chg="add del mod">
          <ac:chgData name="Longueira Angel Alfonso Antonio" userId="98b170fc-3060-491c-afc1-cd88fa0a9cd4" providerId="ADAL" clId="{9EDF059B-6CF4-4CF8-9CC4-B347E627DA29}" dt="2020-07-09T08:10:13.456" v="12033"/>
          <ac:picMkLst>
            <pc:docMk/>
            <pc:sldMk cId="2933872706" sldId="516"/>
            <ac:picMk id="7" creationId="{62897120-A529-4274-8C80-64D026BA9528}"/>
          </ac:picMkLst>
        </pc:picChg>
        <pc:picChg chg="add del mod">
          <ac:chgData name="Longueira Angel Alfonso Antonio" userId="98b170fc-3060-491c-afc1-cd88fa0a9cd4" providerId="ADAL" clId="{9EDF059B-6CF4-4CF8-9CC4-B347E627DA29}" dt="2020-07-09T08:12:57.124" v="12034"/>
          <ac:picMkLst>
            <pc:docMk/>
            <pc:sldMk cId="2933872706" sldId="516"/>
            <ac:picMk id="8" creationId="{8C752849-D39F-4CB0-9B5C-8BF72E4DB9A6}"/>
          </ac:picMkLst>
        </pc:picChg>
        <pc:picChg chg="add del mod">
          <ac:chgData name="Longueira Angel Alfonso Antonio" userId="98b170fc-3060-491c-afc1-cd88fa0a9cd4" providerId="ADAL" clId="{9EDF059B-6CF4-4CF8-9CC4-B347E627DA29}" dt="2020-07-09T08:13:17.619" v="12035"/>
          <ac:picMkLst>
            <pc:docMk/>
            <pc:sldMk cId="2933872706" sldId="516"/>
            <ac:picMk id="9" creationId="{02AD61A6-A5A4-4F91-B539-ECCD0E03098D}"/>
          </ac:picMkLst>
        </pc:picChg>
        <pc:picChg chg="del">
          <ac:chgData name="Longueira Angel Alfonso Antonio" userId="98b170fc-3060-491c-afc1-cd88fa0a9cd4" providerId="ADAL" clId="{9EDF059B-6CF4-4CF8-9CC4-B347E627DA29}" dt="2020-07-07T09:19:57.111" v="1822" actId="478"/>
          <ac:picMkLst>
            <pc:docMk/>
            <pc:sldMk cId="2933872706" sldId="516"/>
            <ac:picMk id="9" creationId="{23B6E168-E750-4736-A125-8284ADC4FA97}"/>
          </ac:picMkLst>
        </pc:picChg>
        <pc:picChg chg="add del mod">
          <ac:chgData name="Longueira Angel Alfonso Antonio" userId="98b170fc-3060-491c-afc1-cd88fa0a9cd4" providerId="ADAL" clId="{9EDF059B-6CF4-4CF8-9CC4-B347E627DA29}" dt="2020-07-09T08:14:00.421" v="12036"/>
          <ac:picMkLst>
            <pc:docMk/>
            <pc:sldMk cId="2933872706" sldId="516"/>
            <ac:picMk id="10" creationId="{45A9B8CE-2A3B-465A-85EF-590A13CB7C0D}"/>
          </ac:picMkLst>
        </pc:picChg>
        <pc:picChg chg="add del mod">
          <ac:chgData name="Longueira Angel Alfonso Antonio" userId="98b170fc-3060-491c-afc1-cd88fa0a9cd4" providerId="ADAL" clId="{9EDF059B-6CF4-4CF8-9CC4-B347E627DA29}" dt="2020-07-09T08:14:22.112" v="12037"/>
          <ac:picMkLst>
            <pc:docMk/>
            <pc:sldMk cId="2933872706" sldId="516"/>
            <ac:picMk id="11" creationId="{E4C711C1-DD10-4268-8CF4-62424FE729B4}"/>
          </ac:picMkLst>
        </pc:picChg>
        <pc:picChg chg="add del mod">
          <ac:chgData name="Longueira Angel Alfonso Antonio" userId="98b170fc-3060-491c-afc1-cd88fa0a9cd4" providerId="ADAL" clId="{9EDF059B-6CF4-4CF8-9CC4-B347E627DA29}" dt="2020-07-09T08:15:04.944" v="12038"/>
          <ac:picMkLst>
            <pc:docMk/>
            <pc:sldMk cId="2933872706" sldId="516"/>
            <ac:picMk id="12" creationId="{0782A5A5-6C18-4186-881D-F40863138B4F}"/>
          </ac:picMkLst>
        </pc:picChg>
        <pc:picChg chg="add mod">
          <ac:chgData name="Longueira Angel Alfonso Antonio" userId="98b170fc-3060-491c-afc1-cd88fa0a9cd4" providerId="ADAL" clId="{9EDF059B-6CF4-4CF8-9CC4-B347E627DA29}" dt="2020-07-09T08:15:04.944" v="12038"/>
          <ac:picMkLst>
            <pc:docMk/>
            <pc:sldMk cId="2933872706" sldId="516"/>
            <ac:picMk id="13" creationId="{F51BF671-4E66-448B-8451-3AD9EFC9E286}"/>
          </ac:picMkLst>
        </pc:picChg>
        <pc:picChg chg="del mod">
          <ac:chgData name="Longueira Angel Alfonso Antonio" userId="98b170fc-3060-491c-afc1-cd88fa0a9cd4" providerId="ADAL" clId="{9EDF059B-6CF4-4CF8-9CC4-B347E627DA29}" dt="2020-07-09T06:25:47.325" v="11324" actId="478"/>
          <ac:picMkLst>
            <pc:docMk/>
            <pc:sldMk cId="2933872706" sldId="516"/>
            <ac:picMk id="93" creationId="{7EF541DE-054F-4E94-9A81-0566CF03ED46}"/>
          </ac:picMkLst>
        </pc:picChg>
        <pc:cxnChg chg="del mod">
          <ac:chgData name="Longueira Angel Alfonso Antonio" userId="98b170fc-3060-491c-afc1-cd88fa0a9cd4" providerId="ADAL" clId="{9EDF059B-6CF4-4CF8-9CC4-B347E627DA29}" dt="2020-07-07T09:19:57.111" v="1822" actId="478"/>
          <ac:cxnSpMkLst>
            <pc:docMk/>
            <pc:sldMk cId="2933872706" sldId="516"/>
            <ac:cxnSpMk id="53" creationId="{5C16318D-B6A4-49AD-986A-EEF76B2E0B51}"/>
          </ac:cxnSpMkLst>
        </pc:cxnChg>
        <pc:cxnChg chg="del mod">
          <ac:chgData name="Longueira Angel Alfonso Antonio" userId="98b170fc-3060-491c-afc1-cd88fa0a9cd4" providerId="ADAL" clId="{9EDF059B-6CF4-4CF8-9CC4-B347E627DA29}" dt="2020-07-07T09:19:57.111" v="1822" actId="478"/>
          <ac:cxnSpMkLst>
            <pc:docMk/>
            <pc:sldMk cId="2933872706" sldId="516"/>
            <ac:cxnSpMk id="55" creationId="{9F0EB418-1DAB-4ADD-893B-B8BDDEB2D11A}"/>
          </ac:cxnSpMkLst>
        </pc:cxnChg>
        <pc:cxnChg chg="del mod">
          <ac:chgData name="Longueira Angel Alfonso Antonio" userId="98b170fc-3060-491c-afc1-cd88fa0a9cd4" providerId="ADAL" clId="{9EDF059B-6CF4-4CF8-9CC4-B347E627DA29}" dt="2020-07-07T09:19:57.111" v="1822" actId="478"/>
          <ac:cxnSpMkLst>
            <pc:docMk/>
            <pc:sldMk cId="2933872706" sldId="516"/>
            <ac:cxnSpMk id="57" creationId="{70D2EBE2-F891-4B01-A8F9-49587B7E3BC2}"/>
          </ac:cxnSpMkLst>
        </pc:cxnChg>
        <pc:cxnChg chg="del mod">
          <ac:chgData name="Longueira Angel Alfonso Antonio" userId="98b170fc-3060-491c-afc1-cd88fa0a9cd4" providerId="ADAL" clId="{9EDF059B-6CF4-4CF8-9CC4-B347E627DA29}" dt="2020-07-07T09:19:57.111" v="1822" actId="478"/>
          <ac:cxnSpMkLst>
            <pc:docMk/>
            <pc:sldMk cId="2933872706" sldId="516"/>
            <ac:cxnSpMk id="134" creationId="{230136B9-4E86-4549-9E45-EF2A97F1ACDA}"/>
          </ac:cxnSpMkLst>
        </pc:cxnChg>
        <pc:cxnChg chg="del mod">
          <ac:chgData name="Longueira Angel Alfonso Antonio" userId="98b170fc-3060-491c-afc1-cd88fa0a9cd4" providerId="ADAL" clId="{9EDF059B-6CF4-4CF8-9CC4-B347E627DA29}" dt="2020-07-07T09:19:57.111" v="1822" actId="478"/>
          <ac:cxnSpMkLst>
            <pc:docMk/>
            <pc:sldMk cId="2933872706" sldId="516"/>
            <ac:cxnSpMk id="140" creationId="{BEB0EC0A-E679-4383-AC53-AEFBFC60716B}"/>
          </ac:cxnSpMkLst>
        </pc:cxnChg>
        <pc:cxnChg chg="del mod">
          <ac:chgData name="Longueira Angel Alfonso Antonio" userId="98b170fc-3060-491c-afc1-cd88fa0a9cd4" providerId="ADAL" clId="{9EDF059B-6CF4-4CF8-9CC4-B347E627DA29}" dt="2020-07-07T09:19:57.111" v="1822" actId="478"/>
          <ac:cxnSpMkLst>
            <pc:docMk/>
            <pc:sldMk cId="2933872706" sldId="516"/>
            <ac:cxnSpMk id="143" creationId="{E9811C6F-B0E0-41A1-93B5-8EA571574187}"/>
          </ac:cxnSpMkLst>
        </pc:cxnChg>
        <pc:cxnChg chg="del mod">
          <ac:chgData name="Longueira Angel Alfonso Antonio" userId="98b170fc-3060-491c-afc1-cd88fa0a9cd4" providerId="ADAL" clId="{9EDF059B-6CF4-4CF8-9CC4-B347E627DA29}" dt="2020-07-07T09:19:57.111" v="1822" actId="478"/>
          <ac:cxnSpMkLst>
            <pc:docMk/>
            <pc:sldMk cId="2933872706" sldId="516"/>
            <ac:cxnSpMk id="162" creationId="{70416565-E735-4D3C-AF4D-CF21E86A8730}"/>
          </ac:cxnSpMkLst>
        </pc:cxnChg>
        <pc:cxnChg chg="del mod">
          <ac:chgData name="Longueira Angel Alfonso Antonio" userId="98b170fc-3060-491c-afc1-cd88fa0a9cd4" providerId="ADAL" clId="{9EDF059B-6CF4-4CF8-9CC4-B347E627DA29}" dt="2020-07-07T09:19:57.111" v="1822" actId="478"/>
          <ac:cxnSpMkLst>
            <pc:docMk/>
            <pc:sldMk cId="2933872706" sldId="516"/>
            <ac:cxnSpMk id="164" creationId="{4F805416-85DA-4577-A256-518D6FE0E9EC}"/>
          </ac:cxnSpMkLst>
        </pc:cxnChg>
      </pc:sldChg>
      <pc:sldChg chg="addSp modSp add del mod ord chgLayout">
        <pc:chgData name="Longueira Angel Alfonso Antonio" userId="98b170fc-3060-491c-afc1-cd88fa0a9cd4" providerId="ADAL" clId="{9EDF059B-6CF4-4CF8-9CC4-B347E627DA29}" dt="2020-07-07T10:05:58.773" v="2293" actId="47"/>
        <pc:sldMkLst>
          <pc:docMk/>
          <pc:sldMk cId="3031805789" sldId="517"/>
        </pc:sldMkLst>
        <pc:spChg chg="mod ord">
          <ac:chgData name="Longueira Angel Alfonso Antonio" userId="98b170fc-3060-491c-afc1-cd88fa0a9cd4" providerId="ADAL" clId="{9EDF059B-6CF4-4CF8-9CC4-B347E627DA29}" dt="2020-07-07T09:49:42.380" v="2078" actId="700"/>
          <ac:spMkLst>
            <pc:docMk/>
            <pc:sldMk cId="3031805789" sldId="517"/>
            <ac:spMk id="2" creationId="{2CB520D8-0EA7-44C1-B20D-9CAD918DEEAD}"/>
          </ac:spMkLst>
        </pc:spChg>
        <pc:spChg chg="add mod ord">
          <ac:chgData name="Longueira Angel Alfonso Antonio" userId="98b170fc-3060-491c-afc1-cd88fa0a9cd4" providerId="ADAL" clId="{9EDF059B-6CF4-4CF8-9CC4-B347E627DA29}" dt="2020-07-07T09:54:41.744" v="2121" actId="20577"/>
          <ac:spMkLst>
            <pc:docMk/>
            <pc:sldMk cId="3031805789" sldId="517"/>
            <ac:spMk id="3" creationId="{DDDD1107-79E4-477C-B13C-9BACFB9948D2}"/>
          </ac:spMkLst>
        </pc:spChg>
        <pc:spChg chg="mod">
          <ac:chgData name="Longueira Angel Alfonso Antonio" userId="98b170fc-3060-491c-afc1-cd88fa0a9cd4" providerId="ADAL" clId="{9EDF059B-6CF4-4CF8-9CC4-B347E627DA29}" dt="2020-07-07T09:55:35.511" v="2132" actId="14100"/>
          <ac:spMkLst>
            <pc:docMk/>
            <pc:sldMk cId="3031805789" sldId="517"/>
            <ac:spMk id="5" creationId="{EA46447E-D9D5-445B-BBD3-A3088AFBFAB4}"/>
          </ac:spMkLst>
        </pc:spChg>
        <pc:spChg chg="mod">
          <ac:chgData name="Longueira Angel Alfonso Antonio" userId="98b170fc-3060-491c-afc1-cd88fa0a9cd4" providerId="ADAL" clId="{9EDF059B-6CF4-4CF8-9CC4-B347E627DA29}" dt="2020-07-07T09:55:27.581" v="2130" actId="14100"/>
          <ac:spMkLst>
            <pc:docMk/>
            <pc:sldMk cId="3031805789" sldId="517"/>
            <ac:spMk id="22" creationId="{70BD7A20-D172-41FD-BEAC-B3D3C72BD6EB}"/>
          </ac:spMkLst>
        </pc:spChg>
        <pc:spChg chg="mod">
          <ac:chgData name="Longueira Angel Alfonso Antonio" userId="98b170fc-3060-491c-afc1-cd88fa0a9cd4" providerId="ADAL" clId="{9EDF059B-6CF4-4CF8-9CC4-B347E627DA29}" dt="2020-07-07T09:57:46.617" v="2138" actId="1076"/>
          <ac:spMkLst>
            <pc:docMk/>
            <pc:sldMk cId="3031805789" sldId="517"/>
            <ac:spMk id="46" creationId="{5126FCC6-7C9A-40DB-9F90-9A21ED4D1D21}"/>
          </ac:spMkLst>
        </pc:spChg>
        <pc:spChg chg="mod">
          <ac:chgData name="Longueira Angel Alfonso Antonio" userId="98b170fc-3060-491c-afc1-cd88fa0a9cd4" providerId="ADAL" clId="{9EDF059B-6CF4-4CF8-9CC4-B347E627DA29}" dt="2020-07-07T09:57:30.510" v="2135" actId="1036"/>
          <ac:spMkLst>
            <pc:docMk/>
            <pc:sldMk cId="3031805789" sldId="517"/>
            <ac:spMk id="48" creationId="{8EC81A36-11BD-4D32-8735-EEF1008B5A29}"/>
          </ac:spMkLst>
        </pc:spChg>
        <pc:spChg chg="mod">
          <ac:chgData name="Longueira Angel Alfonso Antonio" userId="98b170fc-3060-491c-afc1-cd88fa0a9cd4" providerId="ADAL" clId="{9EDF059B-6CF4-4CF8-9CC4-B347E627DA29}" dt="2020-07-07T09:57:30.510" v="2135" actId="1036"/>
          <ac:spMkLst>
            <pc:docMk/>
            <pc:sldMk cId="3031805789" sldId="517"/>
            <ac:spMk id="50" creationId="{EBE8B0D6-46CE-41D7-B4F5-B8A4D5A2A3CD}"/>
          </ac:spMkLst>
        </pc:spChg>
        <pc:spChg chg="mod">
          <ac:chgData name="Longueira Angel Alfonso Antonio" userId="98b170fc-3060-491c-afc1-cd88fa0a9cd4" providerId="ADAL" clId="{9EDF059B-6CF4-4CF8-9CC4-B347E627DA29}" dt="2020-07-07T09:57:30.510" v="2135" actId="1036"/>
          <ac:spMkLst>
            <pc:docMk/>
            <pc:sldMk cId="3031805789" sldId="517"/>
            <ac:spMk id="53" creationId="{BDDFC66B-0858-4583-A659-8DDADD35CC26}"/>
          </ac:spMkLst>
        </pc:spChg>
        <pc:spChg chg="mod">
          <ac:chgData name="Longueira Angel Alfonso Antonio" userId="98b170fc-3060-491c-afc1-cd88fa0a9cd4" providerId="ADAL" clId="{9EDF059B-6CF4-4CF8-9CC4-B347E627DA29}" dt="2020-07-07T09:57:30.510" v="2135" actId="1036"/>
          <ac:spMkLst>
            <pc:docMk/>
            <pc:sldMk cId="3031805789" sldId="517"/>
            <ac:spMk id="55" creationId="{7DBE495B-FB3E-406D-BC87-33E74662E31C}"/>
          </ac:spMkLst>
        </pc:spChg>
        <pc:spChg chg="mod">
          <ac:chgData name="Longueira Angel Alfonso Antonio" userId="98b170fc-3060-491c-afc1-cd88fa0a9cd4" providerId="ADAL" clId="{9EDF059B-6CF4-4CF8-9CC4-B347E627DA29}" dt="2020-07-07T09:55:35.511" v="2132" actId="14100"/>
          <ac:spMkLst>
            <pc:docMk/>
            <pc:sldMk cId="3031805789" sldId="517"/>
            <ac:spMk id="57" creationId="{4CFC31DA-273D-4C90-90B1-B6D7AFBC22D1}"/>
          </ac:spMkLst>
        </pc:spChg>
        <pc:spChg chg="mod">
          <ac:chgData name="Longueira Angel Alfonso Antonio" userId="98b170fc-3060-491c-afc1-cd88fa0a9cd4" providerId="ADAL" clId="{9EDF059B-6CF4-4CF8-9CC4-B347E627DA29}" dt="2020-07-07T09:55:35.511" v="2132" actId="14100"/>
          <ac:spMkLst>
            <pc:docMk/>
            <pc:sldMk cId="3031805789" sldId="517"/>
            <ac:spMk id="59" creationId="{E2AC7463-E3E9-4E51-8336-9856FED06CDE}"/>
          </ac:spMkLst>
        </pc:spChg>
        <pc:spChg chg="mod">
          <ac:chgData name="Longueira Angel Alfonso Antonio" userId="98b170fc-3060-491c-afc1-cd88fa0a9cd4" providerId="ADAL" clId="{9EDF059B-6CF4-4CF8-9CC4-B347E627DA29}" dt="2020-07-07T09:57:30.510" v="2135" actId="1036"/>
          <ac:spMkLst>
            <pc:docMk/>
            <pc:sldMk cId="3031805789" sldId="517"/>
            <ac:spMk id="61" creationId="{59C39AD8-0D12-4251-9C96-67734EB14650}"/>
          </ac:spMkLst>
        </pc:spChg>
        <pc:spChg chg="mod">
          <ac:chgData name="Longueira Angel Alfonso Antonio" userId="98b170fc-3060-491c-afc1-cd88fa0a9cd4" providerId="ADAL" clId="{9EDF059B-6CF4-4CF8-9CC4-B347E627DA29}" dt="2020-07-07T09:57:30.510" v="2135" actId="1036"/>
          <ac:spMkLst>
            <pc:docMk/>
            <pc:sldMk cId="3031805789" sldId="517"/>
            <ac:spMk id="68" creationId="{6D982DD2-4119-4444-9642-8208AF1B4A1A}"/>
          </ac:spMkLst>
        </pc:spChg>
        <pc:spChg chg="mod">
          <ac:chgData name="Longueira Angel Alfonso Antonio" userId="98b170fc-3060-491c-afc1-cd88fa0a9cd4" providerId="ADAL" clId="{9EDF059B-6CF4-4CF8-9CC4-B347E627DA29}" dt="2020-07-07T09:55:35.511" v="2132" actId="14100"/>
          <ac:spMkLst>
            <pc:docMk/>
            <pc:sldMk cId="3031805789" sldId="517"/>
            <ac:spMk id="75" creationId="{0ED9687A-3909-433A-A999-6B978206DAEE}"/>
          </ac:spMkLst>
        </pc:spChg>
        <pc:spChg chg="mod">
          <ac:chgData name="Longueira Angel Alfonso Antonio" userId="98b170fc-3060-491c-afc1-cd88fa0a9cd4" providerId="ADAL" clId="{9EDF059B-6CF4-4CF8-9CC4-B347E627DA29}" dt="2020-07-07T09:57:30.510" v="2135" actId="1036"/>
          <ac:spMkLst>
            <pc:docMk/>
            <pc:sldMk cId="3031805789" sldId="517"/>
            <ac:spMk id="81" creationId="{E4D4E38E-ED0D-4A04-ACD6-E63849DC2EDA}"/>
          </ac:spMkLst>
        </pc:spChg>
        <pc:spChg chg="mod">
          <ac:chgData name="Longueira Angel Alfonso Antonio" userId="98b170fc-3060-491c-afc1-cd88fa0a9cd4" providerId="ADAL" clId="{9EDF059B-6CF4-4CF8-9CC4-B347E627DA29}" dt="2020-07-07T09:57:30.510" v="2135" actId="1036"/>
          <ac:spMkLst>
            <pc:docMk/>
            <pc:sldMk cId="3031805789" sldId="517"/>
            <ac:spMk id="83" creationId="{6E103E59-5CAC-42A4-860C-F404DF333621}"/>
          </ac:spMkLst>
        </pc:spChg>
        <pc:spChg chg="mod">
          <ac:chgData name="Longueira Angel Alfonso Antonio" userId="98b170fc-3060-491c-afc1-cd88fa0a9cd4" providerId="ADAL" clId="{9EDF059B-6CF4-4CF8-9CC4-B347E627DA29}" dt="2020-07-07T09:55:35.511" v="2132" actId="14100"/>
          <ac:spMkLst>
            <pc:docMk/>
            <pc:sldMk cId="3031805789" sldId="517"/>
            <ac:spMk id="115" creationId="{2808DA7D-73DD-4D25-B6A3-D52C42284A93}"/>
          </ac:spMkLst>
        </pc:spChg>
        <pc:spChg chg="mod">
          <ac:chgData name="Longueira Angel Alfonso Antonio" userId="98b170fc-3060-491c-afc1-cd88fa0a9cd4" providerId="ADAL" clId="{9EDF059B-6CF4-4CF8-9CC4-B347E627DA29}" dt="2020-07-07T09:55:35.511" v="2132" actId="14100"/>
          <ac:spMkLst>
            <pc:docMk/>
            <pc:sldMk cId="3031805789" sldId="517"/>
            <ac:spMk id="116" creationId="{2CD185AA-C87F-433C-83F3-B697A49C99C1}"/>
          </ac:spMkLst>
        </pc:spChg>
        <pc:spChg chg="mod">
          <ac:chgData name="Longueira Angel Alfonso Antonio" userId="98b170fc-3060-491c-afc1-cd88fa0a9cd4" providerId="ADAL" clId="{9EDF059B-6CF4-4CF8-9CC4-B347E627DA29}" dt="2020-07-07T09:55:35.511" v="2132" actId="14100"/>
          <ac:spMkLst>
            <pc:docMk/>
            <pc:sldMk cId="3031805789" sldId="517"/>
            <ac:spMk id="123" creationId="{5CC26DE2-6826-4D8D-8F87-15BA0B68B06E}"/>
          </ac:spMkLst>
        </pc:spChg>
        <pc:grpChg chg="mod">
          <ac:chgData name="Longueira Angel Alfonso Antonio" userId="98b170fc-3060-491c-afc1-cd88fa0a9cd4" providerId="ADAL" clId="{9EDF059B-6CF4-4CF8-9CC4-B347E627DA29}" dt="2020-07-07T09:55:35.511" v="2132" actId="14100"/>
          <ac:grpSpMkLst>
            <pc:docMk/>
            <pc:sldMk cId="3031805789" sldId="517"/>
            <ac:grpSpMk id="104" creationId="{2762D4E0-8AE2-4C41-B4E9-E0A76A94F79C}"/>
          </ac:grpSpMkLst>
        </pc:grpChg>
        <pc:grpChg chg="mod">
          <ac:chgData name="Longueira Angel Alfonso Antonio" userId="98b170fc-3060-491c-afc1-cd88fa0a9cd4" providerId="ADAL" clId="{9EDF059B-6CF4-4CF8-9CC4-B347E627DA29}" dt="2020-07-07T09:55:35.511" v="2132" actId="14100"/>
          <ac:grpSpMkLst>
            <pc:docMk/>
            <pc:sldMk cId="3031805789" sldId="517"/>
            <ac:grpSpMk id="107" creationId="{46DB1152-80C1-4FD6-A75F-E7960313897E}"/>
          </ac:grpSpMkLst>
        </pc:grpChg>
        <pc:picChg chg="mod">
          <ac:chgData name="Longueira Angel Alfonso Antonio" userId="98b170fc-3060-491c-afc1-cd88fa0a9cd4" providerId="ADAL" clId="{9EDF059B-6CF4-4CF8-9CC4-B347E627DA29}" dt="2020-07-07T09:55:35.511" v="2132" actId="14100"/>
          <ac:picMkLst>
            <pc:docMk/>
            <pc:sldMk cId="3031805789" sldId="517"/>
            <ac:picMk id="10" creationId="{01FE404C-BF78-4595-97C2-6694594CF9FB}"/>
          </ac:picMkLst>
        </pc:picChg>
        <pc:picChg chg="mod">
          <ac:chgData name="Longueira Angel Alfonso Antonio" userId="98b170fc-3060-491c-afc1-cd88fa0a9cd4" providerId="ADAL" clId="{9EDF059B-6CF4-4CF8-9CC4-B347E627DA29}" dt="2020-07-07T09:55:35.511" v="2132" actId="14100"/>
          <ac:picMkLst>
            <pc:docMk/>
            <pc:sldMk cId="3031805789" sldId="517"/>
            <ac:picMk id="14" creationId="{D7C8D110-B78C-4384-8D85-862E824239BE}"/>
          </ac:picMkLst>
        </pc:picChg>
        <pc:picChg chg="mod">
          <ac:chgData name="Longueira Angel Alfonso Antonio" userId="98b170fc-3060-491c-afc1-cd88fa0a9cd4" providerId="ADAL" clId="{9EDF059B-6CF4-4CF8-9CC4-B347E627DA29}" dt="2020-07-07T09:57:30.510" v="2135" actId="1036"/>
          <ac:picMkLst>
            <pc:docMk/>
            <pc:sldMk cId="3031805789" sldId="517"/>
            <ac:picMk id="16" creationId="{B60F2488-E530-4B77-BA30-DC4ABEA6DBA8}"/>
          </ac:picMkLst>
        </pc:picChg>
        <pc:picChg chg="mod">
          <ac:chgData name="Longueira Angel Alfonso Antonio" userId="98b170fc-3060-491c-afc1-cd88fa0a9cd4" providerId="ADAL" clId="{9EDF059B-6CF4-4CF8-9CC4-B347E627DA29}" dt="2020-07-07T09:57:30.510" v="2135" actId="1036"/>
          <ac:picMkLst>
            <pc:docMk/>
            <pc:sldMk cId="3031805789" sldId="517"/>
            <ac:picMk id="25" creationId="{F1DC89A0-B1CB-4B3C-9CF9-5831AAB10633}"/>
          </ac:picMkLst>
        </pc:picChg>
        <pc:picChg chg="mod">
          <ac:chgData name="Longueira Angel Alfonso Antonio" userId="98b170fc-3060-491c-afc1-cd88fa0a9cd4" providerId="ADAL" clId="{9EDF059B-6CF4-4CF8-9CC4-B347E627DA29}" dt="2020-07-07T09:57:30.510" v="2135" actId="1036"/>
          <ac:picMkLst>
            <pc:docMk/>
            <pc:sldMk cId="3031805789" sldId="517"/>
            <ac:picMk id="69" creationId="{1B14EE7D-C756-4967-BDC8-71D68DE5CE7A}"/>
          </ac:picMkLst>
        </pc:picChg>
        <pc:cxnChg chg="mod">
          <ac:chgData name="Longueira Angel Alfonso Antonio" userId="98b170fc-3060-491c-afc1-cd88fa0a9cd4" providerId="ADAL" clId="{9EDF059B-6CF4-4CF8-9CC4-B347E627DA29}" dt="2020-07-07T09:57:30.510" v="2135" actId="1036"/>
          <ac:cxnSpMkLst>
            <pc:docMk/>
            <pc:sldMk cId="3031805789" sldId="517"/>
            <ac:cxnSpMk id="30" creationId="{12B61C04-C3D3-444C-B65F-9418B7E4F54B}"/>
          </ac:cxnSpMkLst>
        </pc:cxnChg>
        <pc:cxnChg chg="mod">
          <ac:chgData name="Longueira Angel Alfonso Antonio" userId="98b170fc-3060-491c-afc1-cd88fa0a9cd4" providerId="ADAL" clId="{9EDF059B-6CF4-4CF8-9CC4-B347E627DA29}" dt="2020-07-07T09:57:30.510" v="2135" actId="1036"/>
          <ac:cxnSpMkLst>
            <pc:docMk/>
            <pc:sldMk cId="3031805789" sldId="517"/>
            <ac:cxnSpMk id="40" creationId="{75866404-238D-4F67-9867-CD8E3D4840E5}"/>
          </ac:cxnSpMkLst>
        </pc:cxnChg>
        <pc:cxnChg chg="mod">
          <ac:chgData name="Longueira Angel Alfonso Antonio" userId="98b170fc-3060-491c-afc1-cd88fa0a9cd4" providerId="ADAL" clId="{9EDF059B-6CF4-4CF8-9CC4-B347E627DA29}" dt="2020-07-07T09:55:35.511" v="2132" actId="14100"/>
          <ac:cxnSpMkLst>
            <pc:docMk/>
            <pc:sldMk cId="3031805789" sldId="517"/>
            <ac:cxnSpMk id="80" creationId="{346CA645-CE10-4761-B7FE-92853F0185AD}"/>
          </ac:cxnSpMkLst>
        </pc:cxnChg>
        <pc:cxnChg chg="mod">
          <ac:chgData name="Longueira Angel Alfonso Antonio" userId="98b170fc-3060-491c-afc1-cd88fa0a9cd4" providerId="ADAL" clId="{9EDF059B-6CF4-4CF8-9CC4-B347E627DA29}" dt="2020-07-07T09:57:30.510" v="2135" actId="1036"/>
          <ac:cxnSpMkLst>
            <pc:docMk/>
            <pc:sldMk cId="3031805789" sldId="517"/>
            <ac:cxnSpMk id="102" creationId="{05096C8D-C583-4726-AB09-4E92F95C4893}"/>
          </ac:cxnSpMkLst>
        </pc:cxnChg>
        <pc:cxnChg chg="mod">
          <ac:chgData name="Longueira Angel Alfonso Antonio" userId="98b170fc-3060-491c-afc1-cd88fa0a9cd4" providerId="ADAL" clId="{9EDF059B-6CF4-4CF8-9CC4-B347E627DA29}" dt="2020-07-07T09:55:35.511" v="2132" actId="14100"/>
          <ac:cxnSpMkLst>
            <pc:docMk/>
            <pc:sldMk cId="3031805789" sldId="517"/>
            <ac:cxnSpMk id="103" creationId="{42C497B9-EE4D-4C37-9621-463892725045}"/>
          </ac:cxnSpMkLst>
        </pc:cxnChg>
        <pc:cxnChg chg="mod">
          <ac:chgData name="Longueira Angel Alfonso Antonio" userId="98b170fc-3060-491c-afc1-cd88fa0a9cd4" providerId="ADAL" clId="{9EDF059B-6CF4-4CF8-9CC4-B347E627DA29}" dt="2020-07-07T09:55:35.511" v="2132" actId="14100"/>
          <ac:cxnSpMkLst>
            <pc:docMk/>
            <pc:sldMk cId="3031805789" sldId="517"/>
            <ac:cxnSpMk id="119" creationId="{504E969F-10D8-44F6-83D6-EE91D3346271}"/>
          </ac:cxnSpMkLst>
        </pc:cxnChg>
      </pc:sldChg>
      <pc:sldChg chg="delSp modSp add del mod ord">
        <pc:chgData name="Longueira Angel Alfonso Antonio" userId="98b170fc-3060-491c-afc1-cd88fa0a9cd4" providerId="ADAL" clId="{9EDF059B-6CF4-4CF8-9CC4-B347E627DA29}" dt="2020-07-07T13:01:21.172" v="3869" actId="47"/>
        <pc:sldMkLst>
          <pc:docMk/>
          <pc:sldMk cId="2384827410" sldId="518"/>
        </pc:sldMkLst>
        <pc:spChg chg="del">
          <ac:chgData name="Longueira Angel Alfonso Antonio" userId="98b170fc-3060-491c-afc1-cd88fa0a9cd4" providerId="ADAL" clId="{9EDF059B-6CF4-4CF8-9CC4-B347E627DA29}" dt="2020-07-07T12:26:14.737" v="3302" actId="478"/>
          <ac:spMkLst>
            <pc:docMk/>
            <pc:sldMk cId="2384827410" sldId="518"/>
            <ac:spMk id="5" creationId="{A9170BF5-17D3-4A1B-B53E-730BE079684D}"/>
          </ac:spMkLst>
        </pc:spChg>
        <pc:spChg chg="mod">
          <ac:chgData name="Longueira Angel Alfonso Antonio" userId="98b170fc-3060-491c-afc1-cd88fa0a9cd4" providerId="ADAL" clId="{9EDF059B-6CF4-4CF8-9CC4-B347E627DA29}" dt="2020-07-07T12:26:21.147" v="3304" actId="1076"/>
          <ac:spMkLst>
            <pc:docMk/>
            <pc:sldMk cId="2384827410" sldId="518"/>
            <ac:spMk id="6" creationId="{84D9D9DD-3D66-4472-B030-F2F5DFACED64}"/>
          </ac:spMkLst>
        </pc:spChg>
        <pc:spChg chg="mod">
          <ac:chgData name="Longueira Angel Alfonso Antonio" userId="98b170fc-3060-491c-afc1-cd88fa0a9cd4" providerId="ADAL" clId="{9EDF059B-6CF4-4CF8-9CC4-B347E627DA29}" dt="2020-07-07T12:26:21.147" v="3304" actId="1076"/>
          <ac:spMkLst>
            <pc:docMk/>
            <pc:sldMk cId="2384827410" sldId="518"/>
            <ac:spMk id="7" creationId="{563B2C51-1491-4591-8A4D-C715E7AA3725}"/>
          </ac:spMkLst>
        </pc:spChg>
        <pc:spChg chg="mod">
          <ac:chgData name="Longueira Angel Alfonso Antonio" userId="98b170fc-3060-491c-afc1-cd88fa0a9cd4" providerId="ADAL" clId="{9EDF059B-6CF4-4CF8-9CC4-B347E627DA29}" dt="2020-07-07T12:26:21.147" v="3304" actId="1076"/>
          <ac:spMkLst>
            <pc:docMk/>
            <pc:sldMk cId="2384827410" sldId="518"/>
            <ac:spMk id="8" creationId="{6A3AB80F-B279-4EED-8224-AFEA05C84234}"/>
          </ac:spMkLst>
        </pc:spChg>
        <pc:spChg chg="mod">
          <ac:chgData name="Longueira Angel Alfonso Antonio" userId="98b170fc-3060-491c-afc1-cd88fa0a9cd4" providerId="ADAL" clId="{9EDF059B-6CF4-4CF8-9CC4-B347E627DA29}" dt="2020-07-07T12:26:21.147" v="3304" actId="1076"/>
          <ac:spMkLst>
            <pc:docMk/>
            <pc:sldMk cId="2384827410" sldId="518"/>
            <ac:spMk id="9" creationId="{2913ED12-0E8E-4DC0-9291-6C4F7CD60373}"/>
          </ac:spMkLst>
        </pc:spChg>
        <pc:spChg chg="mod">
          <ac:chgData name="Longueira Angel Alfonso Antonio" userId="98b170fc-3060-491c-afc1-cd88fa0a9cd4" providerId="ADAL" clId="{9EDF059B-6CF4-4CF8-9CC4-B347E627DA29}" dt="2020-07-07T12:26:21.147" v="3304" actId="1076"/>
          <ac:spMkLst>
            <pc:docMk/>
            <pc:sldMk cId="2384827410" sldId="518"/>
            <ac:spMk id="10" creationId="{79AD2497-B6D7-407B-9F19-4423751D06FF}"/>
          </ac:spMkLst>
        </pc:spChg>
        <pc:spChg chg="mod">
          <ac:chgData name="Longueira Angel Alfonso Antonio" userId="98b170fc-3060-491c-afc1-cd88fa0a9cd4" providerId="ADAL" clId="{9EDF059B-6CF4-4CF8-9CC4-B347E627DA29}" dt="2020-07-07T12:26:21.147" v="3304" actId="1076"/>
          <ac:spMkLst>
            <pc:docMk/>
            <pc:sldMk cId="2384827410" sldId="518"/>
            <ac:spMk id="24" creationId="{AA34E292-8F49-4ED5-AEB7-FAD2C07B51E9}"/>
          </ac:spMkLst>
        </pc:spChg>
        <pc:spChg chg="del">
          <ac:chgData name="Longueira Angel Alfonso Antonio" userId="98b170fc-3060-491c-afc1-cd88fa0a9cd4" providerId="ADAL" clId="{9EDF059B-6CF4-4CF8-9CC4-B347E627DA29}" dt="2020-07-07T12:26:14.737" v="3302" actId="478"/>
          <ac:spMkLst>
            <pc:docMk/>
            <pc:sldMk cId="2384827410" sldId="518"/>
            <ac:spMk id="25" creationId="{1B1F30CA-8286-4CAB-89F7-F01EC869A7A0}"/>
          </ac:spMkLst>
        </pc:spChg>
        <pc:spChg chg="del">
          <ac:chgData name="Longueira Angel Alfonso Antonio" userId="98b170fc-3060-491c-afc1-cd88fa0a9cd4" providerId="ADAL" clId="{9EDF059B-6CF4-4CF8-9CC4-B347E627DA29}" dt="2020-07-07T12:26:17.485" v="3303" actId="478"/>
          <ac:spMkLst>
            <pc:docMk/>
            <pc:sldMk cId="2384827410" sldId="518"/>
            <ac:spMk id="35" creationId="{668A5D8F-C413-4106-8CF8-89535F040760}"/>
          </ac:spMkLst>
        </pc:spChg>
        <pc:spChg chg="del">
          <ac:chgData name="Longueira Angel Alfonso Antonio" userId="98b170fc-3060-491c-afc1-cd88fa0a9cd4" providerId="ADAL" clId="{9EDF059B-6CF4-4CF8-9CC4-B347E627DA29}" dt="2020-07-07T12:26:17.485" v="3303" actId="478"/>
          <ac:spMkLst>
            <pc:docMk/>
            <pc:sldMk cId="2384827410" sldId="518"/>
            <ac:spMk id="36" creationId="{0C36C710-B67A-47E8-8487-4908F63A7C1D}"/>
          </ac:spMkLst>
        </pc:spChg>
        <pc:spChg chg="del">
          <ac:chgData name="Longueira Angel Alfonso Antonio" userId="98b170fc-3060-491c-afc1-cd88fa0a9cd4" providerId="ADAL" clId="{9EDF059B-6CF4-4CF8-9CC4-B347E627DA29}" dt="2020-07-07T12:26:14.737" v="3302" actId="478"/>
          <ac:spMkLst>
            <pc:docMk/>
            <pc:sldMk cId="2384827410" sldId="518"/>
            <ac:spMk id="38" creationId="{433FDA39-C975-4D94-A897-900BFA203D3A}"/>
          </ac:spMkLst>
        </pc:spChg>
        <pc:spChg chg="del">
          <ac:chgData name="Longueira Angel Alfonso Antonio" userId="98b170fc-3060-491c-afc1-cd88fa0a9cd4" providerId="ADAL" clId="{9EDF059B-6CF4-4CF8-9CC4-B347E627DA29}" dt="2020-07-07T12:26:14.737" v="3302" actId="478"/>
          <ac:spMkLst>
            <pc:docMk/>
            <pc:sldMk cId="2384827410" sldId="518"/>
            <ac:spMk id="50" creationId="{F51B0112-AD6B-4B17-A10A-8472AF199547}"/>
          </ac:spMkLst>
        </pc:spChg>
        <pc:grpChg chg="mod">
          <ac:chgData name="Longueira Angel Alfonso Antonio" userId="98b170fc-3060-491c-afc1-cd88fa0a9cd4" providerId="ADAL" clId="{9EDF059B-6CF4-4CF8-9CC4-B347E627DA29}" dt="2020-07-07T12:26:21.147" v="3304" actId="1076"/>
          <ac:grpSpMkLst>
            <pc:docMk/>
            <pc:sldMk cId="2384827410" sldId="518"/>
            <ac:grpSpMk id="23" creationId="{5AF519AA-9648-4E0C-8EBA-8FD013B93BF6}"/>
          </ac:grpSpMkLst>
        </pc:grpChg>
        <pc:grpChg chg="del">
          <ac:chgData name="Longueira Angel Alfonso Antonio" userId="98b170fc-3060-491c-afc1-cd88fa0a9cd4" providerId="ADAL" clId="{9EDF059B-6CF4-4CF8-9CC4-B347E627DA29}" dt="2020-07-07T12:26:14.737" v="3302" actId="478"/>
          <ac:grpSpMkLst>
            <pc:docMk/>
            <pc:sldMk cId="2384827410" sldId="518"/>
            <ac:grpSpMk id="34" creationId="{0E2A8402-B2F7-4E43-89F0-05AF224B013E}"/>
          </ac:grpSpMkLst>
        </pc:grpChg>
        <pc:picChg chg="del">
          <ac:chgData name="Longueira Angel Alfonso Antonio" userId="98b170fc-3060-491c-afc1-cd88fa0a9cd4" providerId="ADAL" clId="{9EDF059B-6CF4-4CF8-9CC4-B347E627DA29}" dt="2020-07-07T12:26:14.737" v="3302" actId="478"/>
          <ac:picMkLst>
            <pc:docMk/>
            <pc:sldMk cId="2384827410" sldId="518"/>
            <ac:picMk id="4" creationId="{88DB14F6-D734-44C2-9D73-31869D291037}"/>
          </ac:picMkLst>
        </pc:picChg>
        <pc:cxnChg chg="del mod">
          <ac:chgData name="Longueira Angel Alfonso Antonio" userId="98b170fc-3060-491c-afc1-cd88fa0a9cd4" providerId="ADAL" clId="{9EDF059B-6CF4-4CF8-9CC4-B347E627DA29}" dt="2020-07-07T12:26:14.737" v="3302" actId="478"/>
          <ac:cxnSpMkLst>
            <pc:docMk/>
            <pc:sldMk cId="2384827410" sldId="518"/>
            <ac:cxnSpMk id="40" creationId="{F736B25C-CD1B-4579-8A93-15C6DA8E4F5E}"/>
          </ac:cxnSpMkLst>
        </pc:cxnChg>
        <pc:cxnChg chg="del mod">
          <ac:chgData name="Longueira Angel Alfonso Antonio" userId="98b170fc-3060-491c-afc1-cd88fa0a9cd4" providerId="ADAL" clId="{9EDF059B-6CF4-4CF8-9CC4-B347E627DA29}" dt="2020-07-07T12:26:14.737" v="3302" actId="478"/>
          <ac:cxnSpMkLst>
            <pc:docMk/>
            <pc:sldMk cId="2384827410" sldId="518"/>
            <ac:cxnSpMk id="42" creationId="{45DFB5B7-1BB0-4497-843A-939CDDD3F767}"/>
          </ac:cxnSpMkLst>
        </pc:cxnChg>
        <pc:cxnChg chg="del mod">
          <ac:chgData name="Longueira Angel Alfonso Antonio" userId="98b170fc-3060-491c-afc1-cd88fa0a9cd4" providerId="ADAL" clId="{9EDF059B-6CF4-4CF8-9CC4-B347E627DA29}" dt="2020-07-07T12:26:17.485" v="3303" actId="478"/>
          <ac:cxnSpMkLst>
            <pc:docMk/>
            <pc:sldMk cId="2384827410" sldId="518"/>
            <ac:cxnSpMk id="46" creationId="{B00961E5-0C78-451A-B3AC-5B34596EBB4C}"/>
          </ac:cxnSpMkLst>
        </pc:cxnChg>
      </pc:sldChg>
      <pc:sldChg chg="add del mod ord modShow">
        <pc:chgData name="Longueira Angel Alfonso Antonio" userId="98b170fc-3060-491c-afc1-cd88fa0a9cd4" providerId="ADAL" clId="{9EDF059B-6CF4-4CF8-9CC4-B347E627DA29}" dt="2020-07-07T12:23:55.399" v="3297" actId="47"/>
        <pc:sldMkLst>
          <pc:docMk/>
          <pc:sldMk cId="835538293" sldId="519"/>
        </pc:sldMkLst>
      </pc:sldChg>
      <pc:sldChg chg="addSp delSp modSp add mod ord modTransition addAnim delAnim modAnim chgLayout modNotesTx">
        <pc:chgData name="Longueira Angel Alfonso Antonio" userId="98b170fc-3060-491c-afc1-cd88fa0a9cd4" providerId="ADAL" clId="{9EDF059B-6CF4-4CF8-9CC4-B347E627DA29}" dt="2020-07-09T08:41:15.545" v="12096"/>
        <pc:sldMkLst>
          <pc:docMk/>
          <pc:sldMk cId="2854363852" sldId="520"/>
        </pc:sldMkLst>
        <pc:spChg chg="add mod ord">
          <ac:chgData name="Longueira Angel Alfonso Antonio" userId="98b170fc-3060-491c-afc1-cd88fa0a9cd4" providerId="ADAL" clId="{9EDF059B-6CF4-4CF8-9CC4-B347E627DA29}" dt="2020-07-08T07:35:51.843" v="9546" actId="20577"/>
          <ac:spMkLst>
            <pc:docMk/>
            <pc:sldMk cId="2854363852" sldId="520"/>
            <ac:spMk id="2" creationId="{3D9E7182-A3C7-4946-BF93-C2051017B543}"/>
          </ac:spMkLst>
        </pc:spChg>
        <pc:spChg chg="mod ord">
          <ac:chgData name="Longueira Angel Alfonso Antonio" userId="98b170fc-3060-491c-afc1-cd88fa0a9cd4" providerId="ADAL" clId="{9EDF059B-6CF4-4CF8-9CC4-B347E627DA29}" dt="2020-07-07T12:26:44.134" v="3309" actId="700"/>
          <ac:spMkLst>
            <pc:docMk/>
            <pc:sldMk cId="2854363852" sldId="520"/>
            <ac:spMk id="3" creationId="{00000000-0000-0000-0000-000000000000}"/>
          </ac:spMkLst>
        </pc:spChg>
        <pc:spChg chg="del mod">
          <ac:chgData name="Longueira Angel Alfonso Antonio" userId="98b170fc-3060-491c-afc1-cd88fa0a9cd4" providerId="ADAL" clId="{9EDF059B-6CF4-4CF8-9CC4-B347E627DA29}" dt="2020-07-07T12:46:27.002" v="3574" actId="478"/>
          <ac:spMkLst>
            <pc:docMk/>
            <pc:sldMk cId="2854363852" sldId="520"/>
            <ac:spMk id="29" creationId="{F34903BE-C64F-4F48-A442-9F1B542DCD11}"/>
          </ac:spMkLst>
        </pc:spChg>
        <pc:spChg chg="add mod">
          <ac:chgData name="Longueira Angel Alfonso Antonio" userId="98b170fc-3060-491c-afc1-cd88fa0a9cd4" providerId="ADAL" clId="{9EDF059B-6CF4-4CF8-9CC4-B347E627DA29}" dt="2020-07-07T12:51:10.143" v="3630" actId="1076"/>
          <ac:spMkLst>
            <pc:docMk/>
            <pc:sldMk cId="2854363852" sldId="520"/>
            <ac:spMk id="54" creationId="{CF0C7B91-69BD-4E83-AE62-088106B97380}"/>
          </ac:spMkLst>
        </pc:spChg>
        <pc:spChg chg="del mod">
          <ac:chgData name="Longueira Angel Alfonso Antonio" userId="98b170fc-3060-491c-afc1-cd88fa0a9cd4" providerId="ADAL" clId="{9EDF059B-6CF4-4CF8-9CC4-B347E627DA29}" dt="2020-07-07T12:46:27.002" v="3574" actId="478"/>
          <ac:spMkLst>
            <pc:docMk/>
            <pc:sldMk cId="2854363852" sldId="520"/>
            <ac:spMk id="76" creationId="{43EEF229-E3B9-4501-B5CF-D01FE803B66F}"/>
          </ac:spMkLst>
        </pc:spChg>
        <pc:spChg chg="del mod">
          <ac:chgData name="Longueira Angel Alfonso Antonio" userId="98b170fc-3060-491c-afc1-cd88fa0a9cd4" providerId="ADAL" clId="{9EDF059B-6CF4-4CF8-9CC4-B347E627DA29}" dt="2020-07-07T12:46:27.002" v="3574" actId="478"/>
          <ac:spMkLst>
            <pc:docMk/>
            <pc:sldMk cId="2854363852" sldId="520"/>
            <ac:spMk id="77" creationId="{66D29237-138A-4F39-8E75-3C9499C20717}"/>
          </ac:spMkLst>
        </pc:spChg>
        <pc:spChg chg="del mod">
          <ac:chgData name="Longueira Angel Alfonso Antonio" userId="98b170fc-3060-491c-afc1-cd88fa0a9cd4" providerId="ADAL" clId="{9EDF059B-6CF4-4CF8-9CC4-B347E627DA29}" dt="2020-07-07T12:46:27.002" v="3574" actId="478"/>
          <ac:spMkLst>
            <pc:docMk/>
            <pc:sldMk cId="2854363852" sldId="520"/>
            <ac:spMk id="78" creationId="{DFC34BA5-87EF-4353-A185-C2459527E637}"/>
          </ac:spMkLst>
        </pc:spChg>
        <pc:spChg chg="del mod">
          <ac:chgData name="Longueira Angel Alfonso Antonio" userId="98b170fc-3060-491c-afc1-cd88fa0a9cd4" providerId="ADAL" clId="{9EDF059B-6CF4-4CF8-9CC4-B347E627DA29}" dt="2020-07-07T12:46:27.002" v="3574" actId="478"/>
          <ac:spMkLst>
            <pc:docMk/>
            <pc:sldMk cId="2854363852" sldId="520"/>
            <ac:spMk id="79" creationId="{1CE97636-8522-4BF9-A4C9-5DD55B7F110C}"/>
          </ac:spMkLst>
        </pc:spChg>
        <pc:spChg chg="del mod">
          <ac:chgData name="Longueira Angel Alfonso Antonio" userId="98b170fc-3060-491c-afc1-cd88fa0a9cd4" providerId="ADAL" clId="{9EDF059B-6CF4-4CF8-9CC4-B347E627DA29}" dt="2020-07-07T12:46:27.002" v="3574" actId="478"/>
          <ac:spMkLst>
            <pc:docMk/>
            <pc:sldMk cId="2854363852" sldId="520"/>
            <ac:spMk id="82" creationId="{5B97485E-9023-43A8-A9F1-DF6E1673E6F7}"/>
          </ac:spMkLst>
        </pc:spChg>
        <pc:spChg chg="add del">
          <ac:chgData name="Longueira Angel Alfonso Antonio" userId="98b170fc-3060-491c-afc1-cd88fa0a9cd4" providerId="ADAL" clId="{9EDF059B-6CF4-4CF8-9CC4-B347E627DA29}" dt="2020-07-07T12:28:09.770" v="3319" actId="478"/>
          <ac:spMkLst>
            <pc:docMk/>
            <pc:sldMk cId="2854363852" sldId="520"/>
            <ac:spMk id="83" creationId="{6F8E7815-4FA4-41FF-A619-638E0EDFD046}"/>
          </ac:spMkLst>
        </pc:spChg>
        <pc:spChg chg="add del">
          <ac:chgData name="Longueira Angel Alfonso Antonio" userId="98b170fc-3060-491c-afc1-cd88fa0a9cd4" providerId="ADAL" clId="{9EDF059B-6CF4-4CF8-9CC4-B347E627DA29}" dt="2020-07-07T12:28:07.964" v="3318" actId="478"/>
          <ac:spMkLst>
            <pc:docMk/>
            <pc:sldMk cId="2854363852" sldId="520"/>
            <ac:spMk id="100" creationId="{C3F68EC1-81A0-4808-8658-491FEE4B98E3}"/>
          </ac:spMkLst>
        </pc:spChg>
        <pc:spChg chg="del mod">
          <ac:chgData name="Longueira Angel Alfonso Antonio" userId="98b170fc-3060-491c-afc1-cd88fa0a9cd4" providerId="ADAL" clId="{9EDF059B-6CF4-4CF8-9CC4-B347E627DA29}" dt="2020-07-07T12:46:27.002" v="3574" actId="478"/>
          <ac:spMkLst>
            <pc:docMk/>
            <pc:sldMk cId="2854363852" sldId="520"/>
            <ac:spMk id="101" creationId="{035B5E48-B2CD-42F1-A3D9-AEC6F2029F76}"/>
          </ac:spMkLst>
        </pc:spChg>
        <pc:spChg chg="add del mod">
          <ac:chgData name="Longueira Angel Alfonso Antonio" userId="98b170fc-3060-491c-afc1-cd88fa0a9cd4" providerId="ADAL" clId="{9EDF059B-6CF4-4CF8-9CC4-B347E627DA29}" dt="2020-07-07T12:46:27.002" v="3574" actId="478"/>
          <ac:spMkLst>
            <pc:docMk/>
            <pc:sldMk cId="2854363852" sldId="520"/>
            <ac:spMk id="102" creationId="{4DD0F8AA-D34A-42E6-BED7-4C0C61384C5B}"/>
          </ac:spMkLst>
        </pc:spChg>
        <pc:spChg chg="del mod">
          <ac:chgData name="Longueira Angel Alfonso Antonio" userId="98b170fc-3060-491c-afc1-cd88fa0a9cd4" providerId="ADAL" clId="{9EDF059B-6CF4-4CF8-9CC4-B347E627DA29}" dt="2020-07-07T12:46:27.002" v="3574" actId="478"/>
          <ac:spMkLst>
            <pc:docMk/>
            <pc:sldMk cId="2854363852" sldId="520"/>
            <ac:spMk id="103" creationId="{64393CAF-0561-4526-9A20-EEC0F9FF05D0}"/>
          </ac:spMkLst>
        </pc:spChg>
        <pc:spChg chg="del mod">
          <ac:chgData name="Longueira Angel Alfonso Antonio" userId="98b170fc-3060-491c-afc1-cd88fa0a9cd4" providerId="ADAL" clId="{9EDF059B-6CF4-4CF8-9CC4-B347E627DA29}" dt="2020-07-07T12:46:27.002" v="3574" actId="478"/>
          <ac:spMkLst>
            <pc:docMk/>
            <pc:sldMk cId="2854363852" sldId="520"/>
            <ac:spMk id="104" creationId="{2340AB24-9336-4198-B05B-ED929988DF81}"/>
          </ac:spMkLst>
        </pc:spChg>
        <pc:spChg chg="del mod">
          <ac:chgData name="Longueira Angel Alfonso Antonio" userId="98b170fc-3060-491c-afc1-cd88fa0a9cd4" providerId="ADAL" clId="{9EDF059B-6CF4-4CF8-9CC4-B347E627DA29}" dt="2020-07-07T12:46:27.002" v="3574" actId="478"/>
          <ac:spMkLst>
            <pc:docMk/>
            <pc:sldMk cId="2854363852" sldId="520"/>
            <ac:spMk id="113" creationId="{D8A0292F-FE8B-4471-B80F-F08EED5C8EDB}"/>
          </ac:spMkLst>
        </pc:spChg>
        <pc:spChg chg="del">
          <ac:chgData name="Longueira Angel Alfonso Antonio" userId="98b170fc-3060-491c-afc1-cd88fa0a9cd4" providerId="ADAL" clId="{9EDF059B-6CF4-4CF8-9CC4-B347E627DA29}" dt="2020-07-07T12:46:27.002" v="3574" actId="478"/>
          <ac:spMkLst>
            <pc:docMk/>
            <pc:sldMk cId="2854363852" sldId="520"/>
            <ac:spMk id="120" creationId="{6814CE1F-CCE5-4ADC-A282-DA4FFB79F37C}"/>
          </ac:spMkLst>
        </pc:spChg>
        <pc:grpChg chg="add del mod">
          <ac:chgData name="Longueira Angel Alfonso Antonio" userId="98b170fc-3060-491c-afc1-cd88fa0a9cd4" providerId="ADAL" clId="{9EDF059B-6CF4-4CF8-9CC4-B347E627DA29}" dt="2020-07-07T12:28:07.964" v="3318" actId="478"/>
          <ac:grpSpMkLst>
            <pc:docMk/>
            <pc:sldMk cId="2854363852" sldId="520"/>
            <ac:grpSpMk id="6" creationId="{797D53D3-99D1-4839-8148-FCAF99B99879}"/>
          </ac:grpSpMkLst>
        </pc:grpChg>
        <pc:grpChg chg="del mod">
          <ac:chgData name="Longueira Angel Alfonso Antonio" userId="98b170fc-3060-491c-afc1-cd88fa0a9cd4" providerId="ADAL" clId="{9EDF059B-6CF4-4CF8-9CC4-B347E627DA29}" dt="2020-07-07T12:46:27.002" v="3574" actId="478"/>
          <ac:grpSpMkLst>
            <pc:docMk/>
            <pc:sldMk cId="2854363852" sldId="520"/>
            <ac:grpSpMk id="7" creationId="{29FAAF9F-7637-4410-A5C4-B4E7415F1767}"/>
          </ac:grpSpMkLst>
        </pc:grpChg>
        <pc:picChg chg="add del mod">
          <ac:chgData name="Longueira Angel Alfonso Antonio" userId="98b170fc-3060-491c-afc1-cd88fa0a9cd4" providerId="ADAL" clId="{9EDF059B-6CF4-4CF8-9CC4-B347E627DA29}" dt="2020-07-09T07:03:01.246" v="11936"/>
          <ac:picMkLst>
            <pc:docMk/>
            <pc:sldMk cId="2854363852" sldId="520"/>
            <ac:picMk id="4" creationId="{E8EFB56F-BE99-4210-805A-A6961F95FB62}"/>
          </ac:picMkLst>
        </pc:picChg>
        <pc:picChg chg="add mod">
          <ac:chgData name="Longueira Angel Alfonso Antonio" userId="98b170fc-3060-491c-afc1-cd88fa0a9cd4" providerId="ADAL" clId="{9EDF059B-6CF4-4CF8-9CC4-B347E627DA29}" dt="2020-07-07T12:51:18.713" v="3631" actId="1076"/>
          <ac:picMkLst>
            <pc:docMk/>
            <pc:sldMk cId="2854363852" sldId="520"/>
            <ac:picMk id="5" creationId="{AA3FCB4F-8042-4CDB-90AC-767A3E58ACA2}"/>
          </ac:picMkLst>
        </pc:picChg>
        <pc:picChg chg="add del mod">
          <ac:chgData name="Longueira Angel Alfonso Antonio" userId="98b170fc-3060-491c-afc1-cd88fa0a9cd4" providerId="ADAL" clId="{9EDF059B-6CF4-4CF8-9CC4-B347E627DA29}" dt="2020-07-09T08:40:42.905" v="12095"/>
          <ac:picMkLst>
            <pc:docMk/>
            <pc:sldMk cId="2854363852" sldId="520"/>
            <ac:picMk id="6" creationId="{A179880B-2EDE-4BCF-85C0-6F14B22827F9}"/>
          </ac:picMkLst>
        </pc:picChg>
        <pc:picChg chg="add del mod">
          <ac:chgData name="Longueira Angel Alfonso Antonio" userId="98b170fc-3060-491c-afc1-cd88fa0a9cd4" providerId="ADAL" clId="{9EDF059B-6CF4-4CF8-9CC4-B347E627DA29}" dt="2020-07-09T08:41:15.545" v="12096"/>
          <ac:picMkLst>
            <pc:docMk/>
            <pc:sldMk cId="2854363852" sldId="520"/>
            <ac:picMk id="7" creationId="{5CDA99EE-B4BB-49F8-B2C2-EFA7985D2ADC}"/>
          </ac:picMkLst>
        </pc:picChg>
        <pc:picChg chg="add mod">
          <ac:chgData name="Longueira Angel Alfonso Antonio" userId="98b170fc-3060-491c-afc1-cd88fa0a9cd4" providerId="ADAL" clId="{9EDF059B-6CF4-4CF8-9CC4-B347E627DA29}" dt="2020-07-09T08:41:15.545" v="12096"/>
          <ac:picMkLst>
            <pc:docMk/>
            <pc:sldMk cId="2854363852" sldId="520"/>
            <ac:picMk id="8" creationId="{87ECECDD-7E05-4A2C-A0A9-C1243142F365}"/>
          </ac:picMkLst>
        </pc:picChg>
        <pc:picChg chg="del">
          <ac:chgData name="Longueira Angel Alfonso Antonio" userId="98b170fc-3060-491c-afc1-cd88fa0a9cd4" providerId="ADAL" clId="{9EDF059B-6CF4-4CF8-9CC4-B347E627DA29}" dt="2020-07-07T12:46:27.002" v="3574" actId="478"/>
          <ac:picMkLst>
            <pc:docMk/>
            <pc:sldMk cId="2854363852" sldId="520"/>
            <ac:picMk id="118" creationId="{5020943F-E400-4A8A-BF59-C7D4CAA31026}"/>
          </ac:picMkLst>
        </pc:picChg>
        <pc:cxnChg chg="del mod">
          <ac:chgData name="Longueira Angel Alfonso Antonio" userId="98b170fc-3060-491c-afc1-cd88fa0a9cd4" providerId="ADAL" clId="{9EDF059B-6CF4-4CF8-9CC4-B347E627DA29}" dt="2020-07-07T12:46:27.002" v="3574" actId="478"/>
          <ac:cxnSpMkLst>
            <pc:docMk/>
            <pc:sldMk cId="2854363852" sldId="520"/>
            <ac:cxnSpMk id="14" creationId="{70DF8EC6-9835-4C45-806C-A5C3D1F5A71B}"/>
          </ac:cxnSpMkLst>
        </pc:cxnChg>
        <pc:cxnChg chg="del mod">
          <ac:chgData name="Longueira Angel Alfonso Antonio" userId="98b170fc-3060-491c-afc1-cd88fa0a9cd4" providerId="ADAL" clId="{9EDF059B-6CF4-4CF8-9CC4-B347E627DA29}" dt="2020-07-07T12:46:27.002" v="3574" actId="478"/>
          <ac:cxnSpMkLst>
            <pc:docMk/>
            <pc:sldMk cId="2854363852" sldId="520"/>
            <ac:cxnSpMk id="16" creationId="{8EBAAB30-8A4E-4AB0-B6B8-6297FF4DEBF9}"/>
          </ac:cxnSpMkLst>
        </pc:cxnChg>
        <pc:cxnChg chg="del mod">
          <ac:chgData name="Longueira Angel Alfonso Antonio" userId="98b170fc-3060-491c-afc1-cd88fa0a9cd4" providerId="ADAL" clId="{9EDF059B-6CF4-4CF8-9CC4-B347E627DA29}" dt="2020-07-07T12:46:27.002" v="3574" actId="478"/>
          <ac:cxnSpMkLst>
            <pc:docMk/>
            <pc:sldMk cId="2854363852" sldId="520"/>
            <ac:cxnSpMk id="23" creationId="{D6B60F7C-B905-4A57-875D-29ACF76AC58B}"/>
          </ac:cxnSpMkLst>
        </pc:cxnChg>
        <pc:cxnChg chg="del mod">
          <ac:chgData name="Longueira Angel Alfonso Antonio" userId="98b170fc-3060-491c-afc1-cd88fa0a9cd4" providerId="ADAL" clId="{9EDF059B-6CF4-4CF8-9CC4-B347E627DA29}" dt="2020-07-07T12:46:27.002" v="3574" actId="478"/>
          <ac:cxnSpMkLst>
            <pc:docMk/>
            <pc:sldMk cId="2854363852" sldId="520"/>
            <ac:cxnSpMk id="26" creationId="{57856DCE-D1E5-4EC4-8EDC-E00BE43C3503}"/>
          </ac:cxnSpMkLst>
        </pc:cxnChg>
        <pc:cxnChg chg="del mod">
          <ac:chgData name="Longueira Angel Alfonso Antonio" userId="98b170fc-3060-491c-afc1-cd88fa0a9cd4" providerId="ADAL" clId="{9EDF059B-6CF4-4CF8-9CC4-B347E627DA29}" dt="2020-07-07T12:46:27.002" v="3574" actId="478"/>
          <ac:cxnSpMkLst>
            <pc:docMk/>
            <pc:sldMk cId="2854363852" sldId="520"/>
            <ac:cxnSpMk id="28" creationId="{C43D1D94-6FEE-45C8-84D4-08E490705640}"/>
          </ac:cxnSpMkLst>
        </pc:cxnChg>
        <pc:cxnChg chg="del mod">
          <ac:chgData name="Longueira Angel Alfonso Antonio" userId="98b170fc-3060-491c-afc1-cd88fa0a9cd4" providerId="ADAL" clId="{9EDF059B-6CF4-4CF8-9CC4-B347E627DA29}" dt="2020-07-07T12:46:27.002" v="3574" actId="478"/>
          <ac:cxnSpMkLst>
            <pc:docMk/>
            <pc:sldMk cId="2854363852" sldId="520"/>
            <ac:cxnSpMk id="31" creationId="{0D58C96C-8860-49F9-8102-F3B03BA71468}"/>
          </ac:cxnSpMkLst>
        </pc:cxnChg>
        <pc:cxnChg chg="add del mod">
          <ac:chgData name="Longueira Angel Alfonso Antonio" userId="98b170fc-3060-491c-afc1-cd88fa0a9cd4" providerId="ADAL" clId="{9EDF059B-6CF4-4CF8-9CC4-B347E627DA29}" dt="2020-07-07T12:46:27.002" v="3574" actId="478"/>
          <ac:cxnSpMkLst>
            <pc:docMk/>
            <pc:sldMk cId="2854363852" sldId="520"/>
            <ac:cxnSpMk id="33" creationId="{30193235-200B-40B5-93CF-DDB5B6CD4D27}"/>
          </ac:cxnSpMkLst>
        </pc:cxnChg>
        <pc:cxnChg chg="add del mod">
          <ac:chgData name="Longueira Angel Alfonso Antonio" userId="98b170fc-3060-491c-afc1-cd88fa0a9cd4" providerId="ADAL" clId="{9EDF059B-6CF4-4CF8-9CC4-B347E627DA29}" dt="2020-07-07T12:46:27.002" v="3574" actId="478"/>
          <ac:cxnSpMkLst>
            <pc:docMk/>
            <pc:sldMk cId="2854363852" sldId="520"/>
            <ac:cxnSpMk id="35" creationId="{F018D06C-4432-498C-AB2F-153EEC0F25DA}"/>
          </ac:cxnSpMkLst>
        </pc:cxnChg>
        <pc:cxnChg chg="add del mod">
          <ac:chgData name="Longueira Angel Alfonso Antonio" userId="98b170fc-3060-491c-afc1-cd88fa0a9cd4" providerId="ADAL" clId="{9EDF059B-6CF4-4CF8-9CC4-B347E627DA29}" dt="2020-07-07T12:46:27.002" v="3574" actId="478"/>
          <ac:cxnSpMkLst>
            <pc:docMk/>
            <pc:sldMk cId="2854363852" sldId="520"/>
            <ac:cxnSpMk id="37" creationId="{426BC65D-B47E-4B52-8D98-23E0FBA7F30B}"/>
          </ac:cxnSpMkLst>
        </pc:cxnChg>
        <pc:cxnChg chg="add del mod">
          <ac:chgData name="Longueira Angel Alfonso Antonio" userId="98b170fc-3060-491c-afc1-cd88fa0a9cd4" providerId="ADAL" clId="{9EDF059B-6CF4-4CF8-9CC4-B347E627DA29}" dt="2020-07-07T12:28:07.964" v="3318" actId="478"/>
          <ac:cxnSpMkLst>
            <pc:docMk/>
            <pc:sldMk cId="2854363852" sldId="520"/>
            <ac:cxnSpMk id="39" creationId="{FCAE0C5B-8CCB-4B19-80A7-DCCD047AEB5C}"/>
          </ac:cxnSpMkLst>
        </pc:cxnChg>
        <pc:cxnChg chg="add del mod">
          <ac:chgData name="Longueira Angel Alfonso Antonio" userId="98b170fc-3060-491c-afc1-cd88fa0a9cd4" providerId="ADAL" clId="{9EDF059B-6CF4-4CF8-9CC4-B347E627DA29}" dt="2020-07-07T12:28:07.964" v="3318" actId="478"/>
          <ac:cxnSpMkLst>
            <pc:docMk/>
            <pc:sldMk cId="2854363852" sldId="520"/>
            <ac:cxnSpMk id="115" creationId="{91F90F36-A8D6-44A8-B10F-42A7562BC694}"/>
          </ac:cxnSpMkLst>
        </pc:cxnChg>
      </pc:sldChg>
      <pc:sldChg chg="modSp new del mod">
        <pc:chgData name="Longueira Angel Alfonso Antonio" userId="98b170fc-3060-491c-afc1-cd88fa0a9cd4" providerId="ADAL" clId="{9EDF059B-6CF4-4CF8-9CC4-B347E627DA29}" dt="2020-07-07T08:01:05.435" v="1121" actId="47"/>
        <pc:sldMkLst>
          <pc:docMk/>
          <pc:sldMk cId="319403548" sldId="521"/>
        </pc:sldMkLst>
        <pc:spChg chg="mod">
          <ac:chgData name="Longueira Angel Alfonso Antonio" userId="98b170fc-3060-491c-afc1-cd88fa0a9cd4" providerId="ADAL" clId="{9EDF059B-6CF4-4CF8-9CC4-B347E627DA29}" dt="2020-07-06T18:37:27.276" v="372" actId="20577"/>
          <ac:spMkLst>
            <pc:docMk/>
            <pc:sldMk cId="319403548" sldId="521"/>
            <ac:spMk id="2" creationId="{4E9EDBAA-BEE5-47D6-BB97-33069EAAB728}"/>
          </ac:spMkLst>
        </pc:spChg>
      </pc:sldChg>
      <pc:sldChg chg="addSp delSp modSp new del mod ord">
        <pc:chgData name="Longueira Angel Alfonso Antonio" userId="98b170fc-3060-491c-afc1-cd88fa0a9cd4" providerId="ADAL" clId="{9EDF059B-6CF4-4CF8-9CC4-B347E627DA29}" dt="2020-07-07T12:23:33.177" v="3296" actId="47"/>
        <pc:sldMkLst>
          <pc:docMk/>
          <pc:sldMk cId="2038396468" sldId="522"/>
        </pc:sldMkLst>
        <pc:spChg chg="mod">
          <ac:chgData name="Longueira Angel Alfonso Antonio" userId="98b170fc-3060-491c-afc1-cd88fa0a9cd4" providerId="ADAL" clId="{9EDF059B-6CF4-4CF8-9CC4-B347E627DA29}" dt="2020-07-06T18:37:37.150" v="386" actId="20577"/>
          <ac:spMkLst>
            <pc:docMk/>
            <pc:sldMk cId="2038396468" sldId="522"/>
            <ac:spMk id="2" creationId="{2F883A8E-B45B-4D1A-94B7-E49CF930AFB0}"/>
          </ac:spMkLst>
        </pc:spChg>
        <pc:spChg chg="add mod">
          <ac:chgData name="Longueira Angel Alfonso Antonio" userId="98b170fc-3060-491c-afc1-cd88fa0a9cd4" providerId="ADAL" clId="{9EDF059B-6CF4-4CF8-9CC4-B347E627DA29}" dt="2020-07-07T09:38:58.090" v="1933" actId="1038"/>
          <ac:spMkLst>
            <pc:docMk/>
            <pc:sldMk cId="2038396468" sldId="522"/>
            <ac:spMk id="4" creationId="{DBDDF8DD-B3AA-4641-9999-D2F4006B47B6}"/>
          </ac:spMkLst>
        </pc:spChg>
        <pc:spChg chg="add del mod">
          <ac:chgData name="Longueira Angel Alfonso Antonio" userId="98b170fc-3060-491c-afc1-cd88fa0a9cd4" providerId="ADAL" clId="{9EDF059B-6CF4-4CF8-9CC4-B347E627DA29}" dt="2020-07-07T10:46:19.092" v="2523" actId="21"/>
          <ac:spMkLst>
            <pc:docMk/>
            <pc:sldMk cId="2038396468" sldId="522"/>
            <ac:spMk id="5" creationId="{482E3D63-7C5E-4F3A-86DF-A6ABEA4A14D9}"/>
          </ac:spMkLst>
        </pc:spChg>
        <pc:spChg chg="add del mod">
          <ac:chgData name="Longueira Angel Alfonso Antonio" userId="98b170fc-3060-491c-afc1-cd88fa0a9cd4" providerId="ADAL" clId="{9EDF059B-6CF4-4CF8-9CC4-B347E627DA29}" dt="2020-07-07T10:46:19.092" v="2523" actId="21"/>
          <ac:spMkLst>
            <pc:docMk/>
            <pc:sldMk cId="2038396468" sldId="522"/>
            <ac:spMk id="6" creationId="{163B3C2D-48A7-47FC-A998-D7EBB9A6E428}"/>
          </ac:spMkLst>
        </pc:spChg>
        <pc:spChg chg="add del mod">
          <ac:chgData name="Longueira Angel Alfonso Antonio" userId="98b170fc-3060-491c-afc1-cd88fa0a9cd4" providerId="ADAL" clId="{9EDF059B-6CF4-4CF8-9CC4-B347E627DA29}" dt="2020-07-07T10:46:19.092" v="2523" actId="21"/>
          <ac:spMkLst>
            <pc:docMk/>
            <pc:sldMk cId="2038396468" sldId="522"/>
            <ac:spMk id="7" creationId="{494EB8E4-1DAC-4DF6-9F10-B962196B3E33}"/>
          </ac:spMkLst>
        </pc:spChg>
        <pc:spChg chg="add del mod">
          <ac:chgData name="Longueira Angel Alfonso Antonio" userId="98b170fc-3060-491c-afc1-cd88fa0a9cd4" providerId="ADAL" clId="{9EDF059B-6CF4-4CF8-9CC4-B347E627DA29}" dt="2020-07-07T10:46:19.092" v="2523" actId="21"/>
          <ac:spMkLst>
            <pc:docMk/>
            <pc:sldMk cId="2038396468" sldId="522"/>
            <ac:spMk id="8" creationId="{2AA2CC7C-B703-45D6-81D2-D6133A77DA98}"/>
          </ac:spMkLst>
        </pc:spChg>
        <pc:spChg chg="add del mod">
          <ac:chgData name="Longueira Angel Alfonso Antonio" userId="98b170fc-3060-491c-afc1-cd88fa0a9cd4" providerId="ADAL" clId="{9EDF059B-6CF4-4CF8-9CC4-B347E627DA29}" dt="2020-07-07T09:38:14.172" v="1922" actId="478"/>
          <ac:spMkLst>
            <pc:docMk/>
            <pc:sldMk cId="2038396468" sldId="522"/>
            <ac:spMk id="9" creationId="{42B2C4E1-C823-4E2A-8AC5-7007033F7C23}"/>
          </ac:spMkLst>
        </pc:spChg>
        <pc:spChg chg="mod topLvl">
          <ac:chgData name="Longueira Angel Alfonso Antonio" userId="98b170fc-3060-491c-afc1-cd88fa0a9cd4" providerId="ADAL" clId="{9EDF059B-6CF4-4CF8-9CC4-B347E627DA29}" dt="2020-07-07T09:38:21.441" v="1924" actId="164"/>
          <ac:spMkLst>
            <pc:docMk/>
            <pc:sldMk cId="2038396468" sldId="522"/>
            <ac:spMk id="11" creationId="{08A433E3-49DE-43EB-BBD4-17F9E0EDAA2B}"/>
          </ac:spMkLst>
        </pc:spChg>
        <pc:spChg chg="del mod topLvl">
          <ac:chgData name="Longueira Angel Alfonso Antonio" userId="98b170fc-3060-491c-afc1-cd88fa0a9cd4" providerId="ADAL" clId="{9EDF059B-6CF4-4CF8-9CC4-B347E627DA29}" dt="2020-07-07T09:36:40.869" v="1897" actId="478"/>
          <ac:spMkLst>
            <pc:docMk/>
            <pc:sldMk cId="2038396468" sldId="522"/>
            <ac:spMk id="12" creationId="{E8A85DE3-1862-47C0-8862-F50E7EA61702}"/>
          </ac:spMkLst>
        </pc:spChg>
        <pc:spChg chg="add del mod">
          <ac:chgData name="Longueira Angel Alfonso Antonio" userId="98b170fc-3060-491c-afc1-cd88fa0a9cd4" providerId="ADAL" clId="{9EDF059B-6CF4-4CF8-9CC4-B347E627DA29}" dt="2020-07-07T09:38:14.172" v="1922" actId="478"/>
          <ac:spMkLst>
            <pc:docMk/>
            <pc:sldMk cId="2038396468" sldId="522"/>
            <ac:spMk id="13" creationId="{8C487E47-1422-4125-9B80-0B8A91F44C77}"/>
          </ac:spMkLst>
        </pc:spChg>
        <pc:spChg chg="add mod">
          <ac:chgData name="Longueira Angel Alfonso Antonio" userId="98b170fc-3060-491c-afc1-cd88fa0a9cd4" providerId="ADAL" clId="{9EDF059B-6CF4-4CF8-9CC4-B347E627DA29}" dt="2020-07-07T09:38:26.222" v="1926" actId="164"/>
          <ac:spMkLst>
            <pc:docMk/>
            <pc:sldMk cId="2038396468" sldId="522"/>
            <ac:spMk id="14" creationId="{751006C2-4561-45DD-A25A-0F27C80DE516}"/>
          </ac:spMkLst>
        </pc:spChg>
        <pc:spChg chg="add del mod">
          <ac:chgData name="Longueira Angel Alfonso Antonio" userId="98b170fc-3060-491c-afc1-cd88fa0a9cd4" providerId="ADAL" clId="{9EDF059B-6CF4-4CF8-9CC4-B347E627DA29}" dt="2020-07-07T09:36:41.718" v="1898" actId="478"/>
          <ac:spMkLst>
            <pc:docMk/>
            <pc:sldMk cId="2038396468" sldId="522"/>
            <ac:spMk id="15" creationId="{BAC6099D-12A2-4B08-806B-45BD73DE323B}"/>
          </ac:spMkLst>
        </pc:spChg>
        <pc:spChg chg="add mod">
          <ac:chgData name="Longueira Angel Alfonso Antonio" userId="98b170fc-3060-491c-afc1-cd88fa0a9cd4" providerId="ADAL" clId="{9EDF059B-6CF4-4CF8-9CC4-B347E627DA29}" dt="2020-07-07T09:39:18.045" v="1955" actId="1038"/>
          <ac:spMkLst>
            <pc:docMk/>
            <pc:sldMk cId="2038396468" sldId="522"/>
            <ac:spMk id="26" creationId="{E196AC57-1CE9-4192-AF6B-EE4544953FBD}"/>
          </ac:spMkLst>
        </pc:spChg>
        <pc:spChg chg="add mod">
          <ac:chgData name="Longueira Angel Alfonso Antonio" userId="98b170fc-3060-491c-afc1-cd88fa0a9cd4" providerId="ADAL" clId="{9EDF059B-6CF4-4CF8-9CC4-B347E627DA29}" dt="2020-07-07T09:41:46.512" v="1996" actId="123"/>
          <ac:spMkLst>
            <pc:docMk/>
            <pc:sldMk cId="2038396468" sldId="522"/>
            <ac:spMk id="30" creationId="{D3121262-B3DC-4E45-8185-AF57B14C1550}"/>
          </ac:spMkLst>
        </pc:spChg>
        <pc:spChg chg="add mod">
          <ac:chgData name="Longueira Angel Alfonso Antonio" userId="98b170fc-3060-491c-afc1-cd88fa0a9cd4" providerId="ADAL" clId="{9EDF059B-6CF4-4CF8-9CC4-B347E627DA29}" dt="2020-07-07T09:41:21.861" v="1986" actId="1076"/>
          <ac:spMkLst>
            <pc:docMk/>
            <pc:sldMk cId="2038396468" sldId="522"/>
            <ac:spMk id="31" creationId="{528ABE0A-4823-4E26-952B-6B839EBFE234}"/>
          </ac:spMkLst>
        </pc:spChg>
        <pc:spChg chg="add mod">
          <ac:chgData name="Longueira Angel Alfonso Antonio" userId="98b170fc-3060-491c-afc1-cd88fa0a9cd4" providerId="ADAL" clId="{9EDF059B-6CF4-4CF8-9CC4-B347E627DA29}" dt="2020-07-07T09:41:33.061" v="1993" actId="20577"/>
          <ac:spMkLst>
            <pc:docMk/>
            <pc:sldMk cId="2038396468" sldId="522"/>
            <ac:spMk id="33" creationId="{7B22D35D-D041-4C55-9C2E-E17D0A3570B3}"/>
          </ac:spMkLst>
        </pc:spChg>
        <pc:spChg chg="add mod">
          <ac:chgData name="Longueira Angel Alfonso Antonio" userId="98b170fc-3060-491c-afc1-cd88fa0a9cd4" providerId="ADAL" clId="{9EDF059B-6CF4-4CF8-9CC4-B347E627DA29}" dt="2020-07-07T09:41:30.972" v="1991" actId="20577"/>
          <ac:spMkLst>
            <pc:docMk/>
            <pc:sldMk cId="2038396468" sldId="522"/>
            <ac:spMk id="35" creationId="{848287BA-4E6F-4C5D-88E6-7E9C95C71FAC}"/>
          </ac:spMkLst>
        </pc:spChg>
        <pc:grpChg chg="add del mod">
          <ac:chgData name="Longueira Angel Alfonso Antonio" userId="98b170fc-3060-491c-afc1-cd88fa0a9cd4" providerId="ADAL" clId="{9EDF059B-6CF4-4CF8-9CC4-B347E627DA29}" dt="2020-07-07T09:31:05.391" v="1884" actId="165"/>
          <ac:grpSpMkLst>
            <pc:docMk/>
            <pc:sldMk cId="2038396468" sldId="522"/>
            <ac:grpSpMk id="10" creationId="{8B58E94A-819D-442F-B400-26591128C347}"/>
          </ac:grpSpMkLst>
        </pc:grpChg>
        <pc:grpChg chg="add mod">
          <ac:chgData name="Longueira Angel Alfonso Antonio" userId="98b170fc-3060-491c-afc1-cd88fa0a9cd4" providerId="ADAL" clId="{9EDF059B-6CF4-4CF8-9CC4-B347E627DA29}" dt="2020-07-07T09:38:58.090" v="1933" actId="1038"/>
          <ac:grpSpMkLst>
            <pc:docMk/>
            <pc:sldMk cId="2038396468" sldId="522"/>
            <ac:grpSpMk id="27" creationId="{99D81566-0181-48A6-9058-1A4D1D916251}"/>
          </ac:grpSpMkLst>
        </pc:grpChg>
        <pc:grpChg chg="add mod">
          <ac:chgData name="Longueira Angel Alfonso Antonio" userId="98b170fc-3060-491c-afc1-cd88fa0a9cd4" providerId="ADAL" clId="{9EDF059B-6CF4-4CF8-9CC4-B347E627DA29}" dt="2020-07-07T09:39:18.045" v="1955" actId="1038"/>
          <ac:grpSpMkLst>
            <pc:docMk/>
            <pc:sldMk cId="2038396468" sldId="522"/>
            <ac:grpSpMk id="28" creationId="{66592CA7-3CAE-445C-B52B-372ABEFCE266}"/>
          </ac:grpSpMkLst>
        </pc:grpChg>
        <pc:picChg chg="add del mod">
          <ac:chgData name="Longueira Angel Alfonso Antonio" userId="98b170fc-3060-491c-afc1-cd88fa0a9cd4" providerId="ADAL" clId="{9EDF059B-6CF4-4CF8-9CC4-B347E627DA29}" dt="2020-07-07T09:35:04.006" v="1894" actId="478"/>
          <ac:picMkLst>
            <pc:docMk/>
            <pc:sldMk cId="2038396468" sldId="522"/>
            <ac:picMk id="17" creationId="{A51FFA02-FDE8-47F4-8BB4-97BAA6FCDC72}"/>
          </ac:picMkLst>
        </pc:picChg>
        <pc:picChg chg="add mod">
          <ac:chgData name="Longueira Angel Alfonso Antonio" userId="98b170fc-3060-491c-afc1-cd88fa0a9cd4" providerId="ADAL" clId="{9EDF059B-6CF4-4CF8-9CC4-B347E627DA29}" dt="2020-07-07T09:38:26.222" v="1926" actId="164"/>
          <ac:picMkLst>
            <pc:docMk/>
            <pc:sldMk cId="2038396468" sldId="522"/>
            <ac:picMk id="19" creationId="{64B0E5AF-FC4A-426D-9392-978A6DF08805}"/>
          </ac:picMkLst>
        </pc:picChg>
        <pc:picChg chg="add del mod">
          <ac:chgData name="Longueira Angel Alfonso Antonio" userId="98b170fc-3060-491c-afc1-cd88fa0a9cd4" providerId="ADAL" clId="{9EDF059B-6CF4-4CF8-9CC4-B347E627DA29}" dt="2020-07-07T09:35:05.207" v="1895" actId="478"/>
          <ac:picMkLst>
            <pc:docMk/>
            <pc:sldMk cId="2038396468" sldId="522"/>
            <ac:picMk id="21" creationId="{091B1C74-BF82-42B7-B700-A88CD3ACE241}"/>
          </ac:picMkLst>
        </pc:picChg>
        <pc:picChg chg="add mod">
          <ac:chgData name="Longueira Angel Alfonso Antonio" userId="98b170fc-3060-491c-afc1-cd88fa0a9cd4" providerId="ADAL" clId="{9EDF059B-6CF4-4CF8-9CC4-B347E627DA29}" dt="2020-07-07T09:38:21.441" v="1924" actId="164"/>
          <ac:picMkLst>
            <pc:docMk/>
            <pc:sldMk cId="2038396468" sldId="522"/>
            <ac:picMk id="23" creationId="{CF08B683-1BA5-45BB-9458-6BC9F90D12D9}"/>
          </ac:picMkLst>
        </pc:picChg>
        <pc:picChg chg="add del mod">
          <ac:chgData name="Longueira Angel Alfonso Antonio" userId="98b170fc-3060-491c-afc1-cd88fa0a9cd4" providerId="ADAL" clId="{9EDF059B-6CF4-4CF8-9CC4-B347E627DA29}" dt="2020-07-07T09:37:03.045" v="1904" actId="478"/>
          <ac:picMkLst>
            <pc:docMk/>
            <pc:sldMk cId="2038396468" sldId="522"/>
            <ac:picMk id="25" creationId="{95CAFD29-DA97-4F72-AB62-7358E72AA324}"/>
          </ac:picMkLst>
        </pc:picChg>
      </pc:sldChg>
      <pc:sldChg chg="modSp new del mod">
        <pc:chgData name="Longueira Angel Alfonso Antonio" userId="98b170fc-3060-491c-afc1-cd88fa0a9cd4" providerId="ADAL" clId="{9EDF059B-6CF4-4CF8-9CC4-B347E627DA29}" dt="2020-07-07T13:06:58.336" v="3943" actId="47"/>
        <pc:sldMkLst>
          <pc:docMk/>
          <pc:sldMk cId="3505016753" sldId="523"/>
        </pc:sldMkLst>
        <pc:spChg chg="mod">
          <ac:chgData name="Longueira Angel Alfonso Antonio" userId="98b170fc-3060-491c-afc1-cd88fa0a9cd4" providerId="ADAL" clId="{9EDF059B-6CF4-4CF8-9CC4-B347E627DA29}" dt="2020-07-06T18:37:49.740" v="412" actId="20577"/>
          <ac:spMkLst>
            <pc:docMk/>
            <pc:sldMk cId="3505016753" sldId="523"/>
            <ac:spMk id="2" creationId="{ADEDFC1F-80D8-447F-8479-55F394E540AE}"/>
          </ac:spMkLst>
        </pc:spChg>
      </pc:sldChg>
      <pc:sldChg chg="addSp modSp new del mod">
        <pc:chgData name="Longueira Angel Alfonso Antonio" userId="98b170fc-3060-491c-afc1-cd88fa0a9cd4" providerId="ADAL" clId="{9EDF059B-6CF4-4CF8-9CC4-B347E627DA29}" dt="2020-07-07T13:07:00.361" v="3944" actId="47"/>
        <pc:sldMkLst>
          <pc:docMk/>
          <pc:sldMk cId="2353219428" sldId="524"/>
        </pc:sldMkLst>
        <pc:spChg chg="mod">
          <ac:chgData name="Longueira Angel Alfonso Antonio" userId="98b170fc-3060-491c-afc1-cd88fa0a9cd4" providerId="ADAL" clId="{9EDF059B-6CF4-4CF8-9CC4-B347E627DA29}" dt="2020-07-06T18:38:02.691" v="444" actId="20577"/>
          <ac:spMkLst>
            <pc:docMk/>
            <pc:sldMk cId="2353219428" sldId="524"/>
            <ac:spMk id="2" creationId="{4119E82B-A7E5-4157-9896-C3EC619BAC89}"/>
          </ac:spMkLst>
        </pc:spChg>
        <pc:spChg chg="add mod">
          <ac:chgData name="Longueira Angel Alfonso Antonio" userId="98b170fc-3060-491c-afc1-cd88fa0a9cd4" providerId="ADAL" clId="{9EDF059B-6CF4-4CF8-9CC4-B347E627DA29}" dt="2020-07-07T07:30:10.567" v="1096" actId="20577"/>
          <ac:spMkLst>
            <pc:docMk/>
            <pc:sldMk cId="2353219428" sldId="524"/>
            <ac:spMk id="4" creationId="{39BF277E-2170-4077-B897-14AB07155512}"/>
          </ac:spMkLst>
        </pc:spChg>
      </pc:sldChg>
      <pc:sldChg chg="addSp delSp modSp new mod modTransition modNotes modNotesTx">
        <pc:chgData name="Longueira Angel Alfonso Antonio" userId="98b170fc-3060-491c-afc1-cd88fa0a9cd4" providerId="ADAL" clId="{9EDF059B-6CF4-4CF8-9CC4-B347E627DA29}" dt="2020-07-09T09:08:33.282" v="12139"/>
        <pc:sldMkLst>
          <pc:docMk/>
          <pc:sldMk cId="1218342049" sldId="525"/>
        </pc:sldMkLst>
        <pc:spChg chg="mod">
          <ac:chgData name="Longueira Angel Alfonso Antonio" userId="98b170fc-3060-491c-afc1-cd88fa0a9cd4" providerId="ADAL" clId="{9EDF059B-6CF4-4CF8-9CC4-B347E627DA29}" dt="2020-07-06T18:38:22.717" v="473" actId="313"/>
          <ac:spMkLst>
            <pc:docMk/>
            <pc:sldMk cId="1218342049" sldId="525"/>
            <ac:spMk id="2" creationId="{909E9119-B309-459D-9B11-C4118102CD2B}"/>
          </ac:spMkLst>
        </pc:spChg>
        <pc:spChg chg="add mod">
          <ac:chgData name="Longueira Angel Alfonso Antonio" userId="98b170fc-3060-491c-afc1-cd88fa0a9cd4" providerId="ADAL" clId="{9EDF059B-6CF4-4CF8-9CC4-B347E627DA29}" dt="2020-07-08T07:52:24.170" v="10669" actId="14100"/>
          <ac:spMkLst>
            <pc:docMk/>
            <pc:sldMk cId="1218342049" sldId="525"/>
            <ac:spMk id="5" creationId="{CD01FC6F-E8F3-4058-828C-085EECE5D983}"/>
          </ac:spMkLst>
        </pc:spChg>
        <pc:spChg chg="add mod">
          <ac:chgData name="Longueira Angel Alfonso Antonio" userId="98b170fc-3060-491c-afc1-cd88fa0a9cd4" providerId="ADAL" clId="{9EDF059B-6CF4-4CF8-9CC4-B347E627DA29}" dt="2020-07-07T20:00:55.717" v="4111" actId="164"/>
          <ac:spMkLst>
            <pc:docMk/>
            <pc:sldMk cId="1218342049" sldId="525"/>
            <ac:spMk id="11" creationId="{0E7D4E64-B9B8-4CE3-9896-35806881CF87}"/>
          </ac:spMkLst>
        </pc:spChg>
        <pc:spChg chg="add mod">
          <ac:chgData name="Longueira Angel Alfonso Antonio" userId="98b170fc-3060-491c-afc1-cd88fa0a9cd4" providerId="ADAL" clId="{9EDF059B-6CF4-4CF8-9CC4-B347E627DA29}" dt="2020-07-07T20:00:58.794" v="4112" actId="164"/>
          <ac:spMkLst>
            <pc:docMk/>
            <pc:sldMk cId="1218342049" sldId="525"/>
            <ac:spMk id="12" creationId="{79EC2A61-D0E8-43B9-9DA4-A9F1F4CC1297}"/>
          </ac:spMkLst>
        </pc:spChg>
        <pc:spChg chg="add mod">
          <ac:chgData name="Longueira Angel Alfonso Antonio" userId="98b170fc-3060-491c-afc1-cd88fa0a9cd4" providerId="ADAL" clId="{9EDF059B-6CF4-4CF8-9CC4-B347E627DA29}" dt="2020-07-07T21:45:22.757" v="4515" actId="1036"/>
          <ac:spMkLst>
            <pc:docMk/>
            <pc:sldMk cId="1218342049" sldId="525"/>
            <ac:spMk id="13" creationId="{0138DDF1-030D-4722-88ED-DA6F5A9273C9}"/>
          </ac:spMkLst>
        </pc:spChg>
        <pc:spChg chg="add mod">
          <ac:chgData name="Longueira Angel Alfonso Antonio" userId="98b170fc-3060-491c-afc1-cd88fa0a9cd4" providerId="ADAL" clId="{9EDF059B-6CF4-4CF8-9CC4-B347E627DA29}" dt="2020-07-07T21:45:22.757" v="4515" actId="1036"/>
          <ac:spMkLst>
            <pc:docMk/>
            <pc:sldMk cId="1218342049" sldId="525"/>
            <ac:spMk id="16" creationId="{AEBEA5F7-46AB-4F71-A6D1-E509FB3C9EC6}"/>
          </ac:spMkLst>
        </pc:spChg>
        <pc:spChg chg="add mod">
          <ac:chgData name="Longueira Angel Alfonso Antonio" userId="98b170fc-3060-491c-afc1-cd88fa0a9cd4" providerId="ADAL" clId="{9EDF059B-6CF4-4CF8-9CC4-B347E627DA29}" dt="2020-07-07T21:45:22.757" v="4515" actId="1036"/>
          <ac:spMkLst>
            <pc:docMk/>
            <pc:sldMk cId="1218342049" sldId="525"/>
            <ac:spMk id="17" creationId="{6456A990-A1CC-4F5C-8DC7-62AF3717341C}"/>
          </ac:spMkLst>
        </pc:spChg>
        <pc:grpChg chg="add mod">
          <ac:chgData name="Longueira Angel Alfonso Antonio" userId="98b170fc-3060-491c-afc1-cd88fa0a9cd4" providerId="ADAL" clId="{9EDF059B-6CF4-4CF8-9CC4-B347E627DA29}" dt="2020-07-07T21:45:22.757" v="4515" actId="1036"/>
          <ac:grpSpMkLst>
            <pc:docMk/>
            <pc:sldMk cId="1218342049" sldId="525"/>
            <ac:grpSpMk id="14" creationId="{9604F8A8-40B6-4DBD-88B7-948BB9D93BF9}"/>
          </ac:grpSpMkLst>
        </pc:grpChg>
        <pc:grpChg chg="add mod">
          <ac:chgData name="Longueira Angel Alfonso Antonio" userId="98b170fc-3060-491c-afc1-cd88fa0a9cd4" providerId="ADAL" clId="{9EDF059B-6CF4-4CF8-9CC4-B347E627DA29}" dt="2020-07-07T21:45:22.757" v="4515" actId="1036"/>
          <ac:grpSpMkLst>
            <pc:docMk/>
            <pc:sldMk cId="1218342049" sldId="525"/>
            <ac:grpSpMk id="15" creationId="{15A865FF-0A49-4852-BEB3-6EEAF3B75694}"/>
          </ac:grpSpMkLst>
        </pc:grpChg>
        <pc:picChg chg="add del mod">
          <ac:chgData name="Longueira Angel Alfonso Antonio" userId="98b170fc-3060-491c-afc1-cd88fa0a9cd4" providerId="ADAL" clId="{9EDF059B-6CF4-4CF8-9CC4-B347E627DA29}" dt="2020-07-09T09:02:24.176" v="12127"/>
          <ac:picMkLst>
            <pc:docMk/>
            <pc:sldMk cId="1218342049" sldId="525"/>
            <ac:picMk id="4" creationId="{26262D59-876D-4076-AC8E-611969C623BD}"/>
          </ac:picMkLst>
        </pc:picChg>
        <pc:picChg chg="add del mod">
          <ac:chgData name="Longueira Angel Alfonso Antonio" userId="98b170fc-3060-491c-afc1-cd88fa0a9cd4" providerId="ADAL" clId="{9EDF059B-6CF4-4CF8-9CC4-B347E627DA29}" dt="2020-07-09T09:02:36.893" v="12128"/>
          <ac:picMkLst>
            <pc:docMk/>
            <pc:sldMk cId="1218342049" sldId="525"/>
            <ac:picMk id="6" creationId="{50BE94C5-7E87-4A19-A3C6-5F612A3736BF}"/>
          </ac:picMkLst>
        </pc:picChg>
        <pc:picChg chg="add mod ord">
          <ac:chgData name="Longueira Angel Alfonso Antonio" userId="98b170fc-3060-491c-afc1-cd88fa0a9cd4" providerId="ADAL" clId="{9EDF059B-6CF4-4CF8-9CC4-B347E627DA29}" dt="2020-07-07T20:00:55.717" v="4111" actId="164"/>
          <ac:picMkLst>
            <pc:docMk/>
            <pc:sldMk cId="1218342049" sldId="525"/>
            <ac:picMk id="7" creationId="{D11F7DC5-56F0-4A92-B71A-7E3A9B674715}"/>
          </ac:picMkLst>
        </pc:picChg>
        <pc:picChg chg="add del mod">
          <ac:chgData name="Longueira Angel Alfonso Antonio" userId="98b170fc-3060-491c-afc1-cd88fa0a9cd4" providerId="ADAL" clId="{9EDF059B-6CF4-4CF8-9CC4-B347E627DA29}" dt="2020-07-09T09:03:09.639" v="12129"/>
          <ac:picMkLst>
            <pc:docMk/>
            <pc:sldMk cId="1218342049" sldId="525"/>
            <ac:picMk id="8" creationId="{CB775300-73BB-4FED-A592-48A3A438968A}"/>
          </ac:picMkLst>
        </pc:picChg>
        <pc:picChg chg="add mod ord">
          <ac:chgData name="Longueira Angel Alfonso Antonio" userId="98b170fc-3060-491c-afc1-cd88fa0a9cd4" providerId="ADAL" clId="{9EDF059B-6CF4-4CF8-9CC4-B347E627DA29}" dt="2020-07-07T20:00:58.794" v="4112" actId="164"/>
          <ac:picMkLst>
            <pc:docMk/>
            <pc:sldMk cId="1218342049" sldId="525"/>
            <ac:picMk id="9" creationId="{F4F6AF76-2F44-47D0-9D4D-FB4E4A4777AD}"/>
          </ac:picMkLst>
        </pc:picChg>
        <pc:picChg chg="add del mod">
          <ac:chgData name="Longueira Angel Alfonso Antonio" userId="98b170fc-3060-491c-afc1-cd88fa0a9cd4" providerId="ADAL" clId="{9EDF059B-6CF4-4CF8-9CC4-B347E627DA29}" dt="2020-07-09T09:03:53.039" v="12132"/>
          <ac:picMkLst>
            <pc:docMk/>
            <pc:sldMk cId="1218342049" sldId="525"/>
            <ac:picMk id="10" creationId="{367F029D-1151-4B2A-ABA5-556BBE44198D}"/>
          </ac:picMkLst>
        </pc:picChg>
        <pc:picChg chg="add del mod">
          <ac:chgData name="Longueira Angel Alfonso Antonio" userId="98b170fc-3060-491c-afc1-cd88fa0a9cd4" providerId="ADAL" clId="{9EDF059B-6CF4-4CF8-9CC4-B347E627DA29}" dt="2020-07-07T19:41:41.902" v="4051" actId="478"/>
          <ac:picMkLst>
            <pc:docMk/>
            <pc:sldMk cId="1218342049" sldId="525"/>
            <ac:picMk id="10" creationId="{780378D1-8684-404B-A419-2A4285B7F658}"/>
          </ac:picMkLst>
        </pc:picChg>
        <pc:picChg chg="add del mod">
          <ac:chgData name="Longueira Angel Alfonso Antonio" userId="98b170fc-3060-491c-afc1-cd88fa0a9cd4" providerId="ADAL" clId="{9EDF059B-6CF4-4CF8-9CC4-B347E627DA29}" dt="2020-07-09T09:04:23.864" v="12133"/>
          <ac:picMkLst>
            <pc:docMk/>
            <pc:sldMk cId="1218342049" sldId="525"/>
            <ac:picMk id="18" creationId="{B46E0409-B418-4320-B008-9FD2687FB730}"/>
          </ac:picMkLst>
        </pc:picChg>
        <pc:picChg chg="add del mod">
          <ac:chgData name="Longueira Angel Alfonso Antonio" userId="98b170fc-3060-491c-afc1-cd88fa0a9cd4" providerId="ADAL" clId="{9EDF059B-6CF4-4CF8-9CC4-B347E627DA29}" dt="2020-07-09T09:05:25.440" v="12134"/>
          <ac:picMkLst>
            <pc:docMk/>
            <pc:sldMk cId="1218342049" sldId="525"/>
            <ac:picMk id="19" creationId="{C46B125A-378B-46A3-B94E-6D410DBBD7BD}"/>
          </ac:picMkLst>
        </pc:picChg>
        <pc:picChg chg="add del mod">
          <ac:chgData name="Longueira Angel Alfonso Antonio" userId="98b170fc-3060-491c-afc1-cd88fa0a9cd4" providerId="ADAL" clId="{9EDF059B-6CF4-4CF8-9CC4-B347E627DA29}" dt="2020-07-09T09:05:52.998" v="12135"/>
          <ac:picMkLst>
            <pc:docMk/>
            <pc:sldMk cId="1218342049" sldId="525"/>
            <ac:picMk id="20" creationId="{02E2545A-6CDD-4FEA-A924-C38C048964FD}"/>
          </ac:picMkLst>
        </pc:picChg>
        <pc:picChg chg="add del mod">
          <ac:chgData name="Longueira Angel Alfonso Antonio" userId="98b170fc-3060-491c-afc1-cd88fa0a9cd4" providerId="ADAL" clId="{9EDF059B-6CF4-4CF8-9CC4-B347E627DA29}" dt="2020-07-09T09:06:33.199" v="12136"/>
          <ac:picMkLst>
            <pc:docMk/>
            <pc:sldMk cId="1218342049" sldId="525"/>
            <ac:picMk id="21" creationId="{F561699C-C22C-458A-8B1D-27E65A6B4EDF}"/>
          </ac:picMkLst>
        </pc:picChg>
        <pc:picChg chg="add del mod">
          <ac:chgData name="Longueira Angel Alfonso Antonio" userId="98b170fc-3060-491c-afc1-cd88fa0a9cd4" providerId="ADAL" clId="{9EDF059B-6CF4-4CF8-9CC4-B347E627DA29}" dt="2020-07-09T09:06:48.739" v="12137"/>
          <ac:picMkLst>
            <pc:docMk/>
            <pc:sldMk cId="1218342049" sldId="525"/>
            <ac:picMk id="22" creationId="{A3F4268F-0174-4FCA-B649-386005C1E1AC}"/>
          </ac:picMkLst>
        </pc:picChg>
        <pc:picChg chg="add del mod">
          <ac:chgData name="Longueira Angel Alfonso Antonio" userId="98b170fc-3060-491c-afc1-cd88fa0a9cd4" providerId="ADAL" clId="{9EDF059B-6CF4-4CF8-9CC4-B347E627DA29}" dt="2020-07-09T09:07:18.760" v="12138"/>
          <ac:picMkLst>
            <pc:docMk/>
            <pc:sldMk cId="1218342049" sldId="525"/>
            <ac:picMk id="23" creationId="{F872B9AA-22B3-4C5A-8650-47BEA6728681}"/>
          </ac:picMkLst>
        </pc:picChg>
        <pc:picChg chg="add del mod">
          <ac:chgData name="Longueira Angel Alfonso Antonio" userId="98b170fc-3060-491c-afc1-cd88fa0a9cd4" providerId="ADAL" clId="{9EDF059B-6CF4-4CF8-9CC4-B347E627DA29}" dt="2020-07-09T09:08:33.282" v="12139"/>
          <ac:picMkLst>
            <pc:docMk/>
            <pc:sldMk cId="1218342049" sldId="525"/>
            <ac:picMk id="24" creationId="{6052BB10-8686-4A58-9776-DE69A92A3591}"/>
          </ac:picMkLst>
        </pc:picChg>
        <pc:picChg chg="add mod">
          <ac:chgData name="Longueira Angel Alfonso Antonio" userId="98b170fc-3060-491c-afc1-cd88fa0a9cd4" providerId="ADAL" clId="{9EDF059B-6CF4-4CF8-9CC4-B347E627DA29}" dt="2020-07-09T09:08:33.282" v="12139"/>
          <ac:picMkLst>
            <pc:docMk/>
            <pc:sldMk cId="1218342049" sldId="525"/>
            <ac:picMk id="25" creationId="{98364B7C-20DA-4487-8111-35EA0D342E5A}"/>
          </ac:picMkLst>
        </pc:picChg>
      </pc:sldChg>
      <pc:sldChg chg="addSp delSp modSp add mod ord modTransition modClrScheme modAnim chgLayout modNotesTx">
        <pc:chgData name="Longueira Angel Alfonso Antonio" userId="98b170fc-3060-491c-afc1-cd88fa0a9cd4" providerId="ADAL" clId="{9EDF059B-6CF4-4CF8-9CC4-B347E627DA29}" dt="2020-07-09T08:06:07.410" v="12024"/>
        <pc:sldMkLst>
          <pc:docMk/>
          <pc:sldMk cId="1007581877" sldId="526"/>
        </pc:sldMkLst>
        <pc:spChg chg="mod">
          <ac:chgData name="Longueira Angel Alfonso Antonio" userId="98b170fc-3060-491c-afc1-cd88fa0a9cd4" providerId="ADAL" clId="{9EDF059B-6CF4-4CF8-9CC4-B347E627DA29}" dt="2020-07-07T07:56:37.747" v="1111" actId="1038"/>
          <ac:spMkLst>
            <pc:docMk/>
            <pc:sldMk cId="1007581877" sldId="526"/>
            <ac:spMk id="2" creationId="{C97C0D93-5EFB-4B83-B18F-75755C515094}"/>
          </ac:spMkLst>
        </pc:spChg>
        <pc:spChg chg="mod ord">
          <ac:chgData name="Longueira Angel Alfonso Antonio" userId="98b170fc-3060-491c-afc1-cd88fa0a9cd4" providerId="ADAL" clId="{9EDF059B-6CF4-4CF8-9CC4-B347E627DA29}" dt="2020-07-07T06:39:40.693" v="618" actId="700"/>
          <ac:spMkLst>
            <pc:docMk/>
            <pc:sldMk cId="1007581877" sldId="526"/>
            <ac:spMk id="3" creationId="{00000000-0000-0000-0000-000000000000}"/>
          </ac:spMkLst>
        </pc:spChg>
        <pc:spChg chg="add mod ord">
          <ac:chgData name="Longueira Angel Alfonso Antonio" userId="98b170fc-3060-491c-afc1-cd88fa0a9cd4" providerId="ADAL" clId="{9EDF059B-6CF4-4CF8-9CC4-B347E627DA29}" dt="2020-07-07T06:39:49.160" v="630" actId="20577"/>
          <ac:spMkLst>
            <pc:docMk/>
            <pc:sldMk cId="1007581877" sldId="526"/>
            <ac:spMk id="12" creationId="{0D095CDF-6302-4D6F-9439-66D04FA29D03}"/>
          </ac:spMkLst>
        </pc:spChg>
        <pc:spChg chg="mod">
          <ac:chgData name="Longueira Angel Alfonso Antonio" userId="98b170fc-3060-491c-afc1-cd88fa0a9cd4" providerId="ADAL" clId="{9EDF059B-6CF4-4CF8-9CC4-B347E627DA29}" dt="2020-07-07T07:56:37.747" v="1111" actId="1038"/>
          <ac:spMkLst>
            <pc:docMk/>
            <pc:sldMk cId="1007581877" sldId="526"/>
            <ac:spMk id="22" creationId="{EBEF271C-F44A-4BED-9C3B-9C26B5D697B6}"/>
          </ac:spMkLst>
        </pc:spChg>
        <pc:spChg chg="del">
          <ac:chgData name="Longueira Angel Alfonso Antonio" userId="98b170fc-3060-491c-afc1-cd88fa0a9cd4" providerId="ADAL" clId="{9EDF059B-6CF4-4CF8-9CC4-B347E627DA29}" dt="2020-07-07T06:00:50.091" v="602" actId="21"/>
          <ac:spMkLst>
            <pc:docMk/>
            <pc:sldMk cId="1007581877" sldId="526"/>
            <ac:spMk id="54" creationId="{BAC353C3-4F58-427A-8633-277C95DCAFAA}"/>
          </ac:spMkLst>
        </pc:spChg>
        <pc:spChg chg="mod">
          <ac:chgData name="Longueira Angel Alfonso Antonio" userId="98b170fc-3060-491c-afc1-cd88fa0a9cd4" providerId="ADAL" clId="{9EDF059B-6CF4-4CF8-9CC4-B347E627DA29}" dt="2020-07-07T07:56:37.747" v="1111" actId="1038"/>
          <ac:spMkLst>
            <pc:docMk/>
            <pc:sldMk cId="1007581877" sldId="526"/>
            <ac:spMk id="58" creationId="{97DB3D2A-6AAC-4737-8AA6-7228702BD8AB}"/>
          </ac:spMkLst>
        </pc:spChg>
        <pc:spChg chg="mod">
          <ac:chgData name="Longueira Angel Alfonso Antonio" userId="98b170fc-3060-491c-afc1-cd88fa0a9cd4" providerId="ADAL" clId="{9EDF059B-6CF4-4CF8-9CC4-B347E627DA29}" dt="2020-07-07T07:56:37.747" v="1111" actId="1038"/>
          <ac:spMkLst>
            <pc:docMk/>
            <pc:sldMk cId="1007581877" sldId="526"/>
            <ac:spMk id="66" creationId="{0A00EF26-F1FF-4072-B84C-46FE744CA222}"/>
          </ac:spMkLst>
        </pc:spChg>
        <pc:spChg chg="mod">
          <ac:chgData name="Longueira Angel Alfonso Antonio" userId="98b170fc-3060-491c-afc1-cd88fa0a9cd4" providerId="ADAL" clId="{9EDF059B-6CF4-4CF8-9CC4-B347E627DA29}" dt="2020-07-07T07:56:37.747" v="1111" actId="1038"/>
          <ac:spMkLst>
            <pc:docMk/>
            <pc:sldMk cId="1007581877" sldId="526"/>
            <ac:spMk id="71" creationId="{DC02E15C-1910-4B3A-BFD0-CC5C98493B2D}"/>
          </ac:spMkLst>
        </pc:spChg>
        <pc:spChg chg="mod">
          <ac:chgData name="Longueira Angel Alfonso Antonio" userId="98b170fc-3060-491c-afc1-cd88fa0a9cd4" providerId="ADAL" clId="{9EDF059B-6CF4-4CF8-9CC4-B347E627DA29}" dt="2020-07-07T07:57:14.659" v="1113" actId="21"/>
          <ac:spMkLst>
            <pc:docMk/>
            <pc:sldMk cId="1007581877" sldId="526"/>
            <ac:spMk id="90" creationId="{307A68D8-0AC0-4F5F-8EEE-3508A9AA6296}"/>
          </ac:spMkLst>
        </pc:spChg>
        <pc:grpChg chg="mod">
          <ac:chgData name="Longueira Angel Alfonso Antonio" userId="98b170fc-3060-491c-afc1-cd88fa0a9cd4" providerId="ADAL" clId="{9EDF059B-6CF4-4CF8-9CC4-B347E627DA29}" dt="2020-07-07T07:56:37.747" v="1111" actId="1038"/>
          <ac:grpSpMkLst>
            <pc:docMk/>
            <pc:sldMk cId="1007581877" sldId="526"/>
            <ac:grpSpMk id="33" creationId="{6E0D13CA-C416-4462-BFDE-69CC20F83998}"/>
          </ac:grpSpMkLst>
        </pc:grpChg>
        <pc:picChg chg="add del mod">
          <ac:chgData name="Longueira Angel Alfonso Antonio" userId="98b170fc-3060-491c-afc1-cd88fa0a9cd4" providerId="ADAL" clId="{9EDF059B-6CF4-4CF8-9CC4-B347E627DA29}" dt="2020-07-09T07:03:01.246" v="11936"/>
          <ac:picMkLst>
            <pc:docMk/>
            <pc:sldMk cId="1007581877" sldId="526"/>
            <ac:picMk id="20" creationId="{540DCD61-6DC5-419E-B338-B1A24C4068A1}"/>
          </ac:picMkLst>
        </pc:picChg>
        <pc:picChg chg="add mod">
          <ac:chgData name="Longueira Angel Alfonso Antonio" userId="98b170fc-3060-491c-afc1-cd88fa0a9cd4" providerId="ADAL" clId="{9EDF059B-6CF4-4CF8-9CC4-B347E627DA29}" dt="2020-07-09T08:06:07.410" v="12024"/>
          <ac:picMkLst>
            <pc:docMk/>
            <pc:sldMk cId="1007581877" sldId="526"/>
            <ac:picMk id="23" creationId="{B04334E4-BF3A-408B-A7F9-369BFE237E09}"/>
          </ac:picMkLst>
        </pc:picChg>
      </pc:sldChg>
      <pc:sldChg chg="addSp delSp modSp add mod modTransition modAnim modNotesTx">
        <pc:chgData name="Longueira Angel Alfonso Antonio" userId="98b170fc-3060-491c-afc1-cd88fa0a9cd4" providerId="ADAL" clId="{9EDF059B-6CF4-4CF8-9CC4-B347E627DA29}" dt="2020-07-09T08:07:07.022" v="12026"/>
        <pc:sldMkLst>
          <pc:docMk/>
          <pc:sldMk cId="3742024974" sldId="527"/>
        </pc:sldMkLst>
        <pc:spChg chg="mod">
          <ac:chgData name="Longueira Angel Alfonso Antonio" userId="98b170fc-3060-491c-afc1-cd88fa0a9cd4" providerId="ADAL" clId="{9EDF059B-6CF4-4CF8-9CC4-B347E627DA29}" dt="2020-07-07T21:50:16.521" v="4571" actId="790"/>
          <ac:spMkLst>
            <pc:docMk/>
            <pc:sldMk cId="3742024974" sldId="527"/>
            <ac:spMk id="2" creationId="{00000000-0000-0000-0000-000000000000}"/>
          </ac:spMkLst>
        </pc:spChg>
        <pc:spChg chg="mod">
          <ac:chgData name="Longueira Angel Alfonso Antonio" userId="98b170fc-3060-491c-afc1-cd88fa0a9cd4" providerId="ADAL" clId="{9EDF059B-6CF4-4CF8-9CC4-B347E627DA29}" dt="2020-07-07T21:50:00.910" v="4567" actId="790"/>
          <ac:spMkLst>
            <pc:docMk/>
            <pc:sldMk cId="3742024974" sldId="527"/>
            <ac:spMk id="8" creationId="{D5DCFB57-F44D-4B61-8206-119021A73541}"/>
          </ac:spMkLst>
        </pc:spChg>
        <pc:spChg chg="mod">
          <ac:chgData name="Longueira Angel Alfonso Antonio" userId="98b170fc-3060-491c-afc1-cd88fa0a9cd4" providerId="ADAL" clId="{9EDF059B-6CF4-4CF8-9CC4-B347E627DA29}" dt="2020-07-07T21:50:00.910" v="4567" actId="790"/>
          <ac:spMkLst>
            <pc:docMk/>
            <pc:sldMk cId="3742024974" sldId="527"/>
            <ac:spMk id="9" creationId="{9AD36EC1-9082-4500-B24B-AAD7E7AA2291}"/>
          </ac:spMkLst>
        </pc:spChg>
        <pc:spChg chg="mod">
          <ac:chgData name="Longueira Angel Alfonso Antonio" userId="98b170fc-3060-491c-afc1-cd88fa0a9cd4" providerId="ADAL" clId="{9EDF059B-6CF4-4CF8-9CC4-B347E627DA29}" dt="2020-07-07T21:50:00.910" v="4567" actId="790"/>
          <ac:spMkLst>
            <pc:docMk/>
            <pc:sldMk cId="3742024974" sldId="527"/>
            <ac:spMk id="32" creationId="{DA32F079-2FBE-484B-A950-086671F6E3A9}"/>
          </ac:spMkLst>
        </pc:spChg>
        <pc:picChg chg="add del mod">
          <ac:chgData name="Longueira Angel Alfonso Antonio" userId="98b170fc-3060-491c-afc1-cd88fa0a9cd4" providerId="ADAL" clId="{9EDF059B-6CF4-4CF8-9CC4-B347E627DA29}" dt="2020-07-09T07:03:01.246" v="11936"/>
          <ac:picMkLst>
            <pc:docMk/>
            <pc:sldMk cId="3742024974" sldId="527"/>
            <ac:picMk id="3" creationId="{525D1CAC-034A-4564-B70C-6B6CEC67EA90}"/>
          </ac:picMkLst>
        </pc:picChg>
        <pc:picChg chg="add del mod">
          <ac:chgData name="Longueira Angel Alfonso Antonio" userId="98b170fc-3060-491c-afc1-cd88fa0a9cd4" providerId="ADAL" clId="{9EDF059B-6CF4-4CF8-9CC4-B347E627DA29}" dt="2020-07-09T08:07:07.022" v="12026"/>
          <ac:picMkLst>
            <pc:docMk/>
            <pc:sldMk cId="3742024974" sldId="527"/>
            <ac:picMk id="4" creationId="{26BA1B6E-5C9F-407C-9DD0-49BAA28930B0}"/>
          </ac:picMkLst>
        </pc:picChg>
        <pc:picChg chg="add mod">
          <ac:chgData name="Longueira Angel Alfonso Antonio" userId="98b170fc-3060-491c-afc1-cd88fa0a9cd4" providerId="ADAL" clId="{9EDF059B-6CF4-4CF8-9CC4-B347E627DA29}" dt="2020-07-09T08:07:07.022" v="12026"/>
          <ac:picMkLst>
            <pc:docMk/>
            <pc:sldMk cId="3742024974" sldId="527"/>
            <ac:picMk id="5" creationId="{1600A7F5-DBF9-4FFD-AD8C-EDC1F8CB11B7}"/>
          </ac:picMkLst>
        </pc:picChg>
      </pc:sldChg>
      <pc:sldChg chg="addSp delSp modSp new del mod">
        <pc:chgData name="Longueira Angel Alfonso Antonio" userId="98b170fc-3060-491c-afc1-cd88fa0a9cd4" providerId="ADAL" clId="{9EDF059B-6CF4-4CF8-9CC4-B347E627DA29}" dt="2020-07-07T09:22:22.545" v="1874" actId="47"/>
        <pc:sldMkLst>
          <pc:docMk/>
          <pc:sldMk cId="1096790611" sldId="528"/>
        </pc:sldMkLst>
        <pc:spChg chg="mod">
          <ac:chgData name="Longueira Angel Alfonso Antonio" userId="98b170fc-3060-491c-afc1-cd88fa0a9cd4" providerId="ADAL" clId="{9EDF059B-6CF4-4CF8-9CC4-B347E627DA29}" dt="2020-07-07T06:46:43.789" v="655" actId="20577"/>
          <ac:spMkLst>
            <pc:docMk/>
            <pc:sldMk cId="1096790611" sldId="528"/>
            <ac:spMk id="2" creationId="{E3A34A99-0639-4D47-9623-458465910FDF}"/>
          </ac:spMkLst>
        </pc:spChg>
        <pc:spChg chg="add del mod">
          <ac:chgData name="Longueira Angel Alfonso Antonio" userId="98b170fc-3060-491c-afc1-cd88fa0a9cd4" providerId="ADAL" clId="{9EDF059B-6CF4-4CF8-9CC4-B347E627DA29}" dt="2020-07-07T08:33:38.803" v="1178" actId="478"/>
          <ac:spMkLst>
            <pc:docMk/>
            <pc:sldMk cId="1096790611" sldId="528"/>
            <ac:spMk id="4" creationId="{6974E304-42BC-462A-B63B-AAB589C48703}"/>
          </ac:spMkLst>
        </pc:spChg>
        <pc:spChg chg="add del mod">
          <ac:chgData name="Longueira Angel Alfonso Antonio" userId="98b170fc-3060-491c-afc1-cd88fa0a9cd4" providerId="ADAL" clId="{9EDF059B-6CF4-4CF8-9CC4-B347E627DA29}" dt="2020-07-07T08:34:33.219" v="1276" actId="478"/>
          <ac:spMkLst>
            <pc:docMk/>
            <pc:sldMk cId="1096790611" sldId="528"/>
            <ac:spMk id="5" creationId="{25C102F0-6877-49F3-A3A3-A8AB15D3CE18}"/>
          </ac:spMkLst>
        </pc:spChg>
        <pc:spChg chg="add del mod">
          <ac:chgData name="Longueira Angel Alfonso Antonio" userId="98b170fc-3060-491c-afc1-cd88fa0a9cd4" providerId="ADAL" clId="{9EDF059B-6CF4-4CF8-9CC4-B347E627DA29}" dt="2020-07-07T08:36:55.145" v="1279" actId="478"/>
          <ac:spMkLst>
            <pc:docMk/>
            <pc:sldMk cId="1096790611" sldId="528"/>
            <ac:spMk id="6" creationId="{B43DEBCE-B9E1-4D5D-AED9-9830C3F74D70}"/>
          </ac:spMkLst>
        </pc:spChg>
        <pc:spChg chg="add mod">
          <ac:chgData name="Longueira Angel Alfonso Antonio" userId="98b170fc-3060-491c-afc1-cd88fa0a9cd4" providerId="ADAL" clId="{9EDF059B-6CF4-4CF8-9CC4-B347E627DA29}" dt="2020-07-07T08:34:46.520" v="1277" actId="1076"/>
          <ac:spMkLst>
            <pc:docMk/>
            <pc:sldMk cId="1096790611" sldId="528"/>
            <ac:spMk id="7" creationId="{BC94A153-3416-416F-8B2B-DC315243C9F8}"/>
          </ac:spMkLst>
        </pc:spChg>
        <pc:spChg chg="add mod">
          <ac:chgData name="Longueira Angel Alfonso Antonio" userId="98b170fc-3060-491c-afc1-cd88fa0a9cd4" providerId="ADAL" clId="{9EDF059B-6CF4-4CF8-9CC4-B347E627DA29}" dt="2020-07-07T08:34:46.520" v="1277" actId="1076"/>
          <ac:spMkLst>
            <pc:docMk/>
            <pc:sldMk cId="1096790611" sldId="528"/>
            <ac:spMk id="8" creationId="{8765EE84-823C-412E-A517-6778807FB7BB}"/>
          </ac:spMkLst>
        </pc:spChg>
        <pc:spChg chg="add del mod">
          <ac:chgData name="Longueira Angel Alfonso Antonio" userId="98b170fc-3060-491c-afc1-cd88fa0a9cd4" providerId="ADAL" clId="{9EDF059B-6CF4-4CF8-9CC4-B347E627DA29}" dt="2020-07-07T08:46:51.017" v="1391" actId="478"/>
          <ac:spMkLst>
            <pc:docMk/>
            <pc:sldMk cId="1096790611" sldId="528"/>
            <ac:spMk id="10" creationId="{BF54C4F3-1771-48C1-9457-0660FF540888}"/>
          </ac:spMkLst>
        </pc:spChg>
        <pc:spChg chg="add del mod">
          <ac:chgData name="Longueira Angel Alfonso Antonio" userId="98b170fc-3060-491c-afc1-cd88fa0a9cd4" providerId="ADAL" clId="{9EDF059B-6CF4-4CF8-9CC4-B347E627DA29}" dt="2020-07-07T08:46:51.017" v="1391" actId="478"/>
          <ac:spMkLst>
            <pc:docMk/>
            <pc:sldMk cId="1096790611" sldId="528"/>
            <ac:spMk id="11" creationId="{F8A867D8-F3BA-4615-A74F-A5CED9E7C85C}"/>
          </ac:spMkLst>
        </pc:spChg>
        <pc:spChg chg="add del mod">
          <ac:chgData name="Longueira Angel Alfonso Antonio" userId="98b170fc-3060-491c-afc1-cd88fa0a9cd4" providerId="ADAL" clId="{9EDF059B-6CF4-4CF8-9CC4-B347E627DA29}" dt="2020-07-07T08:46:51.017" v="1391" actId="478"/>
          <ac:spMkLst>
            <pc:docMk/>
            <pc:sldMk cId="1096790611" sldId="528"/>
            <ac:spMk id="12" creationId="{E311A121-94BB-4412-8E32-19B89DB828B4}"/>
          </ac:spMkLst>
        </pc:spChg>
        <pc:spChg chg="add del mod">
          <ac:chgData name="Longueira Angel Alfonso Antonio" userId="98b170fc-3060-491c-afc1-cd88fa0a9cd4" providerId="ADAL" clId="{9EDF059B-6CF4-4CF8-9CC4-B347E627DA29}" dt="2020-07-07T08:46:54.016" v="1392" actId="478"/>
          <ac:spMkLst>
            <pc:docMk/>
            <pc:sldMk cId="1096790611" sldId="528"/>
            <ac:spMk id="13" creationId="{AE631745-67AD-4915-BD41-5366F55622BB}"/>
          </ac:spMkLst>
        </pc:spChg>
        <pc:spChg chg="add del mod">
          <ac:chgData name="Longueira Angel Alfonso Antonio" userId="98b170fc-3060-491c-afc1-cd88fa0a9cd4" providerId="ADAL" clId="{9EDF059B-6CF4-4CF8-9CC4-B347E627DA29}" dt="2020-07-07T08:46:54.016" v="1392" actId="478"/>
          <ac:spMkLst>
            <pc:docMk/>
            <pc:sldMk cId="1096790611" sldId="528"/>
            <ac:spMk id="14" creationId="{F523592C-ADA8-4646-ABB1-9B299AAC6CCC}"/>
          </ac:spMkLst>
        </pc:spChg>
        <pc:spChg chg="add del mod">
          <ac:chgData name="Longueira Angel Alfonso Antonio" userId="98b170fc-3060-491c-afc1-cd88fa0a9cd4" providerId="ADAL" clId="{9EDF059B-6CF4-4CF8-9CC4-B347E627DA29}" dt="2020-07-07T08:46:54.016" v="1392" actId="478"/>
          <ac:spMkLst>
            <pc:docMk/>
            <pc:sldMk cId="1096790611" sldId="528"/>
            <ac:spMk id="15" creationId="{A8B78346-C976-4121-8F90-881354BC0ED7}"/>
          </ac:spMkLst>
        </pc:spChg>
        <pc:spChg chg="add mod">
          <ac:chgData name="Longueira Angel Alfonso Antonio" userId="98b170fc-3060-491c-afc1-cd88fa0a9cd4" providerId="ADAL" clId="{9EDF059B-6CF4-4CF8-9CC4-B347E627DA29}" dt="2020-07-07T08:37:00.396" v="1287" actId="20577"/>
          <ac:spMkLst>
            <pc:docMk/>
            <pc:sldMk cId="1096790611" sldId="528"/>
            <ac:spMk id="16" creationId="{D8CCF4D7-A2F4-43AB-8C09-F7A52C8B9C00}"/>
          </ac:spMkLst>
        </pc:spChg>
        <pc:picChg chg="add mod">
          <ac:chgData name="Longueira Angel Alfonso Antonio" userId="98b170fc-3060-491c-afc1-cd88fa0a9cd4" providerId="ADAL" clId="{9EDF059B-6CF4-4CF8-9CC4-B347E627DA29}" dt="2020-07-07T08:34:46.520" v="1277" actId="1076"/>
          <ac:picMkLst>
            <pc:docMk/>
            <pc:sldMk cId="1096790611" sldId="528"/>
            <ac:picMk id="9" creationId="{2CDA3561-9117-4BB1-8C98-8EB6C1B9F693}"/>
          </ac:picMkLst>
        </pc:picChg>
      </pc:sldChg>
      <pc:sldChg chg="delSp modSp add del mod">
        <pc:chgData name="Longueira Angel Alfonso Antonio" userId="98b170fc-3060-491c-afc1-cd88fa0a9cd4" providerId="ADAL" clId="{9EDF059B-6CF4-4CF8-9CC4-B347E627DA29}" dt="2020-07-07T09:30:31.151" v="1880" actId="47"/>
        <pc:sldMkLst>
          <pc:docMk/>
          <pc:sldMk cId="3412987234" sldId="529"/>
        </pc:sldMkLst>
        <pc:spChg chg="mod">
          <ac:chgData name="Longueira Angel Alfonso Antonio" userId="98b170fc-3060-491c-afc1-cd88fa0a9cd4" providerId="ADAL" clId="{9EDF059B-6CF4-4CF8-9CC4-B347E627DA29}" dt="2020-07-07T09:30:25.868" v="1878" actId="21"/>
          <ac:spMkLst>
            <pc:docMk/>
            <pc:sldMk cId="3412987234" sldId="529"/>
            <ac:spMk id="4" creationId="{6974E304-42BC-462A-B63B-AAB589C48703}"/>
          </ac:spMkLst>
        </pc:spChg>
        <pc:spChg chg="del">
          <ac:chgData name="Longueira Angel Alfonso Antonio" userId="98b170fc-3060-491c-afc1-cd88fa0a9cd4" providerId="ADAL" clId="{9EDF059B-6CF4-4CF8-9CC4-B347E627DA29}" dt="2020-07-07T06:49:00.782" v="801" actId="478"/>
          <ac:spMkLst>
            <pc:docMk/>
            <pc:sldMk cId="3412987234" sldId="529"/>
            <ac:spMk id="5" creationId="{25C102F0-6877-49F3-A3A3-A8AB15D3CE18}"/>
          </ac:spMkLst>
        </pc:spChg>
        <pc:spChg chg="del">
          <ac:chgData name="Longueira Angel Alfonso Antonio" userId="98b170fc-3060-491c-afc1-cd88fa0a9cd4" providerId="ADAL" clId="{9EDF059B-6CF4-4CF8-9CC4-B347E627DA29}" dt="2020-07-07T06:49:02.786" v="802" actId="478"/>
          <ac:spMkLst>
            <pc:docMk/>
            <pc:sldMk cId="3412987234" sldId="529"/>
            <ac:spMk id="6" creationId="{B43DEBCE-B9E1-4D5D-AED9-9830C3F74D70}"/>
          </ac:spMkLst>
        </pc:spChg>
      </pc:sldChg>
      <pc:sldChg chg="addSp delSp modSp add del mod">
        <pc:chgData name="Longueira Angel Alfonso Antonio" userId="98b170fc-3060-491c-afc1-cd88fa0a9cd4" providerId="ADAL" clId="{9EDF059B-6CF4-4CF8-9CC4-B347E627DA29}" dt="2020-07-07T12:23:28.874" v="3295" actId="47"/>
        <pc:sldMkLst>
          <pc:docMk/>
          <pc:sldMk cId="3657792728" sldId="530"/>
        </pc:sldMkLst>
        <pc:spChg chg="del">
          <ac:chgData name="Longueira Angel Alfonso Antonio" userId="98b170fc-3060-491c-afc1-cd88fa0a9cd4" providerId="ADAL" clId="{9EDF059B-6CF4-4CF8-9CC4-B347E627DA29}" dt="2020-07-07T07:23:59.933" v="999" actId="478"/>
          <ac:spMkLst>
            <pc:docMk/>
            <pc:sldMk cId="3657792728" sldId="530"/>
            <ac:spMk id="4" creationId="{DBDDF8DD-B3AA-4641-9999-D2F4006B47B6}"/>
          </ac:spMkLst>
        </pc:spChg>
        <pc:spChg chg="mod">
          <ac:chgData name="Longueira Angel Alfonso Antonio" userId="98b170fc-3060-491c-afc1-cd88fa0a9cd4" providerId="ADAL" clId="{9EDF059B-6CF4-4CF8-9CC4-B347E627DA29}" dt="2020-07-07T07:25:23.628" v="1044" actId="14100"/>
          <ac:spMkLst>
            <pc:docMk/>
            <pc:sldMk cId="3657792728" sldId="530"/>
            <ac:spMk id="5" creationId="{482E3D63-7C5E-4F3A-86DF-A6ABEA4A14D9}"/>
          </ac:spMkLst>
        </pc:spChg>
        <pc:spChg chg="del">
          <ac:chgData name="Longueira Angel Alfonso Antonio" userId="98b170fc-3060-491c-afc1-cd88fa0a9cd4" providerId="ADAL" clId="{9EDF059B-6CF4-4CF8-9CC4-B347E627DA29}" dt="2020-07-07T07:24:03.256" v="1000" actId="478"/>
          <ac:spMkLst>
            <pc:docMk/>
            <pc:sldMk cId="3657792728" sldId="530"/>
            <ac:spMk id="6" creationId="{163B3C2D-48A7-47FC-A998-D7EBB9A6E428}"/>
          </ac:spMkLst>
        </pc:spChg>
        <pc:spChg chg="del">
          <ac:chgData name="Longueira Angel Alfonso Antonio" userId="98b170fc-3060-491c-afc1-cd88fa0a9cd4" providerId="ADAL" clId="{9EDF059B-6CF4-4CF8-9CC4-B347E627DA29}" dt="2020-07-07T07:24:03.256" v="1000" actId="478"/>
          <ac:spMkLst>
            <pc:docMk/>
            <pc:sldMk cId="3657792728" sldId="530"/>
            <ac:spMk id="7" creationId="{494EB8E4-1DAC-4DF6-9F10-B962196B3E33}"/>
          </ac:spMkLst>
        </pc:spChg>
        <pc:spChg chg="del">
          <ac:chgData name="Longueira Angel Alfonso Antonio" userId="98b170fc-3060-491c-afc1-cd88fa0a9cd4" providerId="ADAL" clId="{9EDF059B-6CF4-4CF8-9CC4-B347E627DA29}" dt="2020-07-07T07:24:03.256" v="1000" actId="478"/>
          <ac:spMkLst>
            <pc:docMk/>
            <pc:sldMk cId="3657792728" sldId="530"/>
            <ac:spMk id="8" creationId="{2AA2CC7C-B703-45D6-81D2-D6133A77DA98}"/>
          </ac:spMkLst>
        </pc:spChg>
        <pc:spChg chg="add mod">
          <ac:chgData name="Longueira Angel Alfonso Antonio" userId="98b170fc-3060-491c-afc1-cd88fa0a9cd4" providerId="ADAL" clId="{9EDF059B-6CF4-4CF8-9CC4-B347E627DA29}" dt="2020-07-07T07:25:38.141" v="1055" actId="20577"/>
          <ac:spMkLst>
            <pc:docMk/>
            <pc:sldMk cId="3657792728" sldId="530"/>
            <ac:spMk id="9" creationId="{93BB03BE-F579-4A5C-97A6-34FDA1F907E9}"/>
          </ac:spMkLst>
        </pc:spChg>
      </pc:sldChg>
      <pc:sldChg chg="modSp add del mod">
        <pc:chgData name="Longueira Angel Alfonso Antonio" userId="98b170fc-3060-491c-afc1-cd88fa0a9cd4" providerId="ADAL" clId="{9EDF059B-6CF4-4CF8-9CC4-B347E627DA29}" dt="2020-07-07T13:07:01.918" v="3945" actId="47"/>
        <pc:sldMkLst>
          <pc:docMk/>
          <pc:sldMk cId="1582919211" sldId="531"/>
        </pc:sldMkLst>
        <pc:spChg chg="mod">
          <ac:chgData name="Longueira Angel Alfonso Antonio" userId="98b170fc-3060-491c-afc1-cd88fa0a9cd4" providerId="ADAL" clId="{9EDF059B-6CF4-4CF8-9CC4-B347E627DA29}" dt="2020-07-07T07:30:19.998" v="1105" actId="20577"/>
          <ac:spMkLst>
            <pc:docMk/>
            <pc:sldMk cId="1582919211" sldId="531"/>
            <ac:spMk id="4" creationId="{39BF277E-2170-4077-B897-14AB07155512}"/>
          </ac:spMkLst>
        </pc:spChg>
      </pc:sldChg>
      <pc:sldChg chg="delSp modSp add del mod">
        <pc:chgData name="Longueira Angel Alfonso Antonio" userId="98b170fc-3060-491c-afc1-cd88fa0a9cd4" providerId="ADAL" clId="{9EDF059B-6CF4-4CF8-9CC4-B347E627DA29}" dt="2020-07-07T07:29:54.658" v="1070" actId="47"/>
        <pc:sldMkLst>
          <pc:docMk/>
          <pc:sldMk cId="1961575753" sldId="531"/>
        </pc:sldMkLst>
        <pc:spChg chg="mod">
          <ac:chgData name="Longueira Angel Alfonso Antonio" userId="98b170fc-3060-491c-afc1-cd88fa0a9cd4" providerId="ADAL" clId="{9EDF059B-6CF4-4CF8-9CC4-B347E627DA29}" dt="2020-07-07T07:25:57.045" v="1069" actId="20577"/>
          <ac:spMkLst>
            <pc:docMk/>
            <pc:sldMk cId="1961575753" sldId="531"/>
            <ac:spMk id="5" creationId="{482E3D63-7C5E-4F3A-86DF-A6ABEA4A14D9}"/>
          </ac:spMkLst>
        </pc:spChg>
        <pc:spChg chg="del">
          <ac:chgData name="Longueira Angel Alfonso Antonio" userId="98b170fc-3060-491c-afc1-cd88fa0a9cd4" providerId="ADAL" clId="{9EDF059B-6CF4-4CF8-9CC4-B347E627DA29}" dt="2020-07-07T07:25:51.509" v="1057" actId="478"/>
          <ac:spMkLst>
            <pc:docMk/>
            <pc:sldMk cId="1961575753" sldId="531"/>
            <ac:spMk id="9" creationId="{93BB03BE-F579-4A5C-97A6-34FDA1F907E9}"/>
          </ac:spMkLst>
        </pc:spChg>
      </pc:sldChg>
      <pc:sldChg chg="addSp delSp modSp add mod ord modTransition modAnim chgLayout modNotesTx">
        <pc:chgData name="Longueira Angel Alfonso Antonio" userId="98b170fc-3060-491c-afc1-cd88fa0a9cd4" providerId="ADAL" clId="{9EDF059B-6CF4-4CF8-9CC4-B347E627DA29}" dt="2020-07-09T08:09:01.063" v="12030"/>
        <pc:sldMkLst>
          <pc:docMk/>
          <pc:sldMk cId="2417706215" sldId="532"/>
        </pc:sldMkLst>
        <pc:spChg chg="mod ord">
          <ac:chgData name="Longueira Angel Alfonso Antonio" userId="98b170fc-3060-491c-afc1-cd88fa0a9cd4" providerId="ADAL" clId="{9EDF059B-6CF4-4CF8-9CC4-B347E627DA29}" dt="2020-07-07T08:53:24.031" v="1516" actId="700"/>
          <ac:spMkLst>
            <pc:docMk/>
            <pc:sldMk cId="2417706215" sldId="532"/>
            <ac:spMk id="3" creationId="{3FB94798-026F-40CA-8CCF-DC020E006E1C}"/>
          </ac:spMkLst>
        </pc:spChg>
        <pc:spChg chg="mod">
          <ac:chgData name="Longueira Angel Alfonso Antonio" userId="98b170fc-3060-491c-afc1-cd88fa0a9cd4" providerId="ADAL" clId="{9EDF059B-6CF4-4CF8-9CC4-B347E627DA29}" dt="2020-07-07T09:19:31.505" v="1814" actId="1037"/>
          <ac:spMkLst>
            <pc:docMk/>
            <pc:sldMk cId="2417706215" sldId="532"/>
            <ac:spMk id="6" creationId="{184DF9FC-AF9D-439A-8775-4847B766DA25}"/>
          </ac:spMkLst>
        </pc:spChg>
        <pc:spChg chg="mod">
          <ac:chgData name="Longueira Angel Alfonso Antonio" userId="98b170fc-3060-491c-afc1-cd88fa0a9cd4" providerId="ADAL" clId="{9EDF059B-6CF4-4CF8-9CC4-B347E627DA29}" dt="2020-07-07T09:19:31.505" v="1814" actId="1037"/>
          <ac:spMkLst>
            <pc:docMk/>
            <pc:sldMk cId="2417706215" sldId="532"/>
            <ac:spMk id="8" creationId="{7F41ACD4-52D0-4C31-A0CF-DE5147BD6282}"/>
          </ac:spMkLst>
        </pc:spChg>
        <pc:spChg chg="del">
          <ac:chgData name="Longueira Angel Alfonso Antonio" userId="98b170fc-3060-491c-afc1-cd88fa0a9cd4" providerId="ADAL" clId="{9EDF059B-6CF4-4CF8-9CC4-B347E627DA29}" dt="2020-07-07T08:37:29.754" v="1293" actId="478"/>
          <ac:spMkLst>
            <pc:docMk/>
            <pc:sldMk cId="2417706215" sldId="532"/>
            <ac:spMk id="61" creationId="{57B327EB-26F2-4602-AF49-8CBE22B54DC5}"/>
          </ac:spMkLst>
        </pc:spChg>
        <pc:spChg chg="mod">
          <ac:chgData name="Longueira Angel Alfonso Antonio" userId="98b170fc-3060-491c-afc1-cd88fa0a9cd4" providerId="ADAL" clId="{9EDF059B-6CF4-4CF8-9CC4-B347E627DA29}" dt="2020-07-07T08:54:52.952" v="1542" actId="164"/>
          <ac:spMkLst>
            <pc:docMk/>
            <pc:sldMk cId="2417706215" sldId="532"/>
            <ac:spMk id="62" creationId="{A1A1AE0E-689F-4590-BBDC-0B2B2B94278A}"/>
          </ac:spMkLst>
        </pc:spChg>
        <pc:spChg chg="mod topLvl">
          <ac:chgData name="Longueira Angel Alfonso Antonio" userId="98b170fc-3060-491c-afc1-cd88fa0a9cd4" providerId="ADAL" clId="{9EDF059B-6CF4-4CF8-9CC4-B347E627DA29}" dt="2020-07-07T08:49:26.992" v="1421" actId="164"/>
          <ac:spMkLst>
            <pc:docMk/>
            <pc:sldMk cId="2417706215" sldId="532"/>
            <ac:spMk id="64" creationId="{B8628B6B-2526-4DEC-8E45-F77B15907F5D}"/>
          </ac:spMkLst>
        </pc:spChg>
        <pc:spChg chg="mod topLvl">
          <ac:chgData name="Longueira Angel Alfonso Antonio" userId="98b170fc-3060-491c-afc1-cd88fa0a9cd4" providerId="ADAL" clId="{9EDF059B-6CF4-4CF8-9CC4-B347E627DA29}" dt="2020-07-07T08:49:26.992" v="1421" actId="164"/>
          <ac:spMkLst>
            <pc:docMk/>
            <pc:sldMk cId="2417706215" sldId="532"/>
            <ac:spMk id="65" creationId="{D22C71EB-682B-4159-8611-EB47DBE58FFC}"/>
          </ac:spMkLst>
        </pc:spChg>
        <pc:spChg chg="mod">
          <ac:chgData name="Longueira Angel Alfonso Antonio" userId="98b170fc-3060-491c-afc1-cd88fa0a9cd4" providerId="ADAL" clId="{9EDF059B-6CF4-4CF8-9CC4-B347E627DA29}" dt="2020-07-07T09:19:31.505" v="1814" actId="1037"/>
          <ac:spMkLst>
            <pc:docMk/>
            <pc:sldMk cId="2417706215" sldId="532"/>
            <ac:spMk id="66" creationId="{F2BB77E1-B579-430A-AEF8-89812E229DCB}"/>
          </ac:spMkLst>
        </pc:spChg>
        <pc:spChg chg="mod">
          <ac:chgData name="Longueira Angel Alfonso Antonio" userId="98b170fc-3060-491c-afc1-cd88fa0a9cd4" providerId="ADAL" clId="{9EDF059B-6CF4-4CF8-9CC4-B347E627DA29}" dt="2020-07-07T09:19:31.505" v="1814" actId="1037"/>
          <ac:spMkLst>
            <pc:docMk/>
            <pc:sldMk cId="2417706215" sldId="532"/>
            <ac:spMk id="67" creationId="{1989FE14-2FD2-4DA3-B25D-F9F410AFBE39}"/>
          </ac:spMkLst>
        </pc:spChg>
        <pc:spChg chg="mod topLvl">
          <ac:chgData name="Longueira Angel Alfonso Antonio" userId="98b170fc-3060-491c-afc1-cd88fa0a9cd4" providerId="ADAL" clId="{9EDF059B-6CF4-4CF8-9CC4-B347E627DA29}" dt="2020-07-07T08:49:26.992" v="1421" actId="164"/>
          <ac:spMkLst>
            <pc:docMk/>
            <pc:sldMk cId="2417706215" sldId="532"/>
            <ac:spMk id="68" creationId="{31CD272B-73CD-4CAA-8A9B-AD73E9235556}"/>
          </ac:spMkLst>
        </pc:spChg>
        <pc:spChg chg="mod topLvl">
          <ac:chgData name="Longueira Angel Alfonso Antonio" userId="98b170fc-3060-491c-afc1-cd88fa0a9cd4" providerId="ADAL" clId="{9EDF059B-6CF4-4CF8-9CC4-B347E627DA29}" dt="2020-07-07T08:49:26.992" v="1421" actId="164"/>
          <ac:spMkLst>
            <pc:docMk/>
            <pc:sldMk cId="2417706215" sldId="532"/>
            <ac:spMk id="69" creationId="{7C229B64-249A-4275-8ACA-360DAABFCDAC}"/>
          </ac:spMkLst>
        </pc:spChg>
        <pc:spChg chg="mod topLvl">
          <ac:chgData name="Longueira Angel Alfonso Antonio" userId="98b170fc-3060-491c-afc1-cd88fa0a9cd4" providerId="ADAL" clId="{9EDF059B-6CF4-4CF8-9CC4-B347E627DA29}" dt="2020-07-07T08:49:26.992" v="1421" actId="164"/>
          <ac:spMkLst>
            <pc:docMk/>
            <pc:sldMk cId="2417706215" sldId="532"/>
            <ac:spMk id="70" creationId="{931822A2-5499-456D-AF38-5B614974C6F6}"/>
          </ac:spMkLst>
        </pc:spChg>
        <pc:spChg chg="del">
          <ac:chgData name="Longueira Angel Alfonso Antonio" userId="98b170fc-3060-491c-afc1-cd88fa0a9cd4" providerId="ADAL" clId="{9EDF059B-6CF4-4CF8-9CC4-B347E627DA29}" dt="2020-07-07T08:37:29.754" v="1293" actId="478"/>
          <ac:spMkLst>
            <pc:docMk/>
            <pc:sldMk cId="2417706215" sldId="532"/>
            <ac:spMk id="73" creationId="{9F0408C3-67BB-4E8E-B1B9-DE285F7DB50C}"/>
          </ac:spMkLst>
        </pc:spChg>
        <pc:spChg chg="del">
          <ac:chgData name="Longueira Angel Alfonso Antonio" userId="98b170fc-3060-491c-afc1-cd88fa0a9cd4" providerId="ADAL" clId="{9EDF059B-6CF4-4CF8-9CC4-B347E627DA29}" dt="2020-07-07T08:37:29.754" v="1293" actId="478"/>
          <ac:spMkLst>
            <pc:docMk/>
            <pc:sldMk cId="2417706215" sldId="532"/>
            <ac:spMk id="75" creationId="{D262E451-E15E-4406-95DA-12CAB48F26CA}"/>
          </ac:spMkLst>
        </pc:spChg>
        <pc:spChg chg="mod">
          <ac:chgData name="Longueira Angel Alfonso Antonio" userId="98b170fc-3060-491c-afc1-cd88fa0a9cd4" providerId="ADAL" clId="{9EDF059B-6CF4-4CF8-9CC4-B347E627DA29}" dt="2020-07-07T09:19:31.505" v="1814" actId="1037"/>
          <ac:spMkLst>
            <pc:docMk/>
            <pc:sldMk cId="2417706215" sldId="532"/>
            <ac:spMk id="76" creationId="{5076BED7-40C7-4FDF-89DC-114F2D83623D}"/>
          </ac:spMkLst>
        </pc:spChg>
        <pc:spChg chg="del">
          <ac:chgData name="Longueira Angel Alfonso Antonio" userId="98b170fc-3060-491c-afc1-cd88fa0a9cd4" providerId="ADAL" clId="{9EDF059B-6CF4-4CF8-9CC4-B347E627DA29}" dt="2020-07-07T08:37:29.754" v="1293" actId="478"/>
          <ac:spMkLst>
            <pc:docMk/>
            <pc:sldMk cId="2417706215" sldId="532"/>
            <ac:spMk id="80" creationId="{1118DA29-3044-46C7-9A56-F83EE85BBB91}"/>
          </ac:spMkLst>
        </pc:spChg>
        <pc:spChg chg="del">
          <ac:chgData name="Longueira Angel Alfonso Antonio" userId="98b170fc-3060-491c-afc1-cd88fa0a9cd4" providerId="ADAL" clId="{9EDF059B-6CF4-4CF8-9CC4-B347E627DA29}" dt="2020-07-07T08:37:29.754" v="1293" actId="478"/>
          <ac:spMkLst>
            <pc:docMk/>
            <pc:sldMk cId="2417706215" sldId="532"/>
            <ac:spMk id="85" creationId="{71554406-0B3F-413B-83A0-2D2D51778E02}"/>
          </ac:spMkLst>
        </pc:spChg>
        <pc:spChg chg="mod topLvl">
          <ac:chgData name="Longueira Angel Alfonso Antonio" userId="98b170fc-3060-491c-afc1-cd88fa0a9cd4" providerId="ADAL" clId="{9EDF059B-6CF4-4CF8-9CC4-B347E627DA29}" dt="2020-07-07T08:49:26.992" v="1421" actId="164"/>
          <ac:spMkLst>
            <pc:docMk/>
            <pc:sldMk cId="2417706215" sldId="532"/>
            <ac:spMk id="94" creationId="{614CE2EC-6D22-4F9F-85B0-D420F3FA459A}"/>
          </ac:spMkLst>
        </pc:spChg>
        <pc:spChg chg="mod">
          <ac:chgData name="Longueira Angel Alfonso Antonio" userId="98b170fc-3060-491c-afc1-cd88fa0a9cd4" providerId="ADAL" clId="{9EDF059B-6CF4-4CF8-9CC4-B347E627DA29}" dt="2020-07-07T09:19:31.505" v="1814" actId="1037"/>
          <ac:spMkLst>
            <pc:docMk/>
            <pc:sldMk cId="2417706215" sldId="532"/>
            <ac:spMk id="95" creationId="{71ACE03A-C98D-4B7E-86B4-1BC720D539C2}"/>
          </ac:spMkLst>
        </pc:spChg>
        <pc:spChg chg="del">
          <ac:chgData name="Longueira Angel Alfonso Antonio" userId="98b170fc-3060-491c-afc1-cd88fa0a9cd4" providerId="ADAL" clId="{9EDF059B-6CF4-4CF8-9CC4-B347E627DA29}" dt="2020-07-07T08:37:29.754" v="1293" actId="478"/>
          <ac:spMkLst>
            <pc:docMk/>
            <pc:sldMk cId="2417706215" sldId="532"/>
            <ac:spMk id="97" creationId="{D8C6B842-CCA1-4F06-90B2-6E374A14E5AA}"/>
          </ac:spMkLst>
        </pc:spChg>
        <pc:spChg chg="mod">
          <ac:chgData name="Longueira Angel Alfonso Antonio" userId="98b170fc-3060-491c-afc1-cd88fa0a9cd4" providerId="ADAL" clId="{9EDF059B-6CF4-4CF8-9CC4-B347E627DA29}" dt="2020-07-07T09:19:31.505" v="1814" actId="1037"/>
          <ac:spMkLst>
            <pc:docMk/>
            <pc:sldMk cId="2417706215" sldId="532"/>
            <ac:spMk id="98" creationId="{07DD2B1C-E008-42C4-9243-EC541A2D6C86}"/>
          </ac:spMkLst>
        </pc:spChg>
        <pc:spChg chg="mod">
          <ac:chgData name="Longueira Angel Alfonso Antonio" userId="98b170fc-3060-491c-afc1-cd88fa0a9cd4" providerId="ADAL" clId="{9EDF059B-6CF4-4CF8-9CC4-B347E627DA29}" dt="2020-07-07T09:19:31.505" v="1814" actId="1037"/>
          <ac:spMkLst>
            <pc:docMk/>
            <pc:sldMk cId="2417706215" sldId="532"/>
            <ac:spMk id="99" creationId="{0075D4A9-E6D9-432A-8195-8742D3801F3B}"/>
          </ac:spMkLst>
        </pc:spChg>
        <pc:spChg chg="mod">
          <ac:chgData name="Longueira Angel Alfonso Antonio" userId="98b170fc-3060-491c-afc1-cd88fa0a9cd4" providerId="ADAL" clId="{9EDF059B-6CF4-4CF8-9CC4-B347E627DA29}" dt="2020-07-07T08:52:22.722" v="1462" actId="164"/>
          <ac:spMkLst>
            <pc:docMk/>
            <pc:sldMk cId="2417706215" sldId="532"/>
            <ac:spMk id="100" creationId="{F1F1C0B0-97C4-464F-867B-F0016949E668}"/>
          </ac:spMkLst>
        </pc:spChg>
        <pc:spChg chg="mod">
          <ac:chgData name="Longueira Angel Alfonso Antonio" userId="98b170fc-3060-491c-afc1-cd88fa0a9cd4" providerId="ADAL" clId="{9EDF059B-6CF4-4CF8-9CC4-B347E627DA29}" dt="2020-07-07T08:52:22.722" v="1462" actId="164"/>
          <ac:spMkLst>
            <pc:docMk/>
            <pc:sldMk cId="2417706215" sldId="532"/>
            <ac:spMk id="101" creationId="{AC826F5A-6B54-4E77-815F-E61574DC9619}"/>
          </ac:spMkLst>
        </pc:spChg>
        <pc:spChg chg="add mod ord">
          <ac:chgData name="Longueira Angel Alfonso Antonio" userId="98b170fc-3060-491c-afc1-cd88fa0a9cd4" providerId="ADAL" clId="{9EDF059B-6CF4-4CF8-9CC4-B347E627DA29}" dt="2020-07-07T08:52:22.722" v="1462" actId="164"/>
          <ac:spMkLst>
            <pc:docMk/>
            <pc:sldMk cId="2417706215" sldId="532"/>
            <ac:spMk id="102" creationId="{99CB3B99-244D-4FF8-B597-99047B20C5A5}"/>
          </ac:spMkLst>
        </pc:spChg>
        <pc:spChg chg="add mod ord">
          <ac:chgData name="Longueira Angel Alfonso Antonio" userId="98b170fc-3060-491c-afc1-cd88fa0a9cd4" providerId="ADAL" clId="{9EDF059B-6CF4-4CF8-9CC4-B347E627DA29}" dt="2020-07-07T08:54:11.827" v="1535" actId="20577"/>
          <ac:spMkLst>
            <pc:docMk/>
            <pc:sldMk cId="2417706215" sldId="532"/>
            <ac:spMk id="106" creationId="{50D88B65-F570-4205-AA7D-8F9D3305450D}"/>
          </ac:spMkLst>
        </pc:spChg>
        <pc:spChg chg="add mod">
          <ac:chgData name="Longueira Angel Alfonso Antonio" userId="98b170fc-3060-491c-afc1-cd88fa0a9cd4" providerId="ADAL" clId="{9EDF059B-6CF4-4CF8-9CC4-B347E627DA29}" dt="2020-07-07T09:19:31.505" v="1814" actId="1037"/>
          <ac:spMkLst>
            <pc:docMk/>
            <pc:sldMk cId="2417706215" sldId="532"/>
            <ac:spMk id="111" creationId="{34F203E8-0CFF-4A1A-BEE1-ECD9FB3EBFDE}"/>
          </ac:spMkLst>
        </pc:spChg>
        <pc:spChg chg="add mod">
          <ac:chgData name="Longueira Angel Alfonso Antonio" userId="98b170fc-3060-491c-afc1-cd88fa0a9cd4" providerId="ADAL" clId="{9EDF059B-6CF4-4CF8-9CC4-B347E627DA29}" dt="2020-07-07T09:19:31.505" v="1814" actId="1037"/>
          <ac:spMkLst>
            <pc:docMk/>
            <pc:sldMk cId="2417706215" sldId="532"/>
            <ac:spMk id="112" creationId="{8FE7A9E0-9779-4302-95C6-FA14B81195F4}"/>
          </ac:spMkLst>
        </pc:spChg>
        <pc:spChg chg="mod">
          <ac:chgData name="Longueira Angel Alfonso Antonio" userId="98b170fc-3060-491c-afc1-cd88fa0a9cd4" providerId="ADAL" clId="{9EDF059B-6CF4-4CF8-9CC4-B347E627DA29}" dt="2020-07-07T08:58:05.897" v="1620" actId="164"/>
          <ac:spMkLst>
            <pc:docMk/>
            <pc:sldMk cId="2417706215" sldId="532"/>
            <ac:spMk id="115" creationId="{7FEF9263-47A6-463A-9199-03DC24348625}"/>
          </ac:spMkLst>
        </pc:spChg>
        <pc:spChg chg="mod">
          <ac:chgData name="Longueira Angel Alfonso Antonio" userId="98b170fc-3060-491c-afc1-cd88fa0a9cd4" providerId="ADAL" clId="{9EDF059B-6CF4-4CF8-9CC4-B347E627DA29}" dt="2020-07-07T09:18:16.819" v="1789" actId="1038"/>
          <ac:spMkLst>
            <pc:docMk/>
            <pc:sldMk cId="2417706215" sldId="532"/>
            <ac:spMk id="125" creationId="{2380E0A5-CB96-473F-AF69-2342198FAF8C}"/>
          </ac:spMkLst>
        </pc:spChg>
        <pc:spChg chg="mod topLvl">
          <ac:chgData name="Longueira Angel Alfonso Antonio" userId="98b170fc-3060-491c-afc1-cd88fa0a9cd4" providerId="ADAL" clId="{9EDF059B-6CF4-4CF8-9CC4-B347E627DA29}" dt="2020-07-07T08:58:37.054" v="1629" actId="165"/>
          <ac:spMkLst>
            <pc:docMk/>
            <pc:sldMk cId="2417706215" sldId="532"/>
            <ac:spMk id="128" creationId="{25BE5EA8-5CA1-4ECF-81E6-39090ADE7194}"/>
          </ac:spMkLst>
        </pc:spChg>
        <pc:spChg chg="mod topLvl">
          <ac:chgData name="Longueira Angel Alfonso Antonio" userId="98b170fc-3060-491c-afc1-cd88fa0a9cd4" providerId="ADAL" clId="{9EDF059B-6CF4-4CF8-9CC4-B347E627DA29}" dt="2020-07-07T08:52:22.722" v="1462" actId="164"/>
          <ac:spMkLst>
            <pc:docMk/>
            <pc:sldMk cId="2417706215" sldId="532"/>
            <ac:spMk id="130" creationId="{BC84E716-25C5-4249-8202-7AA947BFF271}"/>
          </ac:spMkLst>
        </pc:spChg>
        <pc:spChg chg="mod topLvl">
          <ac:chgData name="Longueira Angel Alfonso Antonio" userId="98b170fc-3060-491c-afc1-cd88fa0a9cd4" providerId="ADAL" clId="{9EDF059B-6CF4-4CF8-9CC4-B347E627DA29}" dt="2020-07-07T08:52:22.722" v="1462" actId="164"/>
          <ac:spMkLst>
            <pc:docMk/>
            <pc:sldMk cId="2417706215" sldId="532"/>
            <ac:spMk id="131" creationId="{5DE34A4F-4AD6-4BC4-B4C0-D38D8C14FA8A}"/>
          </ac:spMkLst>
        </pc:spChg>
        <pc:spChg chg="mod topLvl">
          <ac:chgData name="Longueira Angel Alfonso Antonio" userId="98b170fc-3060-491c-afc1-cd88fa0a9cd4" providerId="ADAL" clId="{9EDF059B-6CF4-4CF8-9CC4-B347E627DA29}" dt="2020-07-07T08:52:22.722" v="1462" actId="164"/>
          <ac:spMkLst>
            <pc:docMk/>
            <pc:sldMk cId="2417706215" sldId="532"/>
            <ac:spMk id="132" creationId="{87DF0F6E-F56E-4FF7-AD9B-052029E78068}"/>
          </ac:spMkLst>
        </pc:spChg>
        <pc:spChg chg="mod topLvl">
          <ac:chgData name="Longueira Angel Alfonso Antonio" userId="98b170fc-3060-491c-afc1-cd88fa0a9cd4" providerId="ADAL" clId="{9EDF059B-6CF4-4CF8-9CC4-B347E627DA29}" dt="2020-07-07T08:52:22.722" v="1462" actId="164"/>
          <ac:spMkLst>
            <pc:docMk/>
            <pc:sldMk cId="2417706215" sldId="532"/>
            <ac:spMk id="133" creationId="{E5ED689F-E91E-45C1-9A2E-D1C6DD4FDC59}"/>
          </ac:spMkLst>
        </pc:spChg>
        <pc:spChg chg="mod topLvl">
          <ac:chgData name="Longueira Angel Alfonso Antonio" userId="98b170fc-3060-491c-afc1-cd88fa0a9cd4" providerId="ADAL" clId="{9EDF059B-6CF4-4CF8-9CC4-B347E627DA29}" dt="2020-07-07T08:52:22.722" v="1462" actId="164"/>
          <ac:spMkLst>
            <pc:docMk/>
            <pc:sldMk cId="2417706215" sldId="532"/>
            <ac:spMk id="135" creationId="{13C4C251-85B5-41AC-94C1-013ED8932747}"/>
          </ac:spMkLst>
        </pc:spChg>
        <pc:spChg chg="mod">
          <ac:chgData name="Longueira Angel Alfonso Antonio" userId="98b170fc-3060-491c-afc1-cd88fa0a9cd4" providerId="ADAL" clId="{9EDF059B-6CF4-4CF8-9CC4-B347E627DA29}" dt="2020-07-07T09:19:31.505" v="1814" actId="1037"/>
          <ac:spMkLst>
            <pc:docMk/>
            <pc:sldMk cId="2417706215" sldId="532"/>
            <ac:spMk id="136" creationId="{D27A2DF4-352D-4A75-9D91-B4266CF49F55}"/>
          </ac:spMkLst>
        </pc:spChg>
        <pc:spChg chg="mod topLvl">
          <ac:chgData name="Longueira Angel Alfonso Antonio" userId="98b170fc-3060-491c-afc1-cd88fa0a9cd4" providerId="ADAL" clId="{9EDF059B-6CF4-4CF8-9CC4-B347E627DA29}" dt="2020-07-07T08:52:22.722" v="1462" actId="164"/>
          <ac:spMkLst>
            <pc:docMk/>
            <pc:sldMk cId="2417706215" sldId="532"/>
            <ac:spMk id="137" creationId="{7BE7AE4F-0C61-4EB8-B811-5D6B3E9EB71E}"/>
          </ac:spMkLst>
        </pc:spChg>
        <pc:spChg chg="mod">
          <ac:chgData name="Longueira Angel Alfonso Antonio" userId="98b170fc-3060-491c-afc1-cd88fa0a9cd4" providerId="ADAL" clId="{9EDF059B-6CF4-4CF8-9CC4-B347E627DA29}" dt="2020-07-07T09:19:31.505" v="1814" actId="1037"/>
          <ac:spMkLst>
            <pc:docMk/>
            <pc:sldMk cId="2417706215" sldId="532"/>
            <ac:spMk id="138" creationId="{FCD03823-241E-45B3-AD70-ADBE9A467218}"/>
          </ac:spMkLst>
        </pc:spChg>
        <pc:spChg chg="add mod ord">
          <ac:chgData name="Longueira Angel Alfonso Antonio" userId="98b170fc-3060-491c-afc1-cd88fa0a9cd4" providerId="ADAL" clId="{9EDF059B-6CF4-4CF8-9CC4-B347E627DA29}" dt="2020-07-07T08:52:22.722" v="1462" actId="164"/>
          <ac:spMkLst>
            <pc:docMk/>
            <pc:sldMk cId="2417706215" sldId="532"/>
            <ac:spMk id="139" creationId="{7FCA475C-A990-40C6-A2CB-D63A88D71789}"/>
          </ac:spMkLst>
        </pc:spChg>
        <pc:spChg chg="mod">
          <ac:chgData name="Longueira Angel Alfonso Antonio" userId="98b170fc-3060-491c-afc1-cd88fa0a9cd4" providerId="ADAL" clId="{9EDF059B-6CF4-4CF8-9CC4-B347E627DA29}" dt="2020-07-07T09:19:31.505" v="1814" actId="1037"/>
          <ac:spMkLst>
            <pc:docMk/>
            <pc:sldMk cId="2417706215" sldId="532"/>
            <ac:spMk id="141" creationId="{D2FD0F4E-AB10-493C-9806-A73C764E597C}"/>
          </ac:spMkLst>
        </pc:spChg>
        <pc:spChg chg="add mod ord">
          <ac:chgData name="Longueira Angel Alfonso Antonio" userId="98b170fc-3060-491c-afc1-cd88fa0a9cd4" providerId="ADAL" clId="{9EDF059B-6CF4-4CF8-9CC4-B347E627DA29}" dt="2020-07-07T08:52:22.722" v="1462" actId="164"/>
          <ac:spMkLst>
            <pc:docMk/>
            <pc:sldMk cId="2417706215" sldId="532"/>
            <ac:spMk id="142" creationId="{4104F1A7-5084-4D9B-B108-F16EBD1E8CAA}"/>
          </ac:spMkLst>
        </pc:spChg>
        <pc:spChg chg="add mod ord">
          <ac:chgData name="Longueira Angel Alfonso Antonio" userId="98b170fc-3060-491c-afc1-cd88fa0a9cd4" providerId="ADAL" clId="{9EDF059B-6CF4-4CF8-9CC4-B347E627DA29}" dt="2020-07-07T08:52:22.722" v="1462" actId="164"/>
          <ac:spMkLst>
            <pc:docMk/>
            <pc:sldMk cId="2417706215" sldId="532"/>
            <ac:spMk id="144" creationId="{C50C413F-D030-42EA-8328-67F13E6E1205}"/>
          </ac:spMkLst>
        </pc:spChg>
        <pc:spChg chg="add mod ord">
          <ac:chgData name="Longueira Angel Alfonso Antonio" userId="98b170fc-3060-491c-afc1-cd88fa0a9cd4" providerId="ADAL" clId="{9EDF059B-6CF4-4CF8-9CC4-B347E627DA29}" dt="2020-07-07T08:52:22.722" v="1462" actId="164"/>
          <ac:spMkLst>
            <pc:docMk/>
            <pc:sldMk cId="2417706215" sldId="532"/>
            <ac:spMk id="145" creationId="{C6486018-0FEF-4801-A682-6DD2537B7059}"/>
          </ac:spMkLst>
        </pc:spChg>
        <pc:spChg chg="add mod ord">
          <ac:chgData name="Longueira Angel Alfonso Antonio" userId="98b170fc-3060-491c-afc1-cd88fa0a9cd4" providerId="ADAL" clId="{9EDF059B-6CF4-4CF8-9CC4-B347E627DA29}" dt="2020-07-07T08:52:22.722" v="1462" actId="164"/>
          <ac:spMkLst>
            <pc:docMk/>
            <pc:sldMk cId="2417706215" sldId="532"/>
            <ac:spMk id="146" creationId="{74FD87B3-0C3C-4FE5-A03D-3E1DDECC7ACF}"/>
          </ac:spMkLst>
        </pc:spChg>
        <pc:spChg chg="add mod ord">
          <ac:chgData name="Longueira Angel Alfonso Antonio" userId="98b170fc-3060-491c-afc1-cd88fa0a9cd4" providerId="ADAL" clId="{9EDF059B-6CF4-4CF8-9CC4-B347E627DA29}" dt="2020-07-07T08:52:22.722" v="1462" actId="164"/>
          <ac:spMkLst>
            <pc:docMk/>
            <pc:sldMk cId="2417706215" sldId="532"/>
            <ac:spMk id="147" creationId="{4BAA9EE5-ACCC-4AB2-B4B0-E6242F999726}"/>
          </ac:spMkLst>
        </pc:spChg>
        <pc:spChg chg="add mod ord">
          <ac:chgData name="Longueira Angel Alfonso Antonio" userId="98b170fc-3060-491c-afc1-cd88fa0a9cd4" providerId="ADAL" clId="{9EDF059B-6CF4-4CF8-9CC4-B347E627DA29}" dt="2020-07-07T08:52:22.722" v="1462" actId="164"/>
          <ac:spMkLst>
            <pc:docMk/>
            <pc:sldMk cId="2417706215" sldId="532"/>
            <ac:spMk id="148" creationId="{75E6B047-89B3-4DB5-AC8F-E9DF20FC7DA1}"/>
          </ac:spMkLst>
        </pc:spChg>
        <pc:spChg chg="add del mod ord">
          <ac:chgData name="Longueira Angel Alfonso Antonio" userId="98b170fc-3060-491c-afc1-cd88fa0a9cd4" providerId="ADAL" clId="{9EDF059B-6CF4-4CF8-9CC4-B347E627DA29}" dt="2020-07-07T08:53:17.752" v="1514" actId="478"/>
          <ac:spMkLst>
            <pc:docMk/>
            <pc:sldMk cId="2417706215" sldId="532"/>
            <ac:spMk id="149" creationId="{15D9147A-8539-46D6-A2AE-A2BC28163CCB}"/>
          </ac:spMkLst>
        </pc:spChg>
        <pc:spChg chg="mod topLvl">
          <ac:chgData name="Longueira Angel Alfonso Antonio" userId="98b170fc-3060-491c-afc1-cd88fa0a9cd4" providerId="ADAL" clId="{9EDF059B-6CF4-4CF8-9CC4-B347E627DA29}" dt="2020-07-07T08:58:37.054" v="1629" actId="165"/>
          <ac:spMkLst>
            <pc:docMk/>
            <pc:sldMk cId="2417706215" sldId="532"/>
            <ac:spMk id="150" creationId="{4F1C898D-9F67-4734-95AF-A993374F3488}"/>
          </ac:spMkLst>
        </pc:spChg>
        <pc:spChg chg="mod topLvl">
          <ac:chgData name="Longueira Angel Alfonso Antonio" userId="98b170fc-3060-491c-afc1-cd88fa0a9cd4" providerId="ADAL" clId="{9EDF059B-6CF4-4CF8-9CC4-B347E627DA29}" dt="2020-07-07T08:58:37.054" v="1629" actId="165"/>
          <ac:spMkLst>
            <pc:docMk/>
            <pc:sldMk cId="2417706215" sldId="532"/>
            <ac:spMk id="151" creationId="{744E688A-4B04-4CDD-B8D9-86E045A1F972}"/>
          </ac:spMkLst>
        </pc:spChg>
        <pc:spChg chg="mod">
          <ac:chgData name="Longueira Angel Alfonso Antonio" userId="98b170fc-3060-491c-afc1-cd88fa0a9cd4" providerId="ADAL" clId="{9EDF059B-6CF4-4CF8-9CC4-B347E627DA29}" dt="2020-07-07T09:19:31.505" v="1814" actId="1037"/>
          <ac:spMkLst>
            <pc:docMk/>
            <pc:sldMk cId="2417706215" sldId="532"/>
            <ac:spMk id="155" creationId="{C4F26048-4F41-43C6-BB4A-641565C4C05F}"/>
          </ac:spMkLst>
        </pc:spChg>
        <pc:spChg chg="mod">
          <ac:chgData name="Longueira Angel Alfonso Antonio" userId="98b170fc-3060-491c-afc1-cd88fa0a9cd4" providerId="ADAL" clId="{9EDF059B-6CF4-4CF8-9CC4-B347E627DA29}" dt="2020-07-07T09:19:31.505" v="1814" actId="1037"/>
          <ac:spMkLst>
            <pc:docMk/>
            <pc:sldMk cId="2417706215" sldId="532"/>
            <ac:spMk id="156" creationId="{F68136A0-5AE1-4EE5-9B08-0E8ADCD0E26C}"/>
          </ac:spMkLst>
        </pc:spChg>
        <pc:spChg chg="mod">
          <ac:chgData name="Longueira Angel Alfonso Antonio" userId="98b170fc-3060-491c-afc1-cd88fa0a9cd4" providerId="ADAL" clId="{9EDF059B-6CF4-4CF8-9CC4-B347E627DA29}" dt="2020-07-07T09:19:31.505" v="1814" actId="1037"/>
          <ac:spMkLst>
            <pc:docMk/>
            <pc:sldMk cId="2417706215" sldId="532"/>
            <ac:spMk id="157" creationId="{43227837-3B70-4D6D-A6FF-8EF97992B99B}"/>
          </ac:spMkLst>
        </pc:spChg>
        <pc:spChg chg="mod">
          <ac:chgData name="Longueira Angel Alfonso Antonio" userId="98b170fc-3060-491c-afc1-cd88fa0a9cd4" providerId="ADAL" clId="{9EDF059B-6CF4-4CF8-9CC4-B347E627DA29}" dt="2020-07-07T08:58:09.133" v="1621" actId="164"/>
          <ac:spMkLst>
            <pc:docMk/>
            <pc:sldMk cId="2417706215" sldId="532"/>
            <ac:spMk id="159" creationId="{0C5E1B50-AE9C-487C-BCA3-0F830876BE29}"/>
          </ac:spMkLst>
        </pc:spChg>
        <pc:spChg chg="mod">
          <ac:chgData name="Longueira Angel Alfonso Antonio" userId="98b170fc-3060-491c-afc1-cd88fa0a9cd4" providerId="ADAL" clId="{9EDF059B-6CF4-4CF8-9CC4-B347E627DA29}" dt="2020-07-07T08:58:05.897" v="1620" actId="164"/>
          <ac:spMkLst>
            <pc:docMk/>
            <pc:sldMk cId="2417706215" sldId="532"/>
            <ac:spMk id="160" creationId="{BA7E47E1-354E-4531-9FDC-91952AA6EBA8}"/>
          </ac:spMkLst>
        </pc:spChg>
        <pc:spChg chg="add mod topLvl">
          <ac:chgData name="Longueira Angel Alfonso Antonio" userId="98b170fc-3060-491c-afc1-cd88fa0a9cd4" providerId="ADAL" clId="{9EDF059B-6CF4-4CF8-9CC4-B347E627DA29}" dt="2020-07-07T09:19:31.505" v="1814" actId="1037"/>
          <ac:spMkLst>
            <pc:docMk/>
            <pc:sldMk cId="2417706215" sldId="532"/>
            <ac:spMk id="163" creationId="{BDF6F64E-2AFB-4949-8CAC-C032D2622963}"/>
          </ac:spMkLst>
        </pc:spChg>
        <pc:spChg chg="add del mod">
          <ac:chgData name="Longueira Angel Alfonso Antonio" userId="98b170fc-3060-491c-afc1-cd88fa0a9cd4" providerId="ADAL" clId="{9EDF059B-6CF4-4CF8-9CC4-B347E627DA29}" dt="2020-07-07T08:56:50.025" v="1573"/>
          <ac:spMkLst>
            <pc:docMk/>
            <pc:sldMk cId="2417706215" sldId="532"/>
            <ac:spMk id="165" creationId="{53AEB755-8C2A-48E7-BCD0-F8450EBF04D9}"/>
          </ac:spMkLst>
        </pc:spChg>
        <pc:spChg chg="mod">
          <ac:chgData name="Longueira Angel Alfonso Antonio" userId="98b170fc-3060-491c-afc1-cd88fa0a9cd4" providerId="ADAL" clId="{9EDF059B-6CF4-4CF8-9CC4-B347E627DA29}" dt="2020-07-07T08:58:09.133" v="1621" actId="164"/>
          <ac:spMkLst>
            <pc:docMk/>
            <pc:sldMk cId="2417706215" sldId="532"/>
            <ac:spMk id="166" creationId="{874B5C20-5433-4AC4-AAED-94A0C7B021C2}"/>
          </ac:spMkLst>
        </pc:spChg>
        <pc:spChg chg="mod">
          <ac:chgData name="Longueira Angel Alfonso Antonio" userId="98b170fc-3060-491c-afc1-cd88fa0a9cd4" providerId="ADAL" clId="{9EDF059B-6CF4-4CF8-9CC4-B347E627DA29}" dt="2020-07-07T08:58:05.897" v="1620" actId="164"/>
          <ac:spMkLst>
            <pc:docMk/>
            <pc:sldMk cId="2417706215" sldId="532"/>
            <ac:spMk id="167" creationId="{4652264A-0981-43A9-868C-2B30E8265072}"/>
          </ac:spMkLst>
        </pc:spChg>
        <pc:spChg chg="add del mod">
          <ac:chgData name="Longueira Angel Alfonso Antonio" userId="98b170fc-3060-491c-afc1-cd88fa0a9cd4" providerId="ADAL" clId="{9EDF059B-6CF4-4CF8-9CC4-B347E627DA29}" dt="2020-07-07T08:56:56.554" v="1579" actId="22"/>
          <ac:spMkLst>
            <pc:docMk/>
            <pc:sldMk cId="2417706215" sldId="532"/>
            <ac:spMk id="168" creationId="{9516C42F-7C8D-46AB-AF59-BF25C71FE45D}"/>
          </ac:spMkLst>
        </pc:spChg>
        <pc:spChg chg="add mod topLvl">
          <ac:chgData name="Longueira Angel Alfonso Antonio" userId="98b170fc-3060-491c-afc1-cd88fa0a9cd4" providerId="ADAL" clId="{9EDF059B-6CF4-4CF8-9CC4-B347E627DA29}" dt="2020-07-07T09:19:31.505" v="1814" actId="1037"/>
          <ac:spMkLst>
            <pc:docMk/>
            <pc:sldMk cId="2417706215" sldId="532"/>
            <ac:spMk id="169" creationId="{AFC0FC96-6B99-499E-94F0-BC1786937972}"/>
          </ac:spMkLst>
        </pc:spChg>
        <pc:spChg chg="add del mod">
          <ac:chgData name="Longueira Angel Alfonso Antonio" userId="98b170fc-3060-491c-afc1-cd88fa0a9cd4" providerId="ADAL" clId="{9EDF059B-6CF4-4CF8-9CC4-B347E627DA29}" dt="2020-07-07T09:00:03.778" v="1663" actId="478"/>
          <ac:spMkLst>
            <pc:docMk/>
            <pc:sldMk cId="2417706215" sldId="532"/>
            <ac:spMk id="180" creationId="{1AF38F29-0444-4617-ADE3-7C76BF49FF2E}"/>
          </ac:spMkLst>
        </pc:spChg>
        <pc:spChg chg="add mod">
          <ac:chgData name="Longueira Angel Alfonso Antonio" userId="98b170fc-3060-491c-afc1-cd88fa0a9cd4" providerId="ADAL" clId="{9EDF059B-6CF4-4CF8-9CC4-B347E627DA29}" dt="2020-07-07T09:17:50.918" v="1770" actId="1076"/>
          <ac:spMkLst>
            <pc:docMk/>
            <pc:sldMk cId="2417706215" sldId="532"/>
            <ac:spMk id="228" creationId="{D9DE4A51-5137-4C56-AFBE-AFEEBC2E25A0}"/>
          </ac:spMkLst>
        </pc:spChg>
        <pc:spChg chg="add mod">
          <ac:chgData name="Longueira Angel Alfonso Antonio" userId="98b170fc-3060-491c-afc1-cd88fa0a9cd4" providerId="ADAL" clId="{9EDF059B-6CF4-4CF8-9CC4-B347E627DA29}" dt="2020-07-07T09:19:36.693" v="1821" actId="1037"/>
          <ac:spMkLst>
            <pc:docMk/>
            <pc:sldMk cId="2417706215" sldId="532"/>
            <ac:spMk id="229" creationId="{8F9A1C29-D247-4E7D-927C-A06E87788514}"/>
          </ac:spMkLst>
        </pc:spChg>
        <pc:grpChg chg="mod">
          <ac:chgData name="Longueira Angel Alfonso Antonio" userId="98b170fc-3060-491c-afc1-cd88fa0a9cd4" providerId="ADAL" clId="{9EDF059B-6CF4-4CF8-9CC4-B347E627DA29}" dt="2020-07-07T08:58:09.133" v="1621" actId="164"/>
          <ac:grpSpMkLst>
            <pc:docMk/>
            <pc:sldMk cId="2417706215" sldId="532"/>
            <ac:grpSpMk id="7" creationId="{B0036F4B-1D20-4275-835F-AB98F8DBB7BA}"/>
          </ac:grpSpMkLst>
        </pc:grpChg>
        <pc:grpChg chg="mod">
          <ac:chgData name="Longueira Angel Alfonso Antonio" userId="98b170fc-3060-491c-afc1-cd88fa0a9cd4" providerId="ADAL" clId="{9EDF059B-6CF4-4CF8-9CC4-B347E627DA29}" dt="2020-07-07T09:19:31.505" v="1814" actId="1037"/>
          <ac:grpSpMkLst>
            <pc:docMk/>
            <pc:sldMk cId="2417706215" sldId="532"/>
            <ac:grpSpMk id="11" creationId="{294C2C87-9B96-4550-86B0-EE8620F0B590}"/>
          </ac:grpSpMkLst>
        </pc:grpChg>
        <pc:grpChg chg="mod">
          <ac:chgData name="Longueira Angel Alfonso Antonio" userId="98b170fc-3060-491c-afc1-cd88fa0a9cd4" providerId="ADAL" clId="{9EDF059B-6CF4-4CF8-9CC4-B347E627DA29}" dt="2020-07-07T09:19:31.505" v="1814" actId="1037"/>
          <ac:grpSpMkLst>
            <pc:docMk/>
            <pc:sldMk cId="2417706215" sldId="532"/>
            <ac:grpSpMk id="12" creationId="{336474C0-751F-4F4C-AA94-38A4A1C7B0F7}"/>
          </ac:grpSpMkLst>
        </pc:grpChg>
        <pc:grpChg chg="del">
          <ac:chgData name="Longueira Angel Alfonso Antonio" userId="98b170fc-3060-491c-afc1-cd88fa0a9cd4" providerId="ADAL" clId="{9EDF059B-6CF4-4CF8-9CC4-B347E627DA29}" dt="2020-07-07T08:37:29.754" v="1293" actId="478"/>
          <ac:grpSpMkLst>
            <pc:docMk/>
            <pc:sldMk cId="2417706215" sldId="532"/>
            <ac:grpSpMk id="18" creationId="{6BEC2DF7-0A20-446A-8FE2-F1AE3F98BF3F}"/>
          </ac:grpSpMkLst>
        </pc:grpChg>
        <pc:grpChg chg="del">
          <ac:chgData name="Longueira Angel Alfonso Antonio" userId="98b170fc-3060-491c-afc1-cd88fa0a9cd4" providerId="ADAL" clId="{9EDF059B-6CF4-4CF8-9CC4-B347E627DA29}" dt="2020-07-07T08:37:29.754" v="1293" actId="478"/>
          <ac:grpSpMkLst>
            <pc:docMk/>
            <pc:sldMk cId="2417706215" sldId="532"/>
            <ac:grpSpMk id="19" creationId="{CFB1BA29-A4D7-496F-8BC6-4C8B645C7640}"/>
          </ac:grpSpMkLst>
        </pc:grpChg>
        <pc:grpChg chg="del">
          <ac:chgData name="Longueira Angel Alfonso Antonio" userId="98b170fc-3060-491c-afc1-cd88fa0a9cd4" providerId="ADAL" clId="{9EDF059B-6CF4-4CF8-9CC4-B347E627DA29}" dt="2020-07-07T08:37:29.754" v="1293" actId="478"/>
          <ac:grpSpMkLst>
            <pc:docMk/>
            <pc:sldMk cId="2417706215" sldId="532"/>
            <ac:grpSpMk id="20" creationId="{DBA6C065-45C6-4070-8C73-8D4A2FBB6AFC}"/>
          </ac:grpSpMkLst>
        </pc:grpChg>
        <pc:grpChg chg="del">
          <ac:chgData name="Longueira Angel Alfonso Antonio" userId="98b170fc-3060-491c-afc1-cd88fa0a9cd4" providerId="ADAL" clId="{9EDF059B-6CF4-4CF8-9CC4-B347E627DA29}" dt="2020-07-07T08:37:29.754" v="1293" actId="478"/>
          <ac:grpSpMkLst>
            <pc:docMk/>
            <pc:sldMk cId="2417706215" sldId="532"/>
            <ac:grpSpMk id="21" creationId="{D5C02869-03C7-41C9-8DC7-AC23A9C0D159}"/>
          </ac:grpSpMkLst>
        </pc:grpChg>
        <pc:grpChg chg="del mod">
          <ac:chgData name="Longueira Angel Alfonso Antonio" userId="98b170fc-3060-491c-afc1-cd88fa0a9cd4" providerId="ADAL" clId="{9EDF059B-6CF4-4CF8-9CC4-B347E627DA29}" dt="2020-07-07T08:49:23.925" v="1420" actId="165"/>
          <ac:grpSpMkLst>
            <pc:docMk/>
            <pc:sldMk cId="2417706215" sldId="532"/>
            <ac:grpSpMk id="63" creationId="{F8CD5E18-0B34-44D3-9168-DE7DA2789DC6}"/>
          </ac:grpSpMkLst>
        </pc:grpChg>
        <pc:grpChg chg="add del mod">
          <ac:chgData name="Longueira Angel Alfonso Antonio" userId="98b170fc-3060-491c-afc1-cd88fa0a9cd4" providerId="ADAL" clId="{9EDF059B-6CF4-4CF8-9CC4-B347E627DA29}" dt="2020-07-07T08:49:44.616" v="1428" actId="478"/>
          <ac:grpSpMkLst>
            <pc:docMk/>
            <pc:sldMk cId="2417706215" sldId="532"/>
            <ac:grpSpMk id="96" creationId="{BF3436E0-8919-4FFB-B0E1-3DDD60B40A14}"/>
          </ac:grpSpMkLst>
        </pc:grpChg>
        <pc:grpChg chg="add del mod">
          <ac:chgData name="Longueira Angel Alfonso Antonio" userId="98b170fc-3060-491c-afc1-cd88fa0a9cd4" providerId="ADAL" clId="{9EDF059B-6CF4-4CF8-9CC4-B347E627DA29}" dt="2020-07-07T08:53:19.904" v="1515" actId="478"/>
          <ac:grpSpMkLst>
            <pc:docMk/>
            <pc:sldMk cId="2417706215" sldId="532"/>
            <ac:grpSpMk id="105" creationId="{6741A9AF-149B-4C96-A449-D8C75CA3BD91}"/>
          </ac:grpSpMkLst>
        </pc:grpChg>
        <pc:grpChg chg="add mod">
          <ac:chgData name="Longueira Angel Alfonso Antonio" userId="98b170fc-3060-491c-afc1-cd88fa0a9cd4" providerId="ADAL" clId="{9EDF059B-6CF4-4CF8-9CC4-B347E627DA29}" dt="2020-07-07T09:19:36.693" v="1821" actId="1037"/>
          <ac:grpSpMkLst>
            <pc:docMk/>
            <pc:sldMk cId="2417706215" sldId="532"/>
            <ac:grpSpMk id="122" creationId="{DF15A00E-9843-477B-8D9C-D2493A3A5E52}"/>
          </ac:grpSpMkLst>
        </pc:grpChg>
        <pc:grpChg chg="mod">
          <ac:chgData name="Longueira Angel Alfonso Antonio" userId="98b170fc-3060-491c-afc1-cd88fa0a9cd4" providerId="ADAL" clId="{9EDF059B-6CF4-4CF8-9CC4-B347E627DA29}" dt="2020-07-07T08:58:05.897" v="1620" actId="164"/>
          <ac:grpSpMkLst>
            <pc:docMk/>
            <pc:sldMk cId="2417706215" sldId="532"/>
            <ac:grpSpMk id="123" creationId="{8195B6D9-3AA9-414A-82F6-CEE54688A85B}"/>
          </ac:grpSpMkLst>
        </pc:grpChg>
        <pc:grpChg chg="del mod">
          <ac:chgData name="Longueira Angel Alfonso Antonio" userId="98b170fc-3060-491c-afc1-cd88fa0a9cd4" providerId="ADAL" clId="{9EDF059B-6CF4-4CF8-9CC4-B347E627DA29}" dt="2020-07-07T08:56:08.940" v="1559" actId="165"/>
          <ac:grpSpMkLst>
            <pc:docMk/>
            <pc:sldMk cId="2417706215" sldId="532"/>
            <ac:grpSpMk id="127" creationId="{F8BA12F9-09D8-4F7B-BE7C-D34F4489A427}"/>
          </ac:grpSpMkLst>
        </pc:grpChg>
        <pc:grpChg chg="add del mod">
          <ac:chgData name="Longueira Angel Alfonso Antonio" userId="98b170fc-3060-491c-afc1-cd88fa0a9cd4" providerId="ADAL" clId="{9EDF059B-6CF4-4CF8-9CC4-B347E627DA29}" dt="2020-07-07T08:49:43.373" v="1427" actId="165"/>
          <ac:grpSpMkLst>
            <pc:docMk/>
            <pc:sldMk cId="2417706215" sldId="532"/>
            <ac:grpSpMk id="129" creationId="{4A2865CA-E653-472E-B7DA-F22E9FDFD4A2}"/>
          </ac:grpSpMkLst>
        </pc:grpChg>
        <pc:grpChg chg="add mod ord topLvl">
          <ac:chgData name="Longueira Angel Alfonso Antonio" userId="98b170fc-3060-491c-afc1-cd88fa0a9cd4" providerId="ADAL" clId="{9EDF059B-6CF4-4CF8-9CC4-B347E627DA29}" dt="2020-07-07T09:19:31.505" v="1814" actId="1037"/>
          <ac:grpSpMkLst>
            <pc:docMk/>
            <pc:sldMk cId="2417706215" sldId="532"/>
            <ac:grpSpMk id="152" creationId="{1A81ED69-7DC9-4D8A-B93D-BDB3922541A0}"/>
          </ac:grpSpMkLst>
        </pc:grpChg>
        <pc:grpChg chg="add del mod topLvl">
          <ac:chgData name="Longueira Angel Alfonso Antonio" userId="98b170fc-3060-491c-afc1-cd88fa0a9cd4" providerId="ADAL" clId="{9EDF059B-6CF4-4CF8-9CC4-B347E627DA29}" dt="2020-07-07T08:58:37.054" v="1629" actId="165"/>
          <ac:grpSpMkLst>
            <pc:docMk/>
            <pc:sldMk cId="2417706215" sldId="532"/>
            <ac:grpSpMk id="153" creationId="{DDD56381-E965-49B6-A2F2-D95F8F68ADE5}"/>
          </ac:grpSpMkLst>
        </pc:grpChg>
        <pc:grpChg chg="add del mod">
          <ac:chgData name="Longueira Angel Alfonso Antonio" userId="98b170fc-3060-491c-afc1-cd88fa0a9cd4" providerId="ADAL" clId="{9EDF059B-6CF4-4CF8-9CC4-B347E627DA29}" dt="2020-07-07T08:58:32.017" v="1627" actId="165"/>
          <ac:grpSpMkLst>
            <pc:docMk/>
            <pc:sldMk cId="2417706215" sldId="532"/>
            <ac:grpSpMk id="161" creationId="{4BF74A17-DC60-482F-B76E-3B31133BF267}"/>
          </ac:grpSpMkLst>
        </pc:grpChg>
        <pc:grpChg chg="add mod">
          <ac:chgData name="Longueira Angel Alfonso Antonio" userId="98b170fc-3060-491c-afc1-cd88fa0a9cd4" providerId="ADAL" clId="{9EDF059B-6CF4-4CF8-9CC4-B347E627DA29}" dt="2020-07-07T09:19:31.505" v="1814" actId="1037"/>
          <ac:grpSpMkLst>
            <pc:docMk/>
            <pc:sldMk cId="2417706215" sldId="532"/>
            <ac:grpSpMk id="170" creationId="{04DBBED3-A546-413C-82C8-3D6583763032}"/>
          </ac:grpSpMkLst>
        </pc:grpChg>
        <pc:grpChg chg="add mod">
          <ac:chgData name="Longueira Angel Alfonso Antonio" userId="98b170fc-3060-491c-afc1-cd88fa0a9cd4" providerId="ADAL" clId="{9EDF059B-6CF4-4CF8-9CC4-B347E627DA29}" dt="2020-07-07T09:19:31.505" v="1814" actId="1037"/>
          <ac:grpSpMkLst>
            <pc:docMk/>
            <pc:sldMk cId="2417706215" sldId="532"/>
            <ac:grpSpMk id="171" creationId="{0AD545AB-A51C-4A76-821E-3155E0EFF713}"/>
          </ac:grpSpMkLst>
        </pc:grpChg>
        <pc:picChg chg="add del mod">
          <ac:chgData name="Longueira Angel Alfonso Antonio" userId="98b170fc-3060-491c-afc1-cd88fa0a9cd4" providerId="ADAL" clId="{9EDF059B-6CF4-4CF8-9CC4-B347E627DA29}" dt="2020-07-09T07:03:01.246" v="11936"/>
          <ac:picMkLst>
            <pc:docMk/>
            <pc:sldMk cId="2417706215" sldId="532"/>
            <ac:picMk id="2" creationId="{FF58CDE1-AB48-447A-AB58-3043F0546937}"/>
          </ac:picMkLst>
        </pc:picChg>
        <pc:picChg chg="mod">
          <ac:chgData name="Longueira Angel Alfonso Antonio" userId="98b170fc-3060-491c-afc1-cd88fa0a9cd4" providerId="ADAL" clId="{9EDF059B-6CF4-4CF8-9CC4-B347E627DA29}" dt="2020-07-07T09:19:31.505" v="1814" actId="1037"/>
          <ac:picMkLst>
            <pc:docMk/>
            <pc:sldMk cId="2417706215" sldId="532"/>
            <ac:picMk id="4" creationId="{7F794E1D-787B-4B98-9A22-8606EC9D7AC0}"/>
          </ac:picMkLst>
        </pc:picChg>
        <pc:picChg chg="add del mod">
          <ac:chgData name="Longueira Angel Alfonso Antonio" userId="98b170fc-3060-491c-afc1-cd88fa0a9cd4" providerId="ADAL" clId="{9EDF059B-6CF4-4CF8-9CC4-B347E627DA29}" dt="2020-07-09T08:07:53.625" v="12028"/>
          <ac:picMkLst>
            <pc:docMk/>
            <pc:sldMk cId="2417706215" sldId="532"/>
            <ac:picMk id="5" creationId="{64524464-6194-4F98-A4BC-2922C30FB3DB}"/>
          </ac:picMkLst>
        </pc:picChg>
        <pc:picChg chg="mod">
          <ac:chgData name="Longueira Angel Alfonso Antonio" userId="98b170fc-3060-491c-afc1-cd88fa0a9cd4" providerId="ADAL" clId="{9EDF059B-6CF4-4CF8-9CC4-B347E627DA29}" dt="2020-07-07T09:19:31.505" v="1814" actId="1037"/>
          <ac:picMkLst>
            <pc:docMk/>
            <pc:sldMk cId="2417706215" sldId="532"/>
            <ac:picMk id="9" creationId="{23B6E168-E750-4736-A125-8284ADC4FA97}"/>
          </ac:picMkLst>
        </pc:picChg>
        <pc:picChg chg="add del mod">
          <ac:chgData name="Longueira Angel Alfonso Antonio" userId="98b170fc-3060-491c-afc1-cd88fa0a9cd4" providerId="ADAL" clId="{9EDF059B-6CF4-4CF8-9CC4-B347E627DA29}" dt="2020-07-09T08:08:25.160" v="12029"/>
          <ac:picMkLst>
            <pc:docMk/>
            <pc:sldMk cId="2417706215" sldId="532"/>
            <ac:picMk id="10" creationId="{9352FE50-D8C0-4884-9ED8-8E869366E110}"/>
          </ac:picMkLst>
        </pc:picChg>
        <pc:picChg chg="add del mod">
          <ac:chgData name="Longueira Angel Alfonso Antonio" userId="98b170fc-3060-491c-afc1-cd88fa0a9cd4" providerId="ADAL" clId="{9EDF059B-6CF4-4CF8-9CC4-B347E627DA29}" dt="2020-07-09T08:09:01.063" v="12030"/>
          <ac:picMkLst>
            <pc:docMk/>
            <pc:sldMk cId="2417706215" sldId="532"/>
            <ac:picMk id="13" creationId="{A1DDF122-B518-468B-A39B-04E3420408B1}"/>
          </ac:picMkLst>
        </pc:picChg>
        <pc:picChg chg="add mod">
          <ac:chgData name="Longueira Angel Alfonso Antonio" userId="98b170fc-3060-491c-afc1-cd88fa0a9cd4" providerId="ADAL" clId="{9EDF059B-6CF4-4CF8-9CC4-B347E627DA29}" dt="2020-07-09T08:09:01.063" v="12030"/>
          <ac:picMkLst>
            <pc:docMk/>
            <pc:sldMk cId="2417706215" sldId="532"/>
            <ac:picMk id="15" creationId="{810B7882-041A-42FC-82C1-6365A9B27748}"/>
          </ac:picMkLst>
        </pc:picChg>
        <pc:picChg chg="add del mod">
          <ac:chgData name="Longueira Angel Alfonso Antonio" userId="98b170fc-3060-491c-afc1-cd88fa0a9cd4" providerId="ADAL" clId="{9EDF059B-6CF4-4CF8-9CC4-B347E627DA29}" dt="2020-07-07T08:49:31.648" v="1424" actId="27803"/>
          <ac:picMkLst>
            <pc:docMk/>
            <pc:sldMk cId="2417706215" sldId="532"/>
            <ac:picMk id="54" creationId="{F1F1C0B0-97C4-464F-867B-F0016949E668}"/>
          </ac:picMkLst>
        </pc:picChg>
        <pc:picChg chg="add del mod">
          <ac:chgData name="Longueira Angel Alfonso Antonio" userId="98b170fc-3060-491c-afc1-cd88fa0a9cd4" providerId="ADAL" clId="{9EDF059B-6CF4-4CF8-9CC4-B347E627DA29}" dt="2020-07-07T08:49:36.852" v="1425" actId="27803"/>
          <ac:picMkLst>
            <pc:docMk/>
            <pc:sldMk cId="2417706215" sldId="532"/>
            <ac:picMk id="58" creationId="{AC826F5A-6B54-4E77-815F-E61574DC9619}"/>
          </ac:picMkLst>
        </pc:picChg>
        <pc:picChg chg="add del mod">
          <ac:chgData name="Longueira Angel Alfonso Antonio" userId="98b170fc-3060-491c-afc1-cd88fa0a9cd4" providerId="ADAL" clId="{9EDF059B-6CF4-4CF8-9CC4-B347E627DA29}" dt="2020-07-07T08:49:21.684" v="1419" actId="27803"/>
          <ac:picMkLst>
            <pc:docMk/>
            <pc:sldMk cId="2417706215" sldId="532"/>
            <ac:picMk id="60" creationId="{F8CD5E18-0B34-44D3-9168-DE7DA2789DC6}"/>
          </ac:picMkLst>
        </pc:picChg>
        <pc:picChg chg="del">
          <ac:chgData name="Longueira Angel Alfonso Antonio" userId="98b170fc-3060-491c-afc1-cd88fa0a9cd4" providerId="ADAL" clId="{9EDF059B-6CF4-4CF8-9CC4-B347E627DA29}" dt="2020-07-07T08:37:29.754" v="1293" actId="478"/>
          <ac:picMkLst>
            <pc:docMk/>
            <pc:sldMk cId="2417706215" sldId="532"/>
            <ac:picMk id="93" creationId="{7EF541DE-054F-4E94-9A81-0566CF03ED46}"/>
          </ac:picMkLst>
        </pc:picChg>
        <pc:picChg chg="add del mod">
          <ac:chgData name="Longueira Angel Alfonso Antonio" userId="98b170fc-3060-491c-afc1-cd88fa0a9cd4" providerId="ADAL" clId="{9EDF059B-6CF4-4CF8-9CC4-B347E627DA29}" dt="2020-07-07T08:53:17.752" v="1514" actId="478"/>
          <ac:picMkLst>
            <pc:docMk/>
            <pc:sldMk cId="2417706215" sldId="532"/>
            <ac:picMk id="104" creationId="{22B08081-5C16-4D23-B4A7-6A3E18B6A09D}"/>
          </ac:picMkLst>
        </pc:picChg>
        <pc:picChg chg="add del mod">
          <ac:chgData name="Longueira Angel Alfonso Antonio" userId="98b170fc-3060-491c-afc1-cd88fa0a9cd4" providerId="ADAL" clId="{9EDF059B-6CF4-4CF8-9CC4-B347E627DA29}" dt="2020-07-07T08:56:06.731" v="1558" actId="27803"/>
          <ac:picMkLst>
            <pc:docMk/>
            <pc:sldMk cId="2417706215" sldId="532"/>
            <ac:picMk id="126" creationId="{F8BA12F9-09D8-4F7B-BE7C-D34F4489A427}"/>
          </ac:picMkLst>
        </pc:picChg>
        <pc:cxnChg chg="mod">
          <ac:chgData name="Longueira Angel Alfonso Antonio" userId="98b170fc-3060-491c-afc1-cd88fa0a9cd4" providerId="ADAL" clId="{9EDF059B-6CF4-4CF8-9CC4-B347E627DA29}" dt="2020-07-07T09:19:31.505" v="1814" actId="1037"/>
          <ac:cxnSpMkLst>
            <pc:docMk/>
            <pc:sldMk cId="2417706215" sldId="532"/>
            <ac:cxnSpMk id="53" creationId="{5C16318D-B6A4-49AD-986A-EEF76B2E0B51}"/>
          </ac:cxnSpMkLst>
        </pc:cxnChg>
        <pc:cxnChg chg="mod">
          <ac:chgData name="Longueira Angel Alfonso Antonio" userId="98b170fc-3060-491c-afc1-cd88fa0a9cd4" providerId="ADAL" clId="{9EDF059B-6CF4-4CF8-9CC4-B347E627DA29}" dt="2020-07-07T09:19:31.505" v="1814" actId="1037"/>
          <ac:cxnSpMkLst>
            <pc:docMk/>
            <pc:sldMk cId="2417706215" sldId="532"/>
            <ac:cxnSpMk id="55" creationId="{9F0EB418-1DAB-4ADD-893B-B8BDDEB2D11A}"/>
          </ac:cxnSpMkLst>
        </pc:cxnChg>
        <pc:cxnChg chg="mod">
          <ac:chgData name="Longueira Angel Alfonso Antonio" userId="98b170fc-3060-491c-afc1-cd88fa0a9cd4" providerId="ADAL" clId="{9EDF059B-6CF4-4CF8-9CC4-B347E627DA29}" dt="2020-07-07T09:19:31.505" v="1814" actId="1037"/>
          <ac:cxnSpMkLst>
            <pc:docMk/>
            <pc:sldMk cId="2417706215" sldId="532"/>
            <ac:cxnSpMk id="57" creationId="{70D2EBE2-F891-4B01-A8F9-49587B7E3BC2}"/>
          </ac:cxnSpMkLst>
        </pc:cxnChg>
        <pc:cxnChg chg="add mod">
          <ac:chgData name="Longueira Angel Alfonso Antonio" userId="98b170fc-3060-491c-afc1-cd88fa0a9cd4" providerId="ADAL" clId="{9EDF059B-6CF4-4CF8-9CC4-B347E627DA29}" dt="2020-07-07T09:19:31.505" v="1814" actId="1037"/>
          <ac:cxnSpMkLst>
            <pc:docMk/>
            <pc:sldMk cId="2417706215" sldId="532"/>
            <ac:cxnSpMk id="108" creationId="{13169DD6-353A-404E-828F-6C78C5069BBB}"/>
          </ac:cxnSpMkLst>
        </pc:cxnChg>
        <pc:cxnChg chg="add mod">
          <ac:chgData name="Longueira Angel Alfonso Antonio" userId="98b170fc-3060-491c-afc1-cd88fa0a9cd4" providerId="ADAL" clId="{9EDF059B-6CF4-4CF8-9CC4-B347E627DA29}" dt="2020-07-07T09:19:31.505" v="1814" actId="1037"/>
          <ac:cxnSpMkLst>
            <pc:docMk/>
            <pc:sldMk cId="2417706215" sldId="532"/>
            <ac:cxnSpMk id="110" creationId="{341C6E7F-3A8A-4473-817D-E14399C128F3}"/>
          </ac:cxnSpMkLst>
        </pc:cxnChg>
        <pc:cxnChg chg="mod">
          <ac:chgData name="Longueira Angel Alfonso Antonio" userId="98b170fc-3060-491c-afc1-cd88fa0a9cd4" providerId="ADAL" clId="{9EDF059B-6CF4-4CF8-9CC4-B347E627DA29}" dt="2020-07-07T09:19:31.505" v="1814" actId="1037"/>
          <ac:cxnSpMkLst>
            <pc:docMk/>
            <pc:sldMk cId="2417706215" sldId="532"/>
            <ac:cxnSpMk id="134" creationId="{230136B9-4E86-4549-9E45-EF2A97F1ACDA}"/>
          </ac:cxnSpMkLst>
        </pc:cxnChg>
        <pc:cxnChg chg="mod">
          <ac:chgData name="Longueira Angel Alfonso Antonio" userId="98b170fc-3060-491c-afc1-cd88fa0a9cd4" providerId="ADAL" clId="{9EDF059B-6CF4-4CF8-9CC4-B347E627DA29}" dt="2020-07-07T09:19:31.505" v="1814" actId="1037"/>
          <ac:cxnSpMkLst>
            <pc:docMk/>
            <pc:sldMk cId="2417706215" sldId="532"/>
            <ac:cxnSpMk id="140" creationId="{BEB0EC0A-E679-4383-AC53-AEFBFC60716B}"/>
          </ac:cxnSpMkLst>
        </pc:cxnChg>
        <pc:cxnChg chg="mod">
          <ac:chgData name="Longueira Angel Alfonso Antonio" userId="98b170fc-3060-491c-afc1-cd88fa0a9cd4" providerId="ADAL" clId="{9EDF059B-6CF4-4CF8-9CC4-B347E627DA29}" dt="2020-07-07T09:19:31.505" v="1814" actId="1037"/>
          <ac:cxnSpMkLst>
            <pc:docMk/>
            <pc:sldMk cId="2417706215" sldId="532"/>
            <ac:cxnSpMk id="143" creationId="{E9811C6F-B0E0-41A1-93B5-8EA571574187}"/>
          </ac:cxnSpMkLst>
        </pc:cxnChg>
        <pc:cxnChg chg="mod">
          <ac:chgData name="Longueira Angel Alfonso Antonio" userId="98b170fc-3060-491c-afc1-cd88fa0a9cd4" providerId="ADAL" clId="{9EDF059B-6CF4-4CF8-9CC4-B347E627DA29}" dt="2020-07-07T09:19:31.505" v="1814" actId="1037"/>
          <ac:cxnSpMkLst>
            <pc:docMk/>
            <pc:sldMk cId="2417706215" sldId="532"/>
            <ac:cxnSpMk id="162" creationId="{70416565-E735-4D3C-AF4D-CF21E86A8730}"/>
          </ac:cxnSpMkLst>
        </pc:cxnChg>
        <pc:cxnChg chg="mod">
          <ac:chgData name="Longueira Angel Alfonso Antonio" userId="98b170fc-3060-491c-afc1-cd88fa0a9cd4" providerId="ADAL" clId="{9EDF059B-6CF4-4CF8-9CC4-B347E627DA29}" dt="2020-07-07T09:19:31.505" v="1814" actId="1037"/>
          <ac:cxnSpMkLst>
            <pc:docMk/>
            <pc:sldMk cId="2417706215" sldId="532"/>
            <ac:cxnSpMk id="164" creationId="{4F805416-85DA-4577-A256-518D6FE0E9EC}"/>
          </ac:cxnSpMkLst>
        </pc:cxnChg>
        <pc:cxnChg chg="add mod">
          <ac:chgData name="Longueira Angel Alfonso Antonio" userId="98b170fc-3060-491c-afc1-cd88fa0a9cd4" providerId="ADAL" clId="{9EDF059B-6CF4-4CF8-9CC4-B347E627DA29}" dt="2020-07-07T09:19:31.505" v="1814" actId="1037"/>
          <ac:cxnSpMkLst>
            <pc:docMk/>
            <pc:sldMk cId="2417706215" sldId="532"/>
            <ac:cxnSpMk id="172" creationId="{8A244B07-8754-4796-9D31-B15D210002F4}"/>
          </ac:cxnSpMkLst>
        </pc:cxnChg>
      </pc:sldChg>
      <pc:sldChg chg="delSp modSp add mod ord modTransition modShow modNotesTx">
        <pc:chgData name="Longueira Angel Alfonso Antonio" userId="98b170fc-3060-491c-afc1-cd88fa0a9cd4" providerId="ADAL" clId="{9EDF059B-6CF4-4CF8-9CC4-B347E627DA29}" dt="2020-07-09T07:02:53.986" v="11935"/>
        <pc:sldMkLst>
          <pc:docMk/>
          <pc:sldMk cId="3119527791" sldId="533"/>
        </pc:sldMkLst>
        <pc:spChg chg="mod">
          <ac:chgData name="Longueira Angel Alfonso Antonio" userId="98b170fc-3060-491c-afc1-cd88fa0a9cd4" providerId="ADAL" clId="{9EDF059B-6CF4-4CF8-9CC4-B347E627DA29}" dt="2020-07-07T09:44:38.340" v="2054" actId="1038"/>
          <ac:spMkLst>
            <pc:docMk/>
            <pc:sldMk cId="3119527791" sldId="533"/>
            <ac:spMk id="4" creationId="{DBDDF8DD-B3AA-4641-9999-D2F4006B47B6}"/>
          </ac:spMkLst>
        </pc:spChg>
        <pc:spChg chg="del">
          <ac:chgData name="Longueira Angel Alfonso Antonio" userId="98b170fc-3060-491c-afc1-cd88fa0a9cd4" providerId="ADAL" clId="{9EDF059B-6CF4-4CF8-9CC4-B347E627DA29}" dt="2020-07-07T09:41:54.572" v="1998" actId="478"/>
          <ac:spMkLst>
            <pc:docMk/>
            <pc:sldMk cId="3119527791" sldId="533"/>
            <ac:spMk id="5" creationId="{482E3D63-7C5E-4F3A-86DF-A6ABEA4A14D9}"/>
          </ac:spMkLst>
        </pc:spChg>
        <pc:spChg chg="del">
          <ac:chgData name="Longueira Angel Alfonso Antonio" userId="98b170fc-3060-491c-afc1-cd88fa0a9cd4" providerId="ADAL" clId="{9EDF059B-6CF4-4CF8-9CC4-B347E627DA29}" dt="2020-07-07T09:41:54.572" v="1998" actId="478"/>
          <ac:spMkLst>
            <pc:docMk/>
            <pc:sldMk cId="3119527791" sldId="533"/>
            <ac:spMk id="6" creationId="{163B3C2D-48A7-47FC-A998-D7EBB9A6E428}"/>
          </ac:spMkLst>
        </pc:spChg>
        <pc:spChg chg="del">
          <ac:chgData name="Longueira Angel Alfonso Antonio" userId="98b170fc-3060-491c-afc1-cd88fa0a9cd4" providerId="ADAL" clId="{9EDF059B-6CF4-4CF8-9CC4-B347E627DA29}" dt="2020-07-07T09:41:54.572" v="1998" actId="478"/>
          <ac:spMkLst>
            <pc:docMk/>
            <pc:sldMk cId="3119527791" sldId="533"/>
            <ac:spMk id="7" creationId="{494EB8E4-1DAC-4DF6-9F10-B962196B3E33}"/>
          </ac:spMkLst>
        </pc:spChg>
        <pc:spChg chg="del">
          <ac:chgData name="Longueira Angel Alfonso Antonio" userId="98b170fc-3060-491c-afc1-cd88fa0a9cd4" providerId="ADAL" clId="{9EDF059B-6CF4-4CF8-9CC4-B347E627DA29}" dt="2020-07-07T09:41:54.572" v="1998" actId="478"/>
          <ac:spMkLst>
            <pc:docMk/>
            <pc:sldMk cId="3119527791" sldId="533"/>
            <ac:spMk id="8" creationId="{2AA2CC7C-B703-45D6-81D2-D6133A77DA98}"/>
          </ac:spMkLst>
        </pc:spChg>
        <pc:spChg chg="mod">
          <ac:chgData name="Longueira Angel Alfonso Antonio" userId="98b170fc-3060-491c-afc1-cd88fa0a9cd4" providerId="ADAL" clId="{9EDF059B-6CF4-4CF8-9CC4-B347E627DA29}" dt="2020-07-08T06:48:18.998" v="6369" actId="1037"/>
          <ac:spMkLst>
            <pc:docMk/>
            <pc:sldMk cId="3119527791" sldId="533"/>
            <ac:spMk id="26" creationId="{E196AC57-1CE9-4192-AF6B-EE4544953FBD}"/>
          </ac:spMkLst>
        </pc:spChg>
        <pc:spChg chg="mod">
          <ac:chgData name="Longueira Angel Alfonso Antonio" userId="98b170fc-3060-491c-afc1-cd88fa0a9cd4" providerId="ADAL" clId="{9EDF059B-6CF4-4CF8-9CC4-B347E627DA29}" dt="2020-07-07T09:45:55.358" v="2070" actId="13926"/>
          <ac:spMkLst>
            <pc:docMk/>
            <pc:sldMk cId="3119527791" sldId="533"/>
            <ac:spMk id="30" creationId="{D3121262-B3DC-4E45-8185-AF57B14C1550}"/>
          </ac:spMkLst>
        </pc:spChg>
        <pc:spChg chg="mod">
          <ac:chgData name="Longueira Angel Alfonso Antonio" userId="98b170fc-3060-491c-afc1-cd88fa0a9cd4" providerId="ADAL" clId="{9EDF059B-6CF4-4CF8-9CC4-B347E627DA29}" dt="2020-07-08T06:48:25.741" v="6370" actId="14100"/>
          <ac:spMkLst>
            <pc:docMk/>
            <pc:sldMk cId="3119527791" sldId="533"/>
            <ac:spMk id="31" creationId="{528ABE0A-4823-4E26-952B-6B839EBFE234}"/>
          </ac:spMkLst>
        </pc:spChg>
        <pc:spChg chg="mod">
          <ac:chgData name="Longueira Angel Alfonso Antonio" userId="98b170fc-3060-491c-afc1-cd88fa0a9cd4" providerId="ADAL" clId="{9EDF059B-6CF4-4CF8-9CC4-B347E627DA29}" dt="2020-07-07T10:06:10.268" v="2294" actId="13926"/>
          <ac:spMkLst>
            <pc:docMk/>
            <pc:sldMk cId="3119527791" sldId="533"/>
            <ac:spMk id="33" creationId="{7B22D35D-D041-4C55-9C2E-E17D0A3570B3}"/>
          </ac:spMkLst>
        </pc:spChg>
        <pc:spChg chg="mod">
          <ac:chgData name="Longueira Angel Alfonso Antonio" userId="98b170fc-3060-491c-afc1-cd88fa0a9cd4" providerId="ADAL" clId="{9EDF059B-6CF4-4CF8-9CC4-B347E627DA29}" dt="2020-07-08T06:48:25.741" v="6370" actId="14100"/>
          <ac:spMkLst>
            <pc:docMk/>
            <pc:sldMk cId="3119527791" sldId="533"/>
            <ac:spMk id="35" creationId="{848287BA-4E6F-4C5D-88E6-7E9C95C71FAC}"/>
          </ac:spMkLst>
        </pc:spChg>
        <pc:grpChg chg="mod">
          <ac:chgData name="Longueira Angel Alfonso Antonio" userId="98b170fc-3060-491c-afc1-cd88fa0a9cd4" providerId="ADAL" clId="{9EDF059B-6CF4-4CF8-9CC4-B347E627DA29}" dt="2020-07-07T09:44:38.340" v="2054" actId="1038"/>
          <ac:grpSpMkLst>
            <pc:docMk/>
            <pc:sldMk cId="3119527791" sldId="533"/>
            <ac:grpSpMk id="27" creationId="{99D81566-0181-48A6-9058-1A4D1D916251}"/>
          </ac:grpSpMkLst>
        </pc:grpChg>
        <pc:grpChg chg="mod">
          <ac:chgData name="Longueira Angel Alfonso Antonio" userId="98b170fc-3060-491c-afc1-cd88fa0a9cd4" providerId="ADAL" clId="{9EDF059B-6CF4-4CF8-9CC4-B347E627DA29}" dt="2020-07-08T06:48:18.998" v="6369" actId="1037"/>
          <ac:grpSpMkLst>
            <pc:docMk/>
            <pc:sldMk cId="3119527791" sldId="533"/>
            <ac:grpSpMk id="28" creationId="{66592CA7-3CAE-445C-B52B-372ABEFCE266}"/>
          </ac:grpSpMkLst>
        </pc:grpChg>
      </pc:sldChg>
      <pc:sldChg chg="add del ord">
        <pc:chgData name="Longueira Angel Alfonso Antonio" userId="98b170fc-3060-491c-afc1-cd88fa0a9cd4" providerId="ADAL" clId="{9EDF059B-6CF4-4CF8-9CC4-B347E627DA29}" dt="2020-07-07T09:54:57.475" v="2129" actId="47"/>
        <pc:sldMkLst>
          <pc:docMk/>
          <pc:sldMk cId="2733593530" sldId="534"/>
        </pc:sldMkLst>
      </pc:sldChg>
      <pc:sldChg chg="new del">
        <pc:chgData name="Longueira Angel Alfonso Antonio" userId="98b170fc-3060-491c-afc1-cd88fa0a9cd4" providerId="ADAL" clId="{9EDF059B-6CF4-4CF8-9CC4-B347E627DA29}" dt="2020-07-07T09:57:52.637" v="2139" actId="47"/>
        <pc:sldMkLst>
          <pc:docMk/>
          <pc:sldMk cId="3003820060" sldId="534"/>
        </pc:sldMkLst>
      </pc:sldChg>
      <pc:sldChg chg="add del">
        <pc:chgData name="Longueira Angel Alfonso Antonio" userId="98b170fc-3060-491c-afc1-cd88fa0a9cd4" providerId="ADAL" clId="{9EDF059B-6CF4-4CF8-9CC4-B347E627DA29}" dt="2020-07-07T09:54:36.869" v="2107"/>
        <pc:sldMkLst>
          <pc:docMk/>
          <pc:sldMk cId="3145064871" sldId="534"/>
        </pc:sldMkLst>
      </pc:sldChg>
      <pc:sldChg chg="addSp delSp modSp add del mod ord delAnim modAnim">
        <pc:chgData name="Longueira Angel Alfonso Antonio" userId="98b170fc-3060-491c-afc1-cd88fa0a9cd4" providerId="ADAL" clId="{9EDF059B-6CF4-4CF8-9CC4-B347E627DA29}" dt="2020-07-07T10:11:31.120" v="2334" actId="47"/>
        <pc:sldMkLst>
          <pc:docMk/>
          <pc:sldMk cId="3625511716" sldId="534"/>
        </pc:sldMkLst>
        <pc:spChg chg="mod">
          <ac:chgData name="Longueira Angel Alfonso Antonio" userId="98b170fc-3060-491c-afc1-cd88fa0a9cd4" providerId="ADAL" clId="{9EDF059B-6CF4-4CF8-9CC4-B347E627DA29}" dt="2020-07-07T09:58:35.777" v="2147" actId="1076"/>
          <ac:spMkLst>
            <pc:docMk/>
            <pc:sldMk cId="3625511716" sldId="534"/>
            <ac:spMk id="3" creationId="{DDDD1107-79E4-477C-B13C-9BACFB9948D2}"/>
          </ac:spMkLst>
        </pc:spChg>
        <pc:spChg chg="add del mod">
          <ac:chgData name="Longueira Angel Alfonso Antonio" userId="98b170fc-3060-491c-afc1-cd88fa0a9cd4" providerId="ADAL" clId="{9EDF059B-6CF4-4CF8-9CC4-B347E627DA29}" dt="2020-07-07T10:09:34.386" v="2300" actId="478"/>
          <ac:spMkLst>
            <pc:docMk/>
            <pc:sldMk cId="3625511716" sldId="534"/>
            <ac:spMk id="18" creationId="{E98A0343-680C-4509-B2E1-2C06D97DD505}"/>
          </ac:spMkLst>
        </pc:spChg>
        <pc:spChg chg="mod">
          <ac:chgData name="Longueira Angel Alfonso Antonio" userId="98b170fc-3060-491c-afc1-cd88fa0a9cd4" providerId="ADAL" clId="{9EDF059B-6CF4-4CF8-9CC4-B347E627DA29}" dt="2020-07-07T10:02:05.598" v="2199" actId="1035"/>
          <ac:spMkLst>
            <pc:docMk/>
            <pc:sldMk cId="3625511716" sldId="534"/>
            <ac:spMk id="22" creationId="{70BD7A20-D172-41FD-BEAC-B3D3C72BD6EB}"/>
          </ac:spMkLst>
        </pc:spChg>
        <pc:spChg chg="add mod">
          <ac:chgData name="Longueira Angel Alfonso Antonio" userId="98b170fc-3060-491c-afc1-cd88fa0a9cd4" providerId="ADAL" clId="{9EDF059B-6CF4-4CF8-9CC4-B347E627DA29}" dt="2020-07-07T10:10:00.992" v="2306" actId="692"/>
          <ac:spMkLst>
            <pc:docMk/>
            <pc:sldMk cId="3625511716" sldId="534"/>
            <ac:spMk id="23" creationId="{9166AD6F-86C8-4DD1-A244-9154E17FA213}"/>
          </ac:spMkLst>
        </pc:spChg>
        <pc:spChg chg="mod">
          <ac:chgData name="Longueira Angel Alfonso Antonio" userId="98b170fc-3060-491c-afc1-cd88fa0a9cd4" providerId="ADAL" clId="{9EDF059B-6CF4-4CF8-9CC4-B347E627DA29}" dt="2020-07-07T10:05:12.173" v="2288" actId="1035"/>
          <ac:spMkLst>
            <pc:docMk/>
            <pc:sldMk cId="3625511716" sldId="534"/>
            <ac:spMk id="46" creationId="{5126FCC6-7C9A-40DB-9F90-9A21ED4D1D21}"/>
          </ac:spMkLst>
        </pc:spChg>
        <pc:spChg chg="del">
          <ac:chgData name="Longueira Angel Alfonso Antonio" userId="98b170fc-3060-491c-afc1-cd88fa0a9cd4" providerId="ADAL" clId="{9EDF059B-6CF4-4CF8-9CC4-B347E627DA29}" dt="2020-07-07T09:58:21.190" v="2143" actId="478"/>
          <ac:spMkLst>
            <pc:docMk/>
            <pc:sldMk cId="3625511716" sldId="534"/>
            <ac:spMk id="48" creationId="{8EC81A36-11BD-4D32-8735-EEF1008B5A29}"/>
          </ac:spMkLst>
        </pc:spChg>
        <pc:spChg chg="add del mod">
          <ac:chgData name="Longueira Angel Alfonso Antonio" userId="98b170fc-3060-491c-afc1-cd88fa0a9cd4" providerId="ADAL" clId="{9EDF059B-6CF4-4CF8-9CC4-B347E627DA29}" dt="2020-07-07T10:05:12.173" v="2288" actId="1035"/>
          <ac:spMkLst>
            <pc:docMk/>
            <pc:sldMk cId="3625511716" sldId="534"/>
            <ac:spMk id="49" creationId="{D29EEA26-5C93-438A-B2E4-D4E777682722}"/>
          </ac:spMkLst>
        </pc:spChg>
        <pc:spChg chg="del">
          <ac:chgData name="Longueira Angel Alfonso Antonio" userId="98b170fc-3060-491c-afc1-cd88fa0a9cd4" providerId="ADAL" clId="{9EDF059B-6CF4-4CF8-9CC4-B347E627DA29}" dt="2020-07-07T09:58:21.190" v="2143" actId="478"/>
          <ac:spMkLst>
            <pc:docMk/>
            <pc:sldMk cId="3625511716" sldId="534"/>
            <ac:spMk id="50" creationId="{EBE8B0D6-46CE-41D7-B4F5-B8A4D5A2A3CD}"/>
          </ac:spMkLst>
        </pc:spChg>
        <pc:spChg chg="mod">
          <ac:chgData name="Longueira Angel Alfonso Antonio" userId="98b170fc-3060-491c-afc1-cd88fa0a9cd4" providerId="ADAL" clId="{9EDF059B-6CF4-4CF8-9CC4-B347E627DA29}" dt="2020-07-07T09:58:33.208" v="2145" actId="571"/>
          <ac:spMkLst>
            <pc:docMk/>
            <pc:sldMk cId="3625511716" sldId="534"/>
            <ac:spMk id="52" creationId="{DA9910A4-0FA6-493C-AFB5-7ED1F816C389}"/>
          </ac:spMkLst>
        </pc:spChg>
        <pc:spChg chg="del">
          <ac:chgData name="Longueira Angel Alfonso Antonio" userId="98b170fc-3060-491c-afc1-cd88fa0a9cd4" providerId="ADAL" clId="{9EDF059B-6CF4-4CF8-9CC4-B347E627DA29}" dt="2020-07-07T09:58:21.190" v="2143" actId="478"/>
          <ac:spMkLst>
            <pc:docMk/>
            <pc:sldMk cId="3625511716" sldId="534"/>
            <ac:spMk id="53" creationId="{BDDFC66B-0858-4583-A659-8DDADD35CC26}"/>
          </ac:spMkLst>
        </pc:spChg>
        <pc:spChg chg="mod">
          <ac:chgData name="Longueira Angel Alfonso Antonio" userId="98b170fc-3060-491c-afc1-cd88fa0a9cd4" providerId="ADAL" clId="{9EDF059B-6CF4-4CF8-9CC4-B347E627DA29}" dt="2020-07-07T09:58:33.208" v="2145" actId="571"/>
          <ac:spMkLst>
            <pc:docMk/>
            <pc:sldMk cId="3625511716" sldId="534"/>
            <ac:spMk id="54" creationId="{B385FF6E-A70E-4C2C-84E2-8485620A3584}"/>
          </ac:spMkLst>
        </pc:spChg>
        <pc:spChg chg="del">
          <ac:chgData name="Longueira Angel Alfonso Antonio" userId="98b170fc-3060-491c-afc1-cd88fa0a9cd4" providerId="ADAL" clId="{9EDF059B-6CF4-4CF8-9CC4-B347E627DA29}" dt="2020-07-07T09:58:21.190" v="2143" actId="478"/>
          <ac:spMkLst>
            <pc:docMk/>
            <pc:sldMk cId="3625511716" sldId="534"/>
            <ac:spMk id="55" creationId="{7DBE495B-FB3E-406D-BC87-33E74662E31C}"/>
          </ac:spMkLst>
        </pc:spChg>
        <pc:spChg chg="mod">
          <ac:chgData name="Longueira Angel Alfonso Antonio" userId="98b170fc-3060-491c-afc1-cd88fa0a9cd4" providerId="ADAL" clId="{9EDF059B-6CF4-4CF8-9CC4-B347E627DA29}" dt="2020-07-07T09:58:33.208" v="2145" actId="571"/>
          <ac:spMkLst>
            <pc:docMk/>
            <pc:sldMk cId="3625511716" sldId="534"/>
            <ac:spMk id="56" creationId="{FCCC823B-2471-4DF1-91F1-A430A36418DC}"/>
          </ac:spMkLst>
        </pc:spChg>
        <pc:spChg chg="mod">
          <ac:chgData name="Longueira Angel Alfonso Antonio" userId="98b170fc-3060-491c-afc1-cd88fa0a9cd4" providerId="ADAL" clId="{9EDF059B-6CF4-4CF8-9CC4-B347E627DA29}" dt="2020-07-07T10:05:12.173" v="2288" actId="1035"/>
          <ac:spMkLst>
            <pc:docMk/>
            <pc:sldMk cId="3625511716" sldId="534"/>
            <ac:spMk id="57" creationId="{4CFC31DA-273D-4C90-90B1-B6D7AFBC22D1}"/>
          </ac:spMkLst>
        </pc:spChg>
        <pc:spChg chg="mod">
          <ac:chgData name="Longueira Angel Alfonso Antonio" userId="98b170fc-3060-491c-afc1-cd88fa0a9cd4" providerId="ADAL" clId="{9EDF059B-6CF4-4CF8-9CC4-B347E627DA29}" dt="2020-07-07T09:58:33.208" v="2145" actId="571"/>
          <ac:spMkLst>
            <pc:docMk/>
            <pc:sldMk cId="3625511716" sldId="534"/>
            <ac:spMk id="58" creationId="{A04F4CFE-A042-4164-ABC1-16AD9FBF880D}"/>
          </ac:spMkLst>
        </pc:spChg>
        <pc:spChg chg="mod">
          <ac:chgData name="Longueira Angel Alfonso Antonio" userId="98b170fc-3060-491c-afc1-cd88fa0a9cd4" providerId="ADAL" clId="{9EDF059B-6CF4-4CF8-9CC4-B347E627DA29}" dt="2020-07-07T10:05:12.173" v="2288" actId="1035"/>
          <ac:spMkLst>
            <pc:docMk/>
            <pc:sldMk cId="3625511716" sldId="534"/>
            <ac:spMk id="59" creationId="{E2AC7463-E3E9-4E51-8336-9856FED06CDE}"/>
          </ac:spMkLst>
        </pc:spChg>
        <pc:spChg chg="mod">
          <ac:chgData name="Longueira Angel Alfonso Antonio" userId="98b170fc-3060-491c-afc1-cd88fa0a9cd4" providerId="ADAL" clId="{9EDF059B-6CF4-4CF8-9CC4-B347E627DA29}" dt="2020-07-07T09:58:33.208" v="2145" actId="571"/>
          <ac:spMkLst>
            <pc:docMk/>
            <pc:sldMk cId="3625511716" sldId="534"/>
            <ac:spMk id="60" creationId="{54DD5356-6837-4356-B632-3716A975FB1C}"/>
          </ac:spMkLst>
        </pc:spChg>
        <pc:spChg chg="del">
          <ac:chgData name="Longueira Angel Alfonso Antonio" userId="98b170fc-3060-491c-afc1-cd88fa0a9cd4" providerId="ADAL" clId="{9EDF059B-6CF4-4CF8-9CC4-B347E627DA29}" dt="2020-07-07T09:58:21.190" v="2143" actId="478"/>
          <ac:spMkLst>
            <pc:docMk/>
            <pc:sldMk cId="3625511716" sldId="534"/>
            <ac:spMk id="61" creationId="{59C39AD8-0D12-4251-9C96-67734EB14650}"/>
          </ac:spMkLst>
        </pc:spChg>
        <pc:spChg chg="add del mod">
          <ac:chgData name="Longueira Angel Alfonso Antonio" userId="98b170fc-3060-491c-afc1-cd88fa0a9cd4" providerId="ADAL" clId="{9EDF059B-6CF4-4CF8-9CC4-B347E627DA29}" dt="2020-07-07T10:05:34.074" v="2289" actId="478"/>
          <ac:spMkLst>
            <pc:docMk/>
            <pc:sldMk cId="3625511716" sldId="534"/>
            <ac:spMk id="62" creationId="{69B330C3-8E89-4109-B759-F3FEC64CEF19}"/>
          </ac:spMkLst>
        </pc:spChg>
        <pc:spChg chg="add mod">
          <ac:chgData name="Longueira Angel Alfonso Antonio" userId="98b170fc-3060-491c-afc1-cd88fa0a9cd4" providerId="ADAL" clId="{9EDF059B-6CF4-4CF8-9CC4-B347E627DA29}" dt="2020-07-07T10:05:40.539" v="2292" actId="1036"/>
          <ac:spMkLst>
            <pc:docMk/>
            <pc:sldMk cId="3625511716" sldId="534"/>
            <ac:spMk id="66" creationId="{AE82D358-F6E0-4441-A607-E2063F5642BD}"/>
          </ac:spMkLst>
        </pc:spChg>
        <pc:spChg chg="del">
          <ac:chgData name="Longueira Angel Alfonso Antonio" userId="98b170fc-3060-491c-afc1-cd88fa0a9cd4" providerId="ADAL" clId="{9EDF059B-6CF4-4CF8-9CC4-B347E627DA29}" dt="2020-07-07T09:58:21.190" v="2143" actId="478"/>
          <ac:spMkLst>
            <pc:docMk/>
            <pc:sldMk cId="3625511716" sldId="534"/>
            <ac:spMk id="68" creationId="{6D982DD2-4119-4444-9642-8208AF1B4A1A}"/>
          </ac:spMkLst>
        </pc:spChg>
        <pc:spChg chg="mod">
          <ac:chgData name="Longueira Angel Alfonso Antonio" userId="98b170fc-3060-491c-afc1-cd88fa0a9cd4" providerId="ADAL" clId="{9EDF059B-6CF4-4CF8-9CC4-B347E627DA29}" dt="2020-07-07T10:03:49.240" v="2273"/>
          <ac:spMkLst>
            <pc:docMk/>
            <pc:sldMk cId="3625511716" sldId="534"/>
            <ac:spMk id="70" creationId="{575D814E-18DB-4158-8ACF-762BC6CAEED2}"/>
          </ac:spMkLst>
        </pc:spChg>
        <pc:spChg chg="mod">
          <ac:chgData name="Longueira Angel Alfonso Antonio" userId="98b170fc-3060-491c-afc1-cd88fa0a9cd4" providerId="ADAL" clId="{9EDF059B-6CF4-4CF8-9CC4-B347E627DA29}" dt="2020-07-07T10:03:49.240" v="2273"/>
          <ac:spMkLst>
            <pc:docMk/>
            <pc:sldMk cId="3625511716" sldId="534"/>
            <ac:spMk id="71" creationId="{9B76FF8E-698C-4792-813D-6253F5246804}"/>
          </ac:spMkLst>
        </pc:spChg>
        <pc:spChg chg="mod">
          <ac:chgData name="Longueira Angel Alfonso Antonio" userId="98b170fc-3060-491c-afc1-cd88fa0a9cd4" providerId="ADAL" clId="{9EDF059B-6CF4-4CF8-9CC4-B347E627DA29}" dt="2020-07-07T10:03:49.240" v="2273"/>
          <ac:spMkLst>
            <pc:docMk/>
            <pc:sldMk cId="3625511716" sldId="534"/>
            <ac:spMk id="72" creationId="{429C2502-DA59-4CB5-8D92-7923B0503392}"/>
          </ac:spMkLst>
        </pc:spChg>
        <pc:spChg chg="mod">
          <ac:chgData name="Longueira Angel Alfonso Antonio" userId="98b170fc-3060-491c-afc1-cd88fa0a9cd4" providerId="ADAL" clId="{9EDF059B-6CF4-4CF8-9CC4-B347E627DA29}" dt="2020-07-07T10:03:49.240" v="2273"/>
          <ac:spMkLst>
            <pc:docMk/>
            <pc:sldMk cId="3625511716" sldId="534"/>
            <ac:spMk id="73" creationId="{A5BBE54E-A480-4FAF-A51E-5E15FFD53856}"/>
          </ac:spMkLst>
        </pc:spChg>
        <pc:spChg chg="mod">
          <ac:chgData name="Longueira Angel Alfonso Antonio" userId="98b170fc-3060-491c-afc1-cd88fa0a9cd4" providerId="ADAL" clId="{9EDF059B-6CF4-4CF8-9CC4-B347E627DA29}" dt="2020-07-07T10:03:49.240" v="2273"/>
          <ac:spMkLst>
            <pc:docMk/>
            <pc:sldMk cId="3625511716" sldId="534"/>
            <ac:spMk id="74" creationId="{1E66B10F-A04B-4EAA-93BF-525E08E29B7B}"/>
          </ac:spMkLst>
        </pc:spChg>
        <pc:spChg chg="del">
          <ac:chgData name="Longueira Angel Alfonso Antonio" userId="98b170fc-3060-491c-afc1-cd88fa0a9cd4" providerId="ADAL" clId="{9EDF059B-6CF4-4CF8-9CC4-B347E627DA29}" dt="2020-07-07T10:03:53.548" v="2275" actId="478"/>
          <ac:spMkLst>
            <pc:docMk/>
            <pc:sldMk cId="3625511716" sldId="534"/>
            <ac:spMk id="75" creationId="{0ED9687A-3909-433A-A999-6B978206DAEE}"/>
          </ac:spMkLst>
        </pc:spChg>
        <pc:spChg chg="add mod">
          <ac:chgData name="Longueira Angel Alfonso Antonio" userId="98b170fc-3060-491c-afc1-cd88fa0a9cd4" providerId="ADAL" clId="{9EDF059B-6CF4-4CF8-9CC4-B347E627DA29}" dt="2020-07-07T10:05:40.539" v="2292" actId="1036"/>
          <ac:spMkLst>
            <pc:docMk/>
            <pc:sldMk cId="3625511716" sldId="534"/>
            <ac:spMk id="76" creationId="{DECA74C0-FB73-4E06-82BF-0ED8EAF1689E}"/>
          </ac:spMkLst>
        </pc:spChg>
        <pc:spChg chg="del">
          <ac:chgData name="Longueira Angel Alfonso Antonio" userId="98b170fc-3060-491c-afc1-cd88fa0a9cd4" providerId="ADAL" clId="{9EDF059B-6CF4-4CF8-9CC4-B347E627DA29}" dt="2020-07-07T09:58:21.190" v="2143" actId="478"/>
          <ac:spMkLst>
            <pc:docMk/>
            <pc:sldMk cId="3625511716" sldId="534"/>
            <ac:spMk id="81" creationId="{E4D4E38E-ED0D-4A04-ACD6-E63849DC2EDA}"/>
          </ac:spMkLst>
        </pc:spChg>
        <pc:spChg chg="del">
          <ac:chgData name="Longueira Angel Alfonso Antonio" userId="98b170fc-3060-491c-afc1-cd88fa0a9cd4" providerId="ADAL" clId="{9EDF059B-6CF4-4CF8-9CC4-B347E627DA29}" dt="2020-07-07T09:58:21.190" v="2143" actId="478"/>
          <ac:spMkLst>
            <pc:docMk/>
            <pc:sldMk cId="3625511716" sldId="534"/>
            <ac:spMk id="83" creationId="{6E103E59-5CAC-42A4-860C-F404DF333621}"/>
          </ac:spMkLst>
        </pc:spChg>
        <pc:spChg chg="mod">
          <ac:chgData name="Longueira Angel Alfonso Antonio" userId="98b170fc-3060-491c-afc1-cd88fa0a9cd4" providerId="ADAL" clId="{9EDF059B-6CF4-4CF8-9CC4-B347E627DA29}" dt="2020-07-07T10:05:40.539" v="2292" actId="1036"/>
          <ac:spMkLst>
            <pc:docMk/>
            <pc:sldMk cId="3625511716" sldId="534"/>
            <ac:spMk id="115" creationId="{2808DA7D-73DD-4D25-B6A3-D52C42284A93}"/>
          </ac:spMkLst>
        </pc:spChg>
        <pc:spChg chg="mod">
          <ac:chgData name="Longueira Angel Alfonso Antonio" userId="98b170fc-3060-491c-afc1-cd88fa0a9cd4" providerId="ADAL" clId="{9EDF059B-6CF4-4CF8-9CC4-B347E627DA29}" dt="2020-07-07T10:05:40.539" v="2292" actId="1036"/>
          <ac:spMkLst>
            <pc:docMk/>
            <pc:sldMk cId="3625511716" sldId="534"/>
            <ac:spMk id="116" creationId="{2CD185AA-C87F-433C-83F3-B697A49C99C1}"/>
          </ac:spMkLst>
        </pc:spChg>
        <pc:spChg chg="del">
          <ac:chgData name="Longueira Angel Alfonso Antonio" userId="98b170fc-3060-491c-afc1-cd88fa0a9cd4" providerId="ADAL" clId="{9EDF059B-6CF4-4CF8-9CC4-B347E627DA29}" dt="2020-07-07T10:03:53.548" v="2275" actId="478"/>
          <ac:spMkLst>
            <pc:docMk/>
            <pc:sldMk cId="3625511716" sldId="534"/>
            <ac:spMk id="123" creationId="{5CC26DE2-6826-4D8D-8F87-15BA0B68B06E}"/>
          </ac:spMkLst>
        </pc:spChg>
        <pc:grpChg chg="add del mod">
          <ac:chgData name="Longueira Angel Alfonso Antonio" userId="98b170fc-3060-491c-afc1-cd88fa0a9cd4" providerId="ADAL" clId="{9EDF059B-6CF4-4CF8-9CC4-B347E627DA29}" dt="2020-07-07T09:58:50.755" v="2152" actId="478"/>
          <ac:grpSpMkLst>
            <pc:docMk/>
            <pc:sldMk cId="3625511716" sldId="534"/>
            <ac:grpSpMk id="51" creationId="{7FA031F4-7CB6-4F51-91CC-C34C5E8E0FE0}"/>
          </ac:grpSpMkLst>
        </pc:grpChg>
        <pc:grpChg chg="add mod">
          <ac:chgData name="Longueira Angel Alfonso Antonio" userId="98b170fc-3060-491c-afc1-cd88fa0a9cd4" providerId="ADAL" clId="{9EDF059B-6CF4-4CF8-9CC4-B347E627DA29}" dt="2020-07-07T10:05:40.539" v="2292" actId="1036"/>
          <ac:grpSpMkLst>
            <pc:docMk/>
            <pc:sldMk cId="3625511716" sldId="534"/>
            <ac:grpSpMk id="67" creationId="{A76C9292-E8B7-484D-9A50-11069EFBFF0F}"/>
          </ac:grpSpMkLst>
        </pc:grpChg>
        <pc:grpChg chg="del">
          <ac:chgData name="Longueira Angel Alfonso Antonio" userId="98b170fc-3060-491c-afc1-cd88fa0a9cd4" providerId="ADAL" clId="{9EDF059B-6CF4-4CF8-9CC4-B347E627DA29}" dt="2020-07-07T10:03:53.548" v="2275" actId="478"/>
          <ac:grpSpMkLst>
            <pc:docMk/>
            <pc:sldMk cId="3625511716" sldId="534"/>
            <ac:grpSpMk id="104" creationId="{2762D4E0-8AE2-4C41-B4E9-E0A76A94F79C}"/>
          </ac:grpSpMkLst>
        </pc:grpChg>
        <pc:grpChg chg="del">
          <ac:chgData name="Longueira Angel Alfonso Antonio" userId="98b170fc-3060-491c-afc1-cd88fa0a9cd4" providerId="ADAL" clId="{9EDF059B-6CF4-4CF8-9CC4-B347E627DA29}" dt="2020-07-07T10:02:41.267" v="2202" actId="478"/>
          <ac:grpSpMkLst>
            <pc:docMk/>
            <pc:sldMk cId="3625511716" sldId="534"/>
            <ac:grpSpMk id="107" creationId="{46DB1152-80C1-4FD6-A75F-E7960313897E}"/>
          </ac:grpSpMkLst>
        </pc:grpChg>
        <pc:picChg chg="add mod ord">
          <ac:chgData name="Longueira Angel Alfonso Antonio" userId="98b170fc-3060-491c-afc1-cd88fa0a9cd4" providerId="ADAL" clId="{9EDF059B-6CF4-4CF8-9CC4-B347E627DA29}" dt="2020-07-07T10:05:12.173" v="2288" actId="1035"/>
          <ac:picMkLst>
            <pc:docMk/>
            <pc:sldMk cId="3625511716" sldId="534"/>
            <ac:picMk id="8" creationId="{048B0C42-3E7D-4DD1-9824-D4F4C8F34454}"/>
          </ac:picMkLst>
        </pc:picChg>
        <pc:picChg chg="add del mod">
          <ac:chgData name="Longueira Angel Alfonso Antonio" userId="98b170fc-3060-491c-afc1-cd88fa0a9cd4" providerId="ADAL" clId="{9EDF059B-6CF4-4CF8-9CC4-B347E627DA29}" dt="2020-07-07T10:05:34.074" v="2289" actId="478"/>
          <ac:picMkLst>
            <pc:docMk/>
            <pc:sldMk cId="3625511716" sldId="534"/>
            <ac:picMk id="11" creationId="{66F9DF15-4B9E-45F9-9C0E-A885AABBFE9A}"/>
          </ac:picMkLst>
        </pc:picChg>
        <pc:picChg chg="mod">
          <ac:chgData name="Longueira Angel Alfonso Antonio" userId="98b170fc-3060-491c-afc1-cd88fa0a9cd4" providerId="ADAL" clId="{9EDF059B-6CF4-4CF8-9CC4-B347E627DA29}" dt="2020-07-07T10:05:12.173" v="2288" actId="1035"/>
          <ac:picMkLst>
            <pc:docMk/>
            <pc:sldMk cId="3625511716" sldId="534"/>
            <ac:picMk id="14" creationId="{D7C8D110-B78C-4384-8D85-862E824239BE}"/>
          </ac:picMkLst>
        </pc:picChg>
        <pc:picChg chg="add mod">
          <ac:chgData name="Longueira Angel Alfonso Antonio" userId="98b170fc-3060-491c-afc1-cd88fa0a9cd4" providerId="ADAL" clId="{9EDF059B-6CF4-4CF8-9CC4-B347E627DA29}" dt="2020-07-07T10:05:40.539" v="2292" actId="1036"/>
          <ac:picMkLst>
            <pc:docMk/>
            <pc:sldMk cId="3625511716" sldId="534"/>
            <ac:picMk id="15" creationId="{E513A236-7CDC-41D0-9DED-10DAA21C8099}"/>
          </ac:picMkLst>
        </pc:picChg>
        <pc:picChg chg="del">
          <ac:chgData name="Longueira Angel Alfonso Antonio" userId="98b170fc-3060-491c-afc1-cd88fa0a9cd4" providerId="ADAL" clId="{9EDF059B-6CF4-4CF8-9CC4-B347E627DA29}" dt="2020-07-07T09:58:21.190" v="2143" actId="478"/>
          <ac:picMkLst>
            <pc:docMk/>
            <pc:sldMk cId="3625511716" sldId="534"/>
            <ac:picMk id="16" creationId="{B60F2488-E530-4B77-BA30-DC4ABEA6DBA8}"/>
          </ac:picMkLst>
        </pc:picChg>
        <pc:picChg chg="del">
          <ac:chgData name="Longueira Angel Alfonso Antonio" userId="98b170fc-3060-491c-afc1-cd88fa0a9cd4" providerId="ADAL" clId="{9EDF059B-6CF4-4CF8-9CC4-B347E627DA29}" dt="2020-07-07T09:58:21.190" v="2143" actId="478"/>
          <ac:picMkLst>
            <pc:docMk/>
            <pc:sldMk cId="3625511716" sldId="534"/>
            <ac:picMk id="25" creationId="{F1DC89A0-B1CB-4B3C-9CF9-5831AAB10633}"/>
          </ac:picMkLst>
        </pc:picChg>
        <pc:picChg chg="add del mod">
          <ac:chgData name="Longueira Angel Alfonso Antonio" userId="98b170fc-3060-491c-afc1-cd88fa0a9cd4" providerId="ADAL" clId="{9EDF059B-6CF4-4CF8-9CC4-B347E627DA29}" dt="2020-07-07T10:00:25.274" v="2157" actId="478"/>
          <ac:picMkLst>
            <pc:docMk/>
            <pc:sldMk cId="3625511716" sldId="534"/>
            <ac:picMk id="63" creationId="{A48633C1-4270-4E8A-B417-ACEBF0A1C8C0}"/>
          </ac:picMkLst>
        </pc:picChg>
        <pc:picChg chg="del">
          <ac:chgData name="Longueira Angel Alfonso Antonio" userId="98b170fc-3060-491c-afc1-cd88fa0a9cd4" providerId="ADAL" clId="{9EDF059B-6CF4-4CF8-9CC4-B347E627DA29}" dt="2020-07-07T09:58:21.190" v="2143" actId="478"/>
          <ac:picMkLst>
            <pc:docMk/>
            <pc:sldMk cId="3625511716" sldId="534"/>
            <ac:picMk id="69" creationId="{1B14EE7D-C756-4967-BDC8-71D68DE5CE7A}"/>
          </ac:picMkLst>
        </pc:picChg>
        <pc:cxnChg chg="add mod">
          <ac:chgData name="Longueira Angel Alfonso Antonio" userId="98b170fc-3060-491c-afc1-cd88fa0a9cd4" providerId="ADAL" clId="{9EDF059B-6CF4-4CF8-9CC4-B347E627DA29}" dt="2020-07-07T10:10:04.588" v="2307" actId="692"/>
          <ac:cxnSpMkLst>
            <pc:docMk/>
            <pc:sldMk cId="3625511716" sldId="534"/>
            <ac:cxnSpMk id="20" creationId="{9F090ECD-BD79-4968-BF47-351EF89ED2CD}"/>
          </ac:cxnSpMkLst>
        </pc:cxnChg>
        <pc:cxnChg chg="del mod">
          <ac:chgData name="Longueira Angel Alfonso Antonio" userId="98b170fc-3060-491c-afc1-cd88fa0a9cd4" providerId="ADAL" clId="{9EDF059B-6CF4-4CF8-9CC4-B347E627DA29}" dt="2020-07-07T09:58:21.190" v="2143" actId="478"/>
          <ac:cxnSpMkLst>
            <pc:docMk/>
            <pc:sldMk cId="3625511716" sldId="534"/>
            <ac:cxnSpMk id="30" creationId="{12B61C04-C3D3-444C-B65F-9418B7E4F54B}"/>
          </ac:cxnSpMkLst>
        </pc:cxnChg>
        <pc:cxnChg chg="mod">
          <ac:chgData name="Longueira Angel Alfonso Antonio" userId="98b170fc-3060-491c-afc1-cd88fa0a9cd4" providerId="ADAL" clId="{9EDF059B-6CF4-4CF8-9CC4-B347E627DA29}" dt="2020-07-07T10:05:12.173" v="2288" actId="1035"/>
          <ac:cxnSpMkLst>
            <pc:docMk/>
            <pc:sldMk cId="3625511716" sldId="534"/>
            <ac:cxnSpMk id="40" creationId="{75866404-238D-4F67-9867-CD8E3D4840E5}"/>
          </ac:cxnSpMkLst>
        </pc:cxnChg>
        <pc:cxnChg chg="mod">
          <ac:chgData name="Longueira Angel Alfonso Antonio" userId="98b170fc-3060-491c-afc1-cd88fa0a9cd4" providerId="ADAL" clId="{9EDF059B-6CF4-4CF8-9CC4-B347E627DA29}" dt="2020-07-07T10:05:12.173" v="2288" actId="1035"/>
          <ac:cxnSpMkLst>
            <pc:docMk/>
            <pc:sldMk cId="3625511716" sldId="534"/>
            <ac:cxnSpMk id="80" creationId="{346CA645-CE10-4761-B7FE-92853F0185AD}"/>
          </ac:cxnSpMkLst>
        </pc:cxnChg>
        <pc:cxnChg chg="del mod">
          <ac:chgData name="Longueira Angel Alfonso Antonio" userId="98b170fc-3060-491c-afc1-cd88fa0a9cd4" providerId="ADAL" clId="{9EDF059B-6CF4-4CF8-9CC4-B347E627DA29}" dt="2020-07-07T09:58:21.190" v="2143" actId="478"/>
          <ac:cxnSpMkLst>
            <pc:docMk/>
            <pc:sldMk cId="3625511716" sldId="534"/>
            <ac:cxnSpMk id="102" creationId="{05096C8D-C583-4726-AB09-4E92F95C4893}"/>
          </ac:cxnSpMkLst>
        </pc:cxnChg>
        <pc:cxnChg chg="mod">
          <ac:chgData name="Longueira Angel Alfonso Antonio" userId="98b170fc-3060-491c-afc1-cd88fa0a9cd4" providerId="ADAL" clId="{9EDF059B-6CF4-4CF8-9CC4-B347E627DA29}" dt="2020-07-07T10:05:40.539" v="2292" actId="1036"/>
          <ac:cxnSpMkLst>
            <pc:docMk/>
            <pc:sldMk cId="3625511716" sldId="534"/>
            <ac:cxnSpMk id="103" creationId="{42C497B9-EE4D-4C37-9621-463892725045}"/>
          </ac:cxnSpMkLst>
        </pc:cxnChg>
        <pc:cxnChg chg="mod">
          <ac:chgData name="Longueira Angel Alfonso Antonio" userId="98b170fc-3060-491c-afc1-cd88fa0a9cd4" providerId="ADAL" clId="{9EDF059B-6CF4-4CF8-9CC4-B347E627DA29}" dt="2020-07-07T10:05:40.539" v="2292" actId="1036"/>
          <ac:cxnSpMkLst>
            <pc:docMk/>
            <pc:sldMk cId="3625511716" sldId="534"/>
            <ac:cxnSpMk id="119" creationId="{504E969F-10D8-44F6-83D6-EE91D3346271}"/>
          </ac:cxnSpMkLst>
        </pc:cxnChg>
      </pc:sldChg>
      <pc:sldChg chg="new del">
        <pc:chgData name="Longueira Angel Alfonso Antonio" userId="98b170fc-3060-491c-afc1-cd88fa0a9cd4" providerId="ADAL" clId="{9EDF059B-6CF4-4CF8-9CC4-B347E627DA29}" dt="2020-07-07T09:58:14.888" v="2141" actId="680"/>
        <pc:sldMkLst>
          <pc:docMk/>
          <pc:sldMk cId="3832520792" sldId="534"/>
        </pc:sldMkLst>
      </pc:sldChg>
      <pc:sldChg chg="modSp add del mod">
        <pc:chgData name="Longueira Angel Alfonso Antonio" userId="98b170fc-3060-491c-afc1-cd88fa0a9cd4" providerId="ADAL" clId="{9EDF059B-6CF4-4CF8-9CC4-B347E627DA29}" dt="2020-07-07T10:11:31.120" v="2334" actId="47"/>
        <pc:sldMkLst>
          <pc:docMk/>
          <pc:sldMk cId="1968740941" sldId="535"/>
        </pc:sldMkLst>
        <pc:cxnChg chg="mod">
          <ac:chgData name="Longueira Angel Alfonso Antonio" userId="98b170fc-3060-491c-afc1-cd88fa0a9cd4" providerId="ADAL" clId="{9EDF059B-6CF4-4CF8-9CC4-B347E627DA29}" dt="2020-07-07T10:10:15.296" v="2310" actId="14100"/>
          <ac:cxnSpMkLst>
            <pc:docMk/>
            <pc:sldMk cId="1968740941" sldId="535"/>
            <ac:cxnSpMk id="20" creationId="{9F090ECD-BD79-4968-BF47-351EF89ED2CD}"/>
          </ac:cxnSpMkLst>
        </pc:cxnChg>
      </pc:sldChg>
      <pc:sldChg chg="modSp add del mod">
        <pc:chgData name="Longueira Angel Alfonso Antonio" userId="98b170fc-3060-491c-afc1-cd88fa0a9cd4" providerId="ADAL" clId="{9EDF059B-6CF4-4CF8-9CC4-B347E627DA29}" dt="2020-07-07T10:11:31.120" v="2334" actId="47"/>
        <pc:sldMkLst>
          <pc:docMk/>
          <pc:sldMk cId="1946656821" sldId="536"/>
        </pc:sldMkLst>
        <pc:cxnChg chg="mod">
          <ac:chgData name="Longueira Angel Alfonso Antonio" userId="98b170fc-3060-491c-afc1-cd88fa0a9cd4" providerId="ADAL" clId="{9EDF059B-6CF4-4CF8-9CC4-B347E627DA29}" dt="2020-07-07T10:10:21.438" v="2311" actId="14100"/>
          <ac:cxnSpMkLst>
            <pc:docMk/>
            <pc:sldMk cId="1946656821" sldId="536"/>
            <ac:cxnSpMk id="20" creationId="{9F090ECD-BD79-4968-BF47-351EF89ED2CD}"/>
          </ac:cxnSpMkLst>
        </pc:cxnChg>
      </pc:sldChg>
      <pc:sldChg chg="addSp delSp modSp add mod modTransition modAnim modNotesTx">
        <pc:chgData name="Longueira Angel Alfonso Antonio" userId="98b170fc-3060-491c-afc1-cd88fa0a9cd4" providerId="ADAL" clId="{9EDF059B-6CF4-4CF8-9CC4-B347E627DA29}" dt="2020-07-09T08:16:31.117" v="12042"/>
        <pc:sldMkLst>
          <pc:docMk/>
          <pc:sldMk cId="687599941" sldId="537"/>
        </pc:sldMkLst>
        <pc:spChg chg="del mod">
          <ac:chgData name="Longueira Angel Alfonso Antonio" userId="98b170fc-3060-491c-afc1-cd88fa0a9cd4" providerId="ADAL" clId="{9EDF059B-6CF4-4CF8-9CC4-B347E627DA29}" dt="2020-07-07T11:17:04.602" v="2853" actId="478"/>
          <ac:spMkLst>
            <pc:docMk/>
            <pc:sldMk cId="687599941" sldId="537"/>
            <ac:spMk id="5" creationId="{EA46447E-D9D5-445B-BBD3-A3088AFBFAB4}"/>
          </ac:spMkLst>
        </pc:spChg>
        <pc:spChg chg="del mod">
          <ac:chgData name="Longueira Angel Alfonso Antonio" userId="98b170fc-3060-491c-afc1-cd88fa0a9cd4" providerId="ADAL" clId="{9EDF059B-6CF4-4CF8-9CC4-B347E627DA29}" dt="2020-07-07T11:17:04.602" v="2853" actId="478"/>
          <ac:spMkLst>
            <pc:docMk/>
            <pc:sldMk cId="687599941" sldId="537"/>
            <ac:spMk id="22" creationId="{70BD7A20-D172-41FD-BEAC-B3D3C72BD6EB}"/>
          </ac:spMkLst>
        </pc:spChg>
        <pc:spChg chg="del mod">
          <ac:chgData name="Longueira Angel Alfonso Antonio" userId="98b170fc-3060-491c-afc1-cd88fa0a9cd4" providerId="ADAL" clId="{9EDF059B-6CF4-4CF8-9CC4-B347E627DA29}" dt="2020-07-07T11:16:38.829" v="2850" actId="478"/>
          <ac:spMkLst>
            <pc:docMk/>
            <pc:sldMk cId="687599941" sldId="537"/>
            <ac:spMk id="23" creationId="{9166AD6F-86C8-4DD1-A244-9154E17FA213}"/>
          </ac:spMkLst>
        </pc:spChg>
        <pc:spChg chg="add mod">
          <ac:chgData name="Longueira Angel Alfonso Antonio" userId="98b170fc-3060-491c-afc1-cd88fa0a9cd4" providerId="ADAL" clId="{9EDF059B-6CF4-4CF8-9CC4-B347E627DA29}" dt="2020-07-08T07:02:51.067" v="7014"/>
          <ac:spMkLst>
            <pc:docMk/>
            <pc:sldMk cId="687599941" sldId="537"/>
            <ac:spMk id="35" creationId="{95794268-EFA9-4B7F-A031-80B12E3EFACC}"/>
          </ac:spMkLst>
        </pc:spChg>
        <pc:spChg chg="add mod">
          <ac:chgData name="Longueira Angel Alfonso Antonio" userId="98b170fc-3060-491c-afc1-cd88fa0a9cd4" providerId="ADAL" clId="{9EDF059B-6CF4-4CF8-9CC4-B347E627DA29}" dt="2020-07-07T10:15:25.721" v="2364" actId="571"/>
          <ac:spMkLst>
            <pc:docMk/>
            <pc:sldMk cId="687599941" sldId="537"/>
            <ac:spMk id="38" creationId="{E654CC5E-4667-4539-9277-73653F816998}"/>
          </ac:spMkLst>
        </pc:spChg>
        <pc:spChg chg="mod">
          <ac:chgData name="Longueira Angel Alfonso Antonio" userId="98b170fc-3060-491c-afc1-cd88fa0a9cd4" providerId="ADAL" clId="{9EDF059B-6CF4-4CF8-9CC4-B347E627DA29}" dt="2020-07-07T10:15:25.721" v="2364" actId="571"/>
          <ac:spMkLst>
            <pc:docMk/>
            <pc:sldMk cId="687599941" sldId="537"/>
            <ac:spMk id="41" creationId="{1B845DA6-ABBD-4EFD-BCFF-56651FA4E67F}"/>
          </ac:spMkLst>
        </pc:spChg>
        <pc:spChg chg="mod">
          <ac:chgData name="Longueira Angel Alfonso Antonio" userId="98b170fc-3060-491c-afc1-cd88fa0a9cd4" providerId="ADAL" clId="{9EDF059B-6CF4-4CF8-9CC4-B347E627DA29}" dt="2020-07-07T10:15:25.721" v="2364" actId="571"/>
          <ac:spMkLst>
            <pc:docMk/>
            <pc:sldMk cId="687599941" sldId="537"/>
            <ac:spMk id="42" creationId="{28AFB775-6C22-4376-AC1B-45FA74C5516A}"/>
          </ac:spMkLst>
        </pc:spChg>
        <pc:spChg chg="mod">
          <ac:chgData name="Longueira Angel Alfonso Antonio" userId="98b170fc-3060-491c-afc1-cd88fa0a9cd4" providerId="ADAL" clId="{9EDF059B-6CF4-4CF8-9CC4-B347E627DA29}" dt="2020-07-07T10:15:25.721" v="2364" actId="571"/>
          <ac:spMkLst>
            <pc:docMk/>
            <pc:sldMk cId="687599941" sldId="537"/>
            <ac:spMk id="43" creationId="{EBE01863-178A-4909-BA2F-BCB3054CB8C1}"/>
          </ac:spMkLst>
        </pc:spChg>
        <pc:spChg chg="mod">
          <ac:chgData name="Longueira Angel Alfonso Antonio" userId="98b170fc-3060-491c-afc1-cd88fa0a9cd4" providerId="ADAL" clId="{9EDF059B-6CF4-4CF8-9CC4-B347E627DA29}" dt="2020-07-07T10:15:25.721" v="2364" actId="571"/>
          <ac:spMkLst>
            <pc:docMk/>
            <pc:sldMk cId="687599941" sldId="537"/>
            <ac:spMk id="44" creationId="{53C104D7-90CF-46A4-B304-37FC94467E1E}"/>
          </ac:spMkLst>
        </pc:spChg>
        <pc:spChg chg="mod">
          <ac:chgData name="Longueira Angel Alfonso Antonio" userId="98b170fc-3060-491c-afc1-cd88fa0a9cd4" providerId="ADAL" clId="{9EDF059B-6CF4-4CF8-9CC4-B347E627DA29}" dt="2020-07-07T10:15:25.721" v="2364" actId="571"/>
          <ac:spMkLst>
            <pc:docMk/>
            <pc:sldMk cId="687599941" sldId="537"/>
            <ac:spMk id="45" creationId="{07C6845B-83C9-45A8-80C2-3FBD35445712}"/>
          </ac:spMkLst>
        </pc:spChg>
        <pc:spChg chg="del mod">
          <ac:chgData name="Longueira Angel Alfonso Antonio" userId="98b170fc-3060-491c-afc1-cd88fa0a9cd4" providerId="ADAL" clId="{9EDF059B-6CF4-4CF8-9CC4-B347E627DA29}" dt="2020-07-07T11:17:04.602" v="2853" actId="478"/>
          <ac:spMkLst>
            <pc:docMk/>
            <pc:sldMk cId="687599941" sldId="537"/>
            <ac:spMk id="46" creationId="{5126FCC6-7C9A-40DB-9F90-9A21ED4D1D21}"/>
          </ac:spMkLst>
        </pc:spChg>
        <pc:spChg chg="add del mod">
          <ac:chgData name="Longueira Angel Alfonso Antonio" userId="98b170fc-3060-491c-afc1-cd88fa0a9cd4" providerId="ADAL" clId="{9EDF059B-6CF4-4CF8-9CC4-B347E627DA29}" dt="2020-07-07T11:17:04.602" v="2853" actId="478"/>
          <ac:spMkLst>
            <pc:docMk/>
            <pc:sldMk cId="687599941" sldId="537"/>
            <ac:spMk id="47" creationId="{0C16C647-8BDE-49AA-A510-45CF584BAD40}"/>
          </ac:spMkLst>
        </pc:spChg>
        <pc:spChg chg="del mod">
          <ac:chgData name="Longueira Angel Alfonso Antonio" userId="98b170fc-3060-491c-afc1-cd88fa0a9cd4" providerId="ADAL" clId="{9EDF059B-6CF4-4CF8-9CC4-B347E627DA29}" dt="2020-07-07T11:17:04.602" v="2853" actId="478"/>
          <ac:spMkLst>
            <pc:docMk/>
            <pc:sldMk cId="687599941" sldId="537"/>
            <ac:spMk id="49" creationId="{D29EEA26-5C93-438A-B2E4-D4E777682722}"/>
          </ac:spMkLst>
        </pc:spChg>
        <pc:spChg chg="mod">
          <ac:chgData name="Longueira Angel Alfonso Antonio" userId="98b170fc-3060-491c-afc1-cd88fa0a9cd4" providerId="ADAL" clId="{9EDF059B-6CF4-4CF8-9CC4-B347E627DA29}" dt="2020-07-07T10:15:30.286" v="2365" actId="571"/>
          <ac:spMkLst>
            <pc:docMk/>
            <pc:sldMk cId="687599941" sldId="537"/>
            <ac:spMk id="50" creationId="{F4C82F85-AED0-4EC9-AA2F-DEFB59E57FBC}"/>
          </ac:spMkLst>
        </pc:spChg>
        <pc:spChg chg="mod">
          <ac:chgData name="Longueira Angel Alfonso Antonio" userId="98b170fc-3060-491c-afc1-cd88fa0a9cd4" providerId="ADAL" clId="{9EDF059B-6CF4-4CF8-9CC4-B347E627DA29}" dt="2020-07-07T10:15:30.286" v="2365" actId="571"/>
          <ac:spMkLst>
            <pc:docMk/>
            <pc:sldMk cId="687599941" sldId="537"/>
            <ac:spMk id="51" creationId="{ED1DA4DA-74AB-4B21-A56C-A0AB6B62606A}"/>
          </ac:spMkLst>
        </pc:spChg>
        <pc:spChg chg="mod">
          <ac:chgData name="Longueira Angel Alfonso Antonio" userId="98b170fc-3060-491c-afc1-cd88fa0a9cd4" providerId="ADAL" clId="{9EDF059B-6CF4-4CF8-9CC4-B347E627DA29}" dt="2020-07-07T10:15:30.286" v="2365" actId="571"/>
          <ac:spMkLst>
            <pc:docMk/>
            <pc:sldMk cId="687599941" sldId="537"/>
            <ac:spMk id="52" creationId="{534EB644-7E67-4F97-B2EE-0C4C67F758CC}"/>
          </ac:spMkLst>
        </pc:spChg>
        <pc:spChg chg="mod">
          <ac:chgData name="Longueira Angel Alfonso Antonio" userId="98b170fc-3060-491c-afc1-cd88fa0a9cd4" providerId="ADAL" clId="{9EDF059B-6CF4-4CF8-9CC4-B347E627DA29}" dt="2020-07-07T10:15:30.286" v="2365" actId="571"/>
          <ac:spMkLst>
            <pc:docMk/>
            <pc:sldMk cId="687599941" sldId="537"/>
            <ac:spMk id="53" creationId="{7E8BBCD1-F463-41D7-8A8B-A6768E284656}"/>
          </ac:spMkLst>
        </pc:spChg>
        <pc:spChg chg="mod">
          <ac:chgData name="Longueira Angel Alfonso Antonio" userId="98b170fc-3060-491c-afc1-cd88fa0a9cd4" providerId="ADAL" clId="{9EDF059B-6CF4-4CF8-9CC4-B347E627DA29}" dt="2020-07-07T10:15:30.286" v="2365" actId="571"/>
          <ac:spMkLst>
            <pc:docMk/>
            <pc:sldMk cId="687599941" sldId="537"/>
            <ac:spMk id="54" creationId="{F16887AF-60DB-41F5-B607-F9DC3E4E45EB}"/>
          </ac:spMkLst>
        </pc:spChg>
        <pc:spChg chg="add del mod">
          <ac:chgData name="Longueira Angel Alfonso Antonio" userId="98b170fc-3060-491c-afc1-cd88fa0a9cd4" providerId="ADAL" clId="{9EDF059B-6CF4-4CF8-9CC4-B347E627DA29}" dt="2020-07-07T11:17:04.602" v="2853" actId="478"/>
          <ac:spMkLst>
            <pc:docMk/>
            <pc:sldMk cId="687599941" sldId="537"/>
            <ac:spMk id="55" creationId="{4660E49F-B7D0-48C7-BEFA-A781AD9B70FC}"/>
          </ac:spMkLst>
        </pc:spChg>
        <pc:spChg chg="del mod">
          <ac:chgData name="Longueira Angel Alfonso Antonio" userId="98b170fc-3060-491c-afc1-cd88fa0a9cd4" providerId="ADAL" clId="{9EDF059B-6CF4-4CF8-9CC4-B347E627DA29}" dt="2020-07-07T11:17:04.602" v="2853" actId="478"/>
          <ac:spMkLst>
            <pc:docMk/>
            <pc:sldMk cId="687599941" sldId="537"/>
            <ac:spMk id="57" creationId="{4CFC31DA-273D-4C90-90B1-B6D7AFBC22D1}"/>
          </ac:spMkLst>
        </pc:spChg>
        <pc:spChg chg="del mod">
          <ac:chgData name="Longueira Angel Alfonso Antonio" userId="98b170fc-3060-491c-afc1-cd88fa0a9cd4" providerId="ADAL" clId="{9EDF059B-6CF4-4CF8-9CC4-B347E627DA29}" dt="2020-07-07T11:17:04.602" v="2853" actId="478"/>
          <ac:spMkLst>
            <pc:docMk/>
            <pc:sldMk cId="687599941" sldId="537"/>
            <ac:spMk id="59" creationId="{E2AC7463-E3E9-4E51-8336-9856FED06CDE}"/>
          </ac:spMkLst>
        </pc:spChg>
        <pc:spChg chg="add del mod">
          <ac:chgData name="Longueira Angel Alfonso Antonio" userId="98b170fc-3060-491c-afc1-cd88fa0a9cd4" providerId="ADAL" clId="{9EDF059B-6CF4-4CF8-9CC4-B347E627DA29}" dt="2020-07-07T22:05:02.274" v="4733" actId="478"/>
          <ac:spMkLst>
            <pc:docMk/>
            <pc:sldMk cId="687599941" sldId="537"/>
            <ac:spMk id="62" creationId="{3926B6E5-3797-4962-93FE-3A61E4FE561F}"/>
          </ac:spMkLst>
        </pc:spChg>
        <pc:spChg chg="add del mod">
          <ac:chgData name="Longueira Angel Alfonso Antonio" userId="98b170fc-3060-491c-afc1-cd88fa0a9cd4" providerId="ADAL" clId="{9EDF059B-6CF4-4CF8-9CC4-B347E627DA29}" dt="2020-07-07T22:05:02.274" v="4733" actId="478"/>
          <ac:spMkLst>
            <pc:docMk/>
            <pc:sldMk cId="687599941" sldId="537"/>
            <ac:spMk id="63" creationId="{01CA28D7-2938-4260-B93D-768EC7FC5381}"/>
          </ac:spMkLst>
        </pc:spChg>
        <pc:spChg chg="add del mod">
          <ac:chgData name="Longueira Angel Alfonso Antonio" userId="98b170fc-3060-491c-afc1-cd88fa0a9cd4" providerId="ADAL" clId="{9EDF059B-6CF4-4CF8-9CC4-B347E627DA29}" dt="2020-07-07T22:05:02.274" v="4733" actId="478"/>
          <ac:spMkLst>
            <pc:docMk/>
            <pc:sldMk cId="687599941" sldId="537"/>
            <ac:spMk id="64" creationId="{80BCA143-198D-4896-8D89-C32155823A79}"/>
          </ac:spMkLst>
        </pc:spChg>
        <pc:spChg chg="add del mod">
          <ac:chgData name="Longueira Angel Alfonso Antonio" userId="98b170fc-3060-491c-afc1-cd88fa0a9cd4" providerId="ADAL" clId="{9EDF059B-6CF4-4CF8-9CC4-B347E627DA29}" dt="2020-07-07T22:05:02.274" v="4733" actId="478"/>
          <ac:spMkLst>
            <pc:docMk/>
            <pc:sldMk cId="687599941" sldId="537"/>
            <ac:spMk id="65" creationId="{0C0D01B2-D18F-471E-BEF3-36FE86C64191}"/>
          </ac:spMkLst>
        </pc:spChg>
        <pc:spChg chg="del mod">
          <ac:chgData name="Longueira Angel Alfonso Antonio" userId="98b170fc-3060-491c-afc1-cd88fa0a9cd4" providerId="ADAL" clId="{9EDF059B-6CF4-4CF8-9CC4-B347E627DA29}" dt="2020-07-07T11:17:04.602" v="2853" actId="478"/>
          <ac:spMkLst>
            <pc:docMk/>
            <pc:sldMk cId="687599941" sldId="537"/>
            <ac:spMk id="66" creationId="{AE82D358-F6E0-4441-A607-E2063F5642BD}"/>
          </ac:spMkLst>
        </pc:spChg>
        <pc:spChg chg="add del mod">
          <ac:chgData name="Longueira Angel Alfonso Antonio" userId="98b170fc-3060-491c-afc1-cd88fa0a9cd4" providerId="ADAL" clId="{9EDF059B-6CF4-4CF8-9CC4-B347E627DA29}" dt="2020-07-08T06:47:41.136" v="6362" actId="478"/>
          <ac:spMkLst>
            <pc:docMk/>
            <pc:sldMk cId="687599941" sldId="537"/>
            <ac:spMk id="68" creationId="{FD9281A3-D10A-4134-823B-D0F3C887D73D}"/>
          </ac:spMkLst>
        </pc:spChg>
        <pc:spChg chg="add mod">
          <ac:chgData name="Longueira Angel Alfonso Antonio" userId="98b170fc-3060-491c-afc1-cd88fa0a9cd4" providerId="ADAL" clId="{9EDF059B-6CF4-4CF8-9CC4-B347E627DA29}" dt="2020-07-07T11:17:05.003" v="2854"/>
          <ac:spMkLst>
            <pc:docMk/>
            <pc:sldMk cId="687599941" sldId="537"/>
            <ac:spMk id="69" creationId="{875EE387-8372-437B-9D91-BC28238AA17C}"/>
          </ac:spMkLst>
        </pc:spChg>
        <pc:spChg chg="add mod">
          <ac:chgData name="Longueira Angel Alfonso Antonio" userId="98b170fc-3060-491c-afc1-cd88fa0a9cd4" providerId="ADAL" clId="{9EDF059B-6CF4-4CF8-9CC4-B347E627DA29}" dt="2020-07-07T11:17:05.003" v="2854"/>
          <ac:spMkLst>
            <pc:docMk/>
            <pc:sldMk cId="687599941" sldId="537"/>
            <ac:spMk id="75" creationId="{7DBE8ACC-3BA6-4B73-8B07-5918C9347C06}"/>
          </ac:spMkLst>
        </pc:spChg>
        <pc:spChg chg="del mod">
          <ac:chgData name="Longueira Angel Alfonso Antonio" userId="98b170fc-3060-491c-afc1-cd88fa0a9cd4" providerId="ADAL" clId="{9EDF059B-6CF4-4CF8-9CC4-B347E627DA29}" dt="2020-07-07T11:17:04.602" v="2853" actId="478"/>
          <ac:spMkLst>
            <pc:docMk/>
            <pc:sldMk cId="687599941" sldId="537"/>
            <ac:spMk id="76" creationId="{DECA74C0-FB73-4E06-82BF-0ED8EAF1689E}"/>
          </ac:spMkLst>
        </pc:spChg>
        <pc:spChg chg="add mod">
          <ac:chgData name="Longueira Angel Alfonso Antonio" userId="98b170fc-3060-491c-afc1-cd88fa0a9cd4" providerId="ADAL" clId="{9EDF059B-6CF4-4CF8-9CC4-B347E627DA29}" dt="2020-07-07T11:17:05.003" v="2854"/>
          <ac:spMkLst>
            <pc:docMk/>
            <pc:sldMk cId="687599941" sldId="537"/>
            <ac:spMk id="79" creationId="{C3CC800A-FC86-430B-A467-9715F2946B06}"/>
          </ac:spMkLst>
        </pc:spChg>
        <pc:spChg chg="add del mod">
          <ac:chgData name="Longueira Angel Alfonso Antonio" userId="98b170fc-3060-491c-afc1-cd88fa0a9cd4" providerId="ADAL" clId="{9EDF059B-6CF4-4CF8-9CC4-B347E627DA29}" dt="2020-07-08T07:02:50.317" v="7013" actId="478"/>
          <ac:spMkLst>
            <pc:docMk/>
            <pc:sldMk cId="687599941" sldId="537"/>
            <ac:spMk id="82" creationId="{4C3C28D7-5877-4B5F-BA76-026FE119C709}"/>
          </ac:spMkLst>
        </pc:spChg>
        <pc:spChg chg="add mod">
          <ac:chgData name="Longueira Angel Alfonso Antonio" userId="98b170fc-3060-491c-afc1-cd88fa0a9cd4" providerId="ADAL" clId="{9EDF059B-6CF4-4CF8-9CC4-B347E627DA29}" dt="2020-07-07T11:17:05.003" v="2854"/>
          <ac:spMkLst>
            <pc:docMk/>
            <pc:sldMk cId="687599941" sldId="537"/>
            <ac:spMk id="83" creationId="{67D3FDFF-B62F-4003-A916-60348213C4BB}"/>
          </ac:spMkLst>
        </pc:spChg>
        <pc:spChg chg="add mod">
          <ac:chgData name="Longueira Angel Alfonso Antonio" userId="98b170fc-3060-491c-afc1-cd88fa0a9cd4" providerId="ADAL" clId="{9EDF059B-6CF4-4CF8-9CC4-B347E627DA29}" dt="2020-07-07T11:17:05.003" v="2854"/>
          <ac:spMkLst>
            <pc:docMk/>
            <pc:sldMk cId="687599941" sldId="537"/>
            <ac:spMk id="85" creationId="{DDF25E88-2150-4897-904E-7A38D03B34B7}"/>
          </ac:spMkLst>
        </pc:spChg>
        <pc:spChg chg="add mod">
          <ac:chgData name="Longueira Angel Alfonso Antonio" userId="98b170fc-3060-491c-afc1-cd88fa0a9cd4" providerId="ADAL" clId="{9EDF059B-6CF4-4CF8-9CC4-B347E627DA29}" dt="2020-07-07T11:17:05.003" v="2854"/>
          <ac:spMkLst>
            <pc:docMk/>
            <pc:sldMk cId="687599941" sldId="537"/>
            <ac:spMk id="86" creationId="{29D0BA3D-FE7A-4DBF-BF3A-CAD8C938BEFD}"/>
          </ac:spMkLst>
        </pc:spChg>
        <pc:spChg chg="add mod">
          <ac:chgData name="Longueira Angel Alfonso Antonio" userId="98b170fc-3060-491c-afc1-cd88fa0a9cd4" providerId="ADAL" clId="{9EDF059B-6CF4-4CF8-9CC4-B347E627DA29}" dt="2020-07-07T11:17:05.003" v="2854"/>
          <ac:spMkLst>
            <pc:docMk/>
            <pc:sldMk cId="687599941" sldId="537"/>
            <ac:spMk id="89" creationId="{3799553E-EDF0-4F9B-B61A-B871568CB2DE}"/>
          </ac:spMkLst>
        </pc:spChg>
        <pc:spChg chg="add mod">
          <ac:chgData name="Longueira Angel Alfonso Antonio" userId="98b170fc-3060-491c-afc1-cd88fa0a9cd4" providerId="ADAL" clId="{9EDF059B-6CF4-4CF8-9CC4-B347E627DA29}" dt="2020-07-07T11:17:05.003" v="2854"/>
          <ac:spMkLst>
            <pc:docMk/>
            <pc:sldMk cId="687599941" sldId="537"/>
            <ac:spMk id="92" creationId="{2D2AF1AF-F6EC-4E1F-AB28-DD705E9C5496}"/>
          </ac:spMkLst>
        </pc:spChg>
        <pc:spChg chg="mod">
          <ac:chgData name="Longueira Angel Alfonso Antonio" userId="98b170fc-3060-491c-afc1-cd88fa0a9cd4" providerId="ADAL" clId="{9EDF059B-6CF4-4CF8-9CC4-B347E627DA29}" dt="2020-07-07T11:17:05.003" v="2854"/>
          <ac:spMkLst>
            <pc:docMk/>
            <pc:sldMk cId="687599941" sldId="537"/>
            <ac:spMk id="94" creationId="{29835C6C-3E13-4F4D-91A8-02516046379B}"/>
          </ac:spMkLst>
        </pc:spChg>
        <pc:spChg chg="mod">
          <ac:chgData name="Longueira Angel Alfonso Antonio" userId="98b170fc-3060-491c-afc1-cd88fa0a9cd4" providerId="ADAL" clId="{9EDF059B-6CF4-4CF8-9CC4-B347E627DA29}" dt="2020-07-07T11:17:05.003" v="2854"/>
          <ac:spMkLst>
            <pc:docMk/>
            <pc:sldMk cId="687599941" sldId="537"/>
            <ac:spMk id="95" creationId="{DCA3E6F1-F591-404A-A720-D2740091D0D4}"/>
          </ac:spMkLst>
        </pc:spChg>
        <pc:spChg chg="mod">
          <ac:chgData name="Longueira Angel Alfonso Antonio" userId="98b170fc-3060-491c-afc1-cd88fa0a9cd4" providerId="ADAL" clId="{9EDF059B-6CF4-4CF8-9CC4-B347E627DA29}" dt="2020-07-07T11:17:05.003" v="2854"/>
          <ac:spMkLst>
            <pc:docMk/>
            <pc:sldMk cId="687599941" sldId="537"/>
            <ac:spMk id="96" creationId="{66919E04-C72B-4989-AF29-5F1949057838}"/>
          </ac:spMkLst>
        </pc:spChg>
        <pc:spChg chg="mod">
          <ac:chgData name="Longueira Angel Alfonso Antonio" userId="98b170fc-3060-491c-afc1-cd88fa0a9cd4" providerId="ADAL" clId="{9EDF059B-6CF4-4CF8-9CC4-B347E627DA29}" dt="2020-07-07T11:17:05.003" v="2854"/>
          <ac:spMkLst>
            <pc:docMk/>
            <pc:sldMk cId="687599941" sldId="537"/>
            <ac:spMk id="97" creationId="{F1A7BA41-694D-4428-9B7B-1A0048C34D77}"/>
          </ac:spMkLst>
        </pc:spChg>
        <pc:spChg chg="mod">
          <ac:chgData name="Longueira Angel Alfonso Antonio" userId="98b170fc-3060-491c-afc1-cd88fa0a9cd4" providerId="ADAL" clId="{9EDF059B-6CF4-4CF8-9CC4-B347E627DA29}" dt="2020-07-07T11:17:05.003" v="2854"/>
          <ac:spMkLst>
            <pc:docMk/>
            <pc:sldMk cId="687599941" sldId="537"/>
            <ac:spMk id="98" creationId="{6BDF73E7-924D-445C-ACEC-F82F3866E922}"/>
          </ac:spMkLst>
        </pc:spChg>
        <pc:spChg chg="add mod">
          <ac:chgData name="Longueira Angel Alfonso Antonio" userId="98b170fc-3060-491c-afc1-cd88fa0a9cd4" providerId="ADAL" clId="{9EDF059B-6CF4-4CF8-9CC4-B347E627DA29}" dt="2020-07-07T11:17:05.003" v="2854"/>
          <ac:spMkLst>
            <pc:docMk/>
            <pc:sldMk cId="687599941" sldId="537"/>
            <ac:spMk id="99" creationId="{493E1FE6-76DC-4E9E-944F-291A48D45876}"/>
          </ac:spMkLst>
        </pc:spChg>
        <pc:spChg chg="add mod">
          <ac:chgData name="Longueira Angel Alfonso Antonio" userId="98b170fc-3060-491c-afc1-cd88fa0a9cd4" providerId="ADAL" clId="{9EDF059B-6CF4-4CF8-9CC4-B347E627DA29}" dt="2020-07-07T11:17:05.003" v="2854"/>
          <ac:spMkLst>
            <pc:docMk/>
            <pc:sldMk cId="687599941" sldId="537"/>
            <ac:spMk id="100" creationId="{EA179C92-6E38-47D7-951D-FEFA72D06FE3}"/>
          </ac:spMkLst>
        </pc:spChg>
        <pc:spChg chg="add mod">
          <ac:chgData name="Longueira Angel Alfonso Antonio" userId="98b170fc-3060-491c-afc1-cd88fa0a9cd4" providerId="ADAL" clId="{9EDF059B-6CF4-4CF8-9CC4-B347E627DA29}" dt="2020-07-07T11:17:05.003" v="2854"/>
          <ac:spMkLst>
            <pc:docMk/>
            <pc:sldMk cId="687599941" sldId="537"/>
            <ac:spMk id="101" creationId="{FA283370-EC65-44E8-9A63-24CC99942B5B}"/>
          </ac:spMkLst>
        </pc:spChg>
        <pc:spChg chg="add del mod">
          <ac:chgData name="Longueira Angel Alfonso Antonio" userId="98b170fc-3060-491c-afc1-cd88fa0a9cd4" providerId="ADAL" clId="{9EDF059B-6CF4-4CF8-9CC4-B347E627DA29}" dt="2020-07-08T06:47:41.136" v="6362" actId="478"/>
          <ac:spMkLst>
            <pc:docMk/>
            <pc:sldMk cId="687599941" sldId="537"/>
            <ac:spMk id="105" creationId="{5E8C7295-CA48-4571-8CB3-FEABD5AAE375}"/>
          </ac:spMkLst>
        </pc:spChg>
        <pc:spChg chg="del mod">
          <ac:chgData name="Longueira Angel Alfonso Antonio" userId="98b170fc-3060-491c-afc1-cd88fa0a9cd4" providerId="ADAL" clId="{9EDF059B-6CF4-4CF8-9CC4-B347E627DA29}" dt="2020-07-07T11:17:04.602" v="2853" actId="478"/>
          <ac:spMkLst>
            <pc:docMk/>
            <pc:sldMk cId="687599941" sldId="537"/>
            <ac:spMk id="115" creationId="{2808DA7D-73DD-4D25-B6A3-D52C42284A93}"/>
          </ac:spMkLst>
        </pc:spChg>
        <pc:spChg chg="del mod">
          <ac:chgData name="Longueira Angel Alfonso Antonio" userId="98b170fc-3060-491c-afc1-cd88fa0a9cd4" providerId="ADAL" clId="{9EDF059B-6CF4-4CF8-9CC4-B347E627DA29}" dt="2020-07-07T11:17:04.602" v="2853" actId="478"/>
          <ac:spMkLst>
            <pc:docMk/>
            <pc:sldMk cId="687599941" sldId="537"/>
            <ac:spMk id="116" creationId="{2CD185AA-C87F-433C-83F3-B697A49C99C1}"/>
          </ac:spMkLst>
        </pc:spChg>
        <pc:grpChg chg="add mod">
          <ac:chgData name="Longueira Angel Alfonso Antonio" userId="98b170fc-3060-491c-afc1-cd88fa0a9cd4" providerId="ADAL" clId="{9EDF059B-6CF4-4CF8-9CC4-B347E627DA29}" dt="2020-07-07T10:15:25.721" v="2364" actId="571"/>
          <ac:grpSpMkLst>
            <pc:docMk/>
            <pc:sldMk cId="687599941" sldId="537"/>
            <ac:grpSpMk id="39" creationId="{CA687C9A-DC9A-426D-BCB8-247A03F56769}"/>
          </ac:grpSpMkLst>
        </pc:grpChg>
        <pc:grpChg chg="add del mod">
          <ac:chgData name="Longueira Angel Alfonso Antonio" userId="98b170fc-3060-491c-afc1-cd88fa0a9cd4" providerId="ADAL" clId="{9EDF059B-6CF4-4CF8-9CC4-B347E627DA29}" dt="2020-07-07T10:25:59.447" v="2414" actId="478"/>
          <ac:grpSpMkLst>
            <pc:docMk/>
            <pc:sldMk cId="687599941" sldId="537"/>
            <ac:grpSpMk id="48" creationId="{0CDDE3FA-C207-4176-AF95-5C4D4B39F351}"/>
          </ac:grpSpMkLst>
        </pc:grpChg>
        <pc:grpChg chg="del mod">
          <ac:chgData name="Longueira Angel Alfonso Antonio" userId="98b170fc-3060-491c-afc1-cd88fa0a9cd4" providerId="ADAL" clId="{9EDF059B-6CF4-4CF8-9CC4-B347E627DA29}" dt="2020-07-07T11:17:04.602" v="2853" actId="478"/>
          <ac:grpSpMkLst>
            <pc:docMk/>
            <pc:sldMk cId="687599941" sldId="537"/>
            <ac:grpSpMk id="67" creationId="{A76C9292-E8B7-484D-9A50-11069EFBFF0F}"/>
          </ac:grpSpMkLst>
        </pc:grpChg>
        <pc:grpChg chg="add mod">
          <ac:chgData name="Longueira Angel Alfonso Antonio" userId="98b170fc-3060-491c-afc1-cd88fa0a9cd4" providerId="ADAL" clId="{9EDF059B-6CF4-4CF8-9CC4-B347E627DA29}" dt="2020-07-07T11:17:05.003" v="2854"/>
          <ac:grpSpMkLst>
            <pc:docMk/>
            <pc:sldMk cId="687599941" sldId="537"/>
            <ac:grpSpMk id="93" creationId="{2E9AE67F-D081-4CF4-81EE-5BAD5B4010EA}"/>
          </ac:grpSpMkLst>
        </pc:grpChg>
        <pc:picChg chg="add del mod">
          <ac:chgData name="Longueira Angel Alfonso Antonio" userId="98b170fc-3060-491c-afc1-cd88fa0a9cd4" providerId="ADAL" clId="{9EDF059B-6CF4-4CF8-9CC4-B347E627DA29}" dt="2020-07-09T07:03:01.246" v="11936"/>
          <ac:picMkLst>
            <pc:docMk/>
            <pc:sldMk cId="687599941" sldId="537"/>
            <ac:picMk id="4" creationId="{8607B8B1-BCBA-48DE-84E7-8DBB50CC97A8}"/>
          </ac:picMkLst>
        </pc:picChg>
        <pc:picChg chg="add mod">
          <ac:chgData name="Longueira Angel Alfonso Antonio" userId="98b170fc-3060-491c-afc1-cd88fa0a9cd4" providerId="ADAL" clId="{9EDF059B-6CF4-4CF8-9CC4-B347E627DA29}" dt="2020-07-09T08:16:31.117" v="12042"/>
          <ac:picMkLst>
            <pc:docMk/>
            <pc:sldMk cId="687599941" sldId="537"/>
            <ac:picMk id="5" creationId="{53206F2A-7451-4B52-9B39-7F8CA9E618B1}"/>
          </ac:picMkLst>
        </pc:picChg>
        <pc:picChg chg="del mod">
          <ac:chgData name="Longueira Angel Alfonso Antonio" userId="98b170fc-3060-491c-afc1-cd88fa0a9cd4" providerId="ADAL" clId="{9EDF059B-6CF4-4CF8-9CC4-B347E627DA29}" dt="2020-07-07T11:17:04.602" v="2853" actId="478"/>
          <ac:picMkLst>
            <pc:docMk/>
            <pc:sldMk cId="687599941" sldId="537"/>
            <ac:picMk id="8" creationId="{048B0C42-3E7D-4DD1-9824-D4F4C8F34454}"/>
          </ac:picMkLst>
        </pc:picChg>
        <pc:picChg chg="del mod">
          <ac:chgData name="Longueira Angel Alfonso Antonio" userId="98b170fc-3060-491c-afc1-cd88fa0a9cd4" providerId="ADAL" clId="{9EDF059B-6CF4-4CF8-9CC4-B347E627DA29}" dt="2020-07-07T11:17:04.602" v="2853" actId="478"/>
          <ac:picMkLst>
            <pc:docMk/>
            <pc:sldMk cId="687599941" sldId="537"/>
            <ac:picMk id="10" creationId="{01FE404C-BF78-4595-97C2-6694594CF9FB}"/>
          </ac:picMkLst>
        </pc:picChg>
        <pc:picChg chg="del mod">
          <ac:chgData name="Longueira Angel Alfonso Antonio" userId="98b170fc-3060-491c-afc1-cd88fa0a9cd4" providerId="ADAL" clId="{9EDF059B-6CF4-4CF8-9CC4-B347E627DA29}" dt="2020-07-07T11:17:04.602" v="2853" actId="478"/>
          <ac:picMkLst>
            <pc:docMk/>
            <pc:sldMk cId="687599941" sldId="537"/>
            <ac:picMk id="14" creationId="{D7C8D110-B78C-4384-8D85-862E824239BE}"/>
          </ac:picMkLst>
        </pc:picChg>
        <pc:picChg chg="del mod">
          <ac:chgData name="Longueira Angel Alfonso Antonio" userId="98b170fc-3060-491c-afc1-cd88fa0a9cd4" providerId="ADAL" clId="{9EDF059B-6CF4-4CF8-9CC4-B347E627DA29}" dt="2020-07-07T11:17:04.602" v="2853" actId="478"/>
          <ac:picMkLst>
            <pc:docMk/>
            <pc:sldMk cId="687599941" sldId="537"/>
            <ac:picMk id="15" creationId="{E513A236-7CDC-41D0-9DED-10DAA21C8099}"/>
          </ac:picMkLst>
        </pc:picChg>
        <pc:picChg chg="add del mod">
          <ac:chgData name="Longueira Angel Alfonso Antonio" userId="98b170fc-3060-491c-afc1-cd88fa0a9cd4" providerId="ADAL" clId="{9EDF059B-6CF4-4CF8-9CC4-B347E627DA29}" dt="2020-07-07T11:17:04.602" v="2853" actId="478"/>
          <ac:picMkLst>
            <pc:docMk/>
            <pc:sldMk cId="687599941" sldId="537"/>
            <ac:picMk id="25" creationId="{C1C8F477-884B-41F4-8BBD-66287398BEEF}"/>
          </ac:picMkLst>
        </pc:picChg>
        <pc:picChg chg="add mod">
          <ac:chgData name="Longueira Angel Alfonso Antonio" userId="98b170fc-3060-491c-afc1-cd88fa0a9cd4" providerId="ADAL" clId="{9EDF059B-6CF4-4CF8-9CC4-B347E627DA29}" dt="2020-07-07T11:17:05.003" v="2854"/>
          <ac:picMkLst>
            <pc:docMk/>
            <pc:sldMk cId="687599941" sldId="537"/>
            <ac:picMk id="81" creationId="{882B68D5-7726-4EB6-83B1-9B5F9E2F30A0}"/>
          </ac:picMkLst>
        </pc:picChg>
        <pc:picChg chg="add mod">
          <ac:chgData name="Longueira Angel Alfonso Antonio" userId="98b170fc-3060-491c-afc1-cd88fa0a9cd4" providerId="ADAL" clId="{9EDF059B-6CF4-4CF8-9CC4-B347E627DA29}" dt="2020-07-07T11:17:05.003" v="2854"/>
          <ac:picMkLst>
            <pc:docMk/>
            <pc:sldMk cId="687599941" sldId="537"/>
            <ac:picMk id="84" creationId="{ED933BDF-323F-40E7-B37F-C693B8424F6E}"/>
          </ac:picMkLst>
        </pc:picChg>
        <pc:picChg chg="add mod">
          <ac:chgData name="Longueira Angel Alfonso Antonio" userId="98b170fc-3060-491c-afc1-cd88fa0a9cd4" providerId="ADAL" clId="{9EDF059B-6CF4-4CF8-9CC4-B347E627DA29}" dt="2020-07-07T11:17:05.003" v="2854"/>
          <ac:picMkLst>
            <pc:docMk/>
            <pc:sldMk cId="687599941" sldId="537"/>
            <ac:picMk id="90" creationId="{CC05EDD3-B79F-431D-9257-08884F4FDAE8}"/>
          </ac:picMkLst>
        </pc:picChg>
        <pc:picChg chg="add mod">
          <ac:chgData name="Longueira Angel Alfonso Antonio" userId="98b170fc-3060-491c-afc1-cd88fa0a9cd4" providerId="ADAL" clId="{9EDF059B-6CF4-4CF8-9CC4-B347E627DA29}" dt="2020-07-07T11:17:05.003" v="2854"/>
          <ac:picMkLst>
            <pc:docMk/>
            <pc:sldMk cId="687599941" sldId="537"/>
            <ac:picMk id="91" creationId="{7275B8C0-6BBF-4AED-9825-E57F5016D42A}"/>
          </ac:picMkLst>
        </pc:picChg>
        <pc:picChg chg="add mod">
          <ac:chgData name="Longueira Angel Alfonso Antonio" userId="98b170fc-3060-491c-afc1-cd88fa0a9cd4" providerId="ADAL" clId="{9EDF059B-6CF4-4CF8-9CC4-B347E627DA29}" dt="2020-07-07T11:17:05.003" v="2854"/>
          <ac:picMkLst>
            <pc:docMk/>
            <pc:sldMk cId="687599941" sldId="537"/>
            <ac:picMk id="104" creationId="{DC244D4D-8D70-4158-93EA-C7E10458625F}"/>
          </ac:picMkLst>
        </pc:picChg>
        <pc:cxnChg chg="del mod">
          <ac:chgData name="Longueira Angel Alfonso Antonio" userId="98b170fc-3060-491c-afc1-cd88fa0a9cd4" providerId="ADAL" clId="{9EDF059B-6CF4-4CF8-9CC4-B347E627DA29}" dt="2020-07-08T06:47:42.062" v="6363" actId="478"/>
          <ac:cxnSpMkLst>
            <pc:docMk/>
            <pc:sldMk cId="687599941" sldId="537"/>
            <ac:cxnSpMk id="20" creationId="{9F090ECD-BD79-4968-BF47-351EF89ED2CD}"/>
          </ac:cxnSpMkLst>
        </pc:cxnChg>
        <pc:cxnChg chg="del mod">
          <ac:chgData name="Longueira Angel Alfonso Antonio" userId="98b170fc-3060-491c-afc1-cd88fa0a9cd4" providerId="ADAL" clId="{9EDF059B-6CF4-4CF8-9CC4-B347E627DA29}" dt="2020-07-07T11:17:04.602" v="2853" actId="478"/>
          <ac:cxnSpMkLst>
            <pc:docMk/>
            <pc:sldMk cId="687599941" sldId="537"/>
            <ac:cxnSpMk id="40" creationId="{75866404-238D-4F67-9867-CD8E3D4840E5}"/>
          </ac:cxnSpMkLst>
        </pc:cxnChg>
        <pc:cxnChg chg="add del mod">
          <ac:chgData name="Longueira Angel Alfonso Antonio" userId="98b170fc-3060-491c-afc1-cd88fa0a9cd4" providerId="ADAL" clId="{9EDF059B-6CF4-4CF8-9CC4-B347E627DA29}" dt="2020-07-07T11:17:04.602" v="2853" actId="478"/>
          <ac:cxnSpMkLst>
            <pc:docMk/>
            <pc:sldMk cId="687599941" sldId="537"/>
            <ac:cxnSpMk id="56" creationId="{D302CE89-71A9-4728-A2A5-41BD896BE689}"/>
          </ac:cxnSpMkLst>
        </pc:cxnChg>
        <pc:cxnChg chg="add mod">
          <ac:chgData name="Longueira Angel Alfonso Antonio" userId="98b170fc-3060-491c-afc1-cd88fa0a9cd4" providerId="ADAL" clId="{9EDF059B-6CF4-4CF8-9CC4-B347E627DA29}" dt="2020-07-07T11:17:05.003" v="2854"/>
          <ac:cxnSpMkLst>
            <pc:docMk/>
            <pc:sldMk cId="687599941" sldId="537"/>
            <ac:cxnSpMk id="77" creationId="{21BBC81C-7C21-4F5A-8119-4F5C7A77380B}"/>
          </ac:cxnSpMkLst>
        </pc:cxnChg>
        <pc:cxnChg chg="add mod">
          <ac:chgData name="Longueira Angel Alfonso Antonio" userId="98b170fc-3060-491c-afc1-cd88fa0a9cd4" providerId="ADAL" clId="{9EDF059B-6CF4-4CF8-9CC4-B347E627DA29}" dt="2020-07-07T11:17:05.003" v="2854"/>
          <ac:cxnSpMkLst>
            <pc:docMk/>
            <pc:sldMk cId="687599941" sldId="537"/>
            <ac:cxnSpMk id="78" creationId="{91231F78-B339-4E56-BA5D-4D6970541307}"/>
          </ac:cxnSpMkLst>
        </pc:cxnChg>
        <pc:cxnChg chg="del mod">
          <ac:chgData name="Longueira Angel Alfonso Antonio" userId="98b170fc-3060-491c-afc1-cd88fa0a9cd4" providerId="ADAL" clId="{9EDF059B-6CF4-4CF8-9CC4-B347E627DA29}" dt="2020-07-07T11:17:04.602" v="2853" actId="478"/>
          <ac:cxnSpMkLst>
            <pc:docMk/>
            <pc:sldMk cId="687599941" sldId="537"/>
            <ac:cxnSpMk id="80" creationId="{346CA645-CE10-4761-B7FE-92853F0185AD}"/>
          </ac:cxnSpMkLst>
        </pc:cxnChg>
        <pc:cxnChg chg="add mod">
          <ac:chgData name="Longueira Angel Alfonso Antonio" userId="98b170fc-3060-491c-afc1-cd88fa0a9cd4" providerId="ADAL" clId="{9EDF059B-6CF4-4CF8-9CC4-B347E627DA29}" dt="2020-07-07T11:17:05.003" v="2854"/>
          <ac:cxnSpMkLst>
            <pc:docMk/>
            <pc:sldMk cId="687599941" sldId="537"/>
            <ac:cxnSpMk id="87" creationId="{B8ECDFDE-1FDA-49E0-977A-FE50BFDBC22E}"/>
          </ac:cxnSpMkLst>
        </pc:cxnChg>
        <pc:cxnChg chg="add mod">
          <ac:chgData name="Longueira Angel Alfonso Antonio" userId="98b170fc-3060-491c-afc1-cd88fa0a9cd4" providerId="ADAL" clId="{9EDF059B-6CF4-4CF8-9CC4-B347E627DA29}" dt="2020-07-07T11:17:05.003" v="2854"/>
          <ac:cxnSpMkLst>
            <pc:docMk/>
            <pc:sldMk cId="687599941" sldId="537"/>
            <ac:cxnSpMk id="88" creationId="{4A1BE110-5518-48D9-9344-A29670BEE986}"/>
          </ac:cxnSpMkLst>
        </pc:cxnChg>
        <pc:cxnChg chg="add mod">
          <ac:chgData name="Longueira Angel Alfonso Antonio" userId="98b170fc-3060-491c-afc1-cd88fa0a9cd4" providerId="ADAL" clId="{9EDF059B-6CF4-4CF8-9CC4-B347E627DA29}" dt="2020-07-07T11:17:05.003" v="2854"/>
          <ac:cxnSpMkLst>
            <pc:docMk/>
            <pc:sldMk cId="687599941" sldId="537"/>
            <ac:cxnSpMk id="102" creationId="{48F142BC-5A7B-40A7-8A14-422B5EB7A885}"/>
          </ac:cxnSpMkLst>
        </pc:cxnChg>
        <pc:cxnChg chg="del mod">
          <ac:chgData name="Longueira Angel Alfonso Antonio" userId="98b170fc-3060-491c-afc1-cd88fa0a9cd4" providerId="ADAL" clId="{9EDF059B-6CF4-4CF8-9CC4-B347E627DA29}" dt="2020-07-07T11:17:04.602" v="2853" actId="478"/>
          <ac:cxnSpMkLst>
            <pc:docMk/>
            <pc:sldMk cId="687599941" sldId="537"/>
            <ac:cxnSpMk id="103" creationId="{42C497B9-EE4D-4C37-9621-463892725045}"/>
          </ac:cxnSpMkLst>
        </pc:cxnChg>
        <pc:cxnChg chg="del mod">
          <ac:chgData name="Longueira Angel Alfonso Antonio" userId="98b170fc-3060-491c-afc1-cd88fa0a9cd4" providerId="ADAL" clId="{9EDF059B-6CF4-4CF8-9CC4-B347E627DA29}" dt="2020-07-07T11:17:04.602" v="2853" actId="478"/>
          <ac:cxnSpMkLst>
            <pc:docMk/>
            <pc:sldMk cId="687599941" sldId="537"/>
            <ac:cxnSpMk id="119" creationId="{504E969F-10D8-44F6-83D6-EE91D3346271}"/>
          </ac:cxnSpMkLst>
        </pc:cxnChg>
      </pc:sldChg>
      <pc:sldChg chg="addSp delSp modSp add mod modTransition modAnim modNotesTx">
        <pc:chgData name="Longueira Angel Alfonso Antonio" userId="98b170fc-3060-491c-afc1-cd88fa0a9cd4" providerId="ADAL" clId="{9EDF059B-6CF4-4CF8-9CC4-B347E627DA29}" dt="2020-07-09T08:23:12.724" v="12047"/>
        <pc:sldMkLst>
          <pc:docMk/>
          <pc:sldMk cId="1379353595" sldId="538"/>
        </pc:sldMkLst>
        <pc:spChg chg="mod">
          <ac:chgData name="Longueira Angel Alfonso Antonio" userId="98b170fc-3060-491c-afc1-cd88fa0a9cd4" providerId="ADAL" clId="{9EDF059B-6CF4-4CF8-9CC4-B347E627DA29}" dt="2020-07-07T11:07:42.047" v="2690" actId="1038"/>
          <ac:spMkLst>
            <pc:docMk/>
            <pc:sldMk cId="1379353595" sldId="538"/>
            <ac:spMk id="5" creationId="{EA46447E-D9D5-445B-BBD3-A3088AFBFAB4}"/>
          </ac:spMkLst>
        </pc:spChg>
        <pc:spChg chg="mod">
          <ac:chgData name="Longueira Angel Alfonso Antonio" userId="98b170fc-3060-491c-afc1-cd88fa0a9cd4" providerId="ADAL" clId="{9EDF059B-6CF4-4CF8-9CC4-B347E627DA29}" dt="2020-07-07T11:07:42.047" v="2690" actId="1038"/>
          <ac:spMkLst>
            <pc:docMk/>
            <pc:sldMk cId="1379353595" sldId="538"/>
            <ac:spMk id="22" creationId="{70BD7A20-D172-41FD-BEAC-B3D3C72BD6EB}"/>
          </ac:spMkLst>
        </pc:spChg>
        <pc:spChg chg="del mod">
          <ac:chgData name="Longueira Angel Alfonso Antonio" userId="98b170fc-3060-491c-afc1-cd88fa0a9cd4" providerId="ADAL" clId="{9EDF059B-6CF4-4CF8-9CC4-B347E627DA29}" dt="2020-07-07T11:16:32.904" v="2848" actId="478"/>
          <ac:spMkLst>
            <pc:docMk/>
            <pc:sldMk cId="1379353595" sldId="538"/>
            <ac:spMk id="23" creationId="{9166AD6F-86C8-4DD1-A244-9154E17FA213}"/>
          </ac:spMkLst>
        </pc:spChg>
        <pc:spChg chg="add mod">
          <ac:chgData name="Longueira Angel Alfonso Antonio" userId="98b170fc-3060-491c-afc1-cd88fa0a9cd4" providerId="ADAL" clId="{9EDF059B-6CF4-4CF8-9CC4-B347E627DA29}" dt="2020-07-08T07:02:54.985" v="7016"/>
          <ac:spMkLst>
            <pc:docMk/>
            <pc:sldMk cId="1379353595" sldId="538"/>
            <ac:spMk id="35" creationId="{12E38500-39ED-4BD3-B557-DDE5B3AB76FB}"/>
          </ac:spMkLst>
        </pc:spChg>
        <pc:spChg chg="add mod">
          <ac:chgData name="Longueira Angel Alfonso Antonio" userId="98b170fc-3060-491c-afc1-cd88fa0a9cd4" providerId="ADAL" clId="{9EDF059B-6CF4-4CF8-9CC4-B347E627DA29}" dt="2020-07-08T07:12:07.789" v="7693" actId="5793"/>
          <ac:spMkLst>
            <pc:docMk/>
            <pc:sldMk cId="1379353595" sldId="538"/>
            <ac:spMk id="41" creationId="{208AADBE-4689-4E13-988D-A147D72A0B89}"/>
          </ac:spMkLst>
        </pc:spChg>
        <pc:spChg chg="add del mod">
          <ac:chgData name="Longueira Angel Alfonso Antonio" userId="98b170fc-3060-491c-afc1-cd88fa0a9cd4" providerId="ADAL" clId="{9EDF059B-6CF4-4CF8-9CC4-B347E627DA29}" dt="2020-07-07T11:14:38.730" v="2822" actId="478"/>
          <ac:spMkLst>
            <pc:docMk/>
            <pc:sldMk cId="1379353595" sldId="538"/>
            <ac:spMk id="42" creationId="{885E415A-CFA5-41F3-8BA2-2ECCF1B4B330}"/>
          </ac:spMkLst>
        </pc:spChg>
        <pc:spChg chg="add mod">
          <ac:chgData name="Longueira Angel Alfonso Antonio" userId="98b170fc-3060-491c-afc1-cd88fa0a9cd4" providerId="ADAL" clId="{9EDF059B-6CF4-4CF8-9CC4-B347E627DA29}" dt="2020-07-07T11:16:33.908" v="2849"/>
          <ac:spMkLst>
            <pc:docMk/>
            <pc:sldMk cId="1379353595" sldId="538"/>
            <ac:spMk id="43" creationId="{E467FB82-49E6-47C2-9142-B245AD105C29}"/>
          </ac:spMkLst>
        </pc:spChg>
        <pc:spChg chg="del mod">
          <ac:chgData name="Longueira Angel Alfonso Antonio" userId="98b170fc-3060-491c-afc1-cd88fa0a9cd4" providerId="ADAL" clId="{9EDF059B-6CF4-4CF8-9CC4-B347E627DA29}" dt="2020-07-08T07:02:54.274" v="7015" actId="478"/>
          <ac:spMkLst>
            <pc:docMk/>
            <pc:sldMk cId="1379353595" sldId="538"/>
            <ac:spMk id="46" creationId="{5126FCC6-7C9A-40DB-9F90-9A21ED4D1D21}"/>
          </ac:spMkLst>
        </pc:spChg>
        <pc:spChg chg="mod">
          <ac:chgData name="Longueira Angel Alfonso Antonio" userId="98b170fc-3060-491c-afc1-cd88fa0a9cd4" providerId="ADAL" clId="{9EDF059B-6CF4-4CF8-9CC4-B347E627DA29}" dt="2020-07-07T11:07:42.047" v="2690" actId="1038"/>
          <ac:spMkLst>
            <pc:docMk/>
            <pc:sldMk cId="1379353595" sldId="538"/>
            <ac:spMk id="47" creationId="{0C16C647-8BDE-49AA-A510-45CF584BAD40}"/>
          </ac:spMkLst>
        </pc:spChg>
        <pc:spChg chg="mod">
          <ac:chgData name="Longueira Angel Alfonso Antonio" userId="98b170fc-3060-491c-afc1-cd88fa0a9cd4" providerId="ADAL" clId="{9EDF059B-6CF4-4CF8-9CC4-B347E627DA29}" dt="2020-07-07T11:07:42.047" v="2690" actId="1038"/>
          <ac:spMkLst>
            <pc:docMk/>
            <pc:sldMk cId="1379353595" sldId="538"/>
            <ac:spMk id="49" creationId="{D29EEA26-5C93-438A-B2E4-D4E777682722}"/>
          </ac:spMkLst>
        </pc:spChg>
        <pc:spChg chg="mod">
          <ac:chgData name="Longueira Angel Alfonso Antonio" userId="98b170fc-3060-491c-afc1-cd88fa0a9cd4" providerId="ADAL" clId="{9EDF059B-6CF4-4CF8-9CC4-B347E627DA29}" dt="2020-07-07T11:07:42.047" v="2690" actId="1038"/>
          <ac:spMkLst>
            <pc:docMk/>
            <pc:sldMk cId="1379353595" sldId="538"/>
            <ac:spMk id="55" creationId="{4660E49F-B7D0-48C7-BEFA-A781AD9B70FC}"/>
          </ac:spMkLst>
        </pc:spChg>
        <pc:spChg chg="mod">
          <ac:chgData name="Longueira Angel Alfonso Antonio" userId="98b170fc-3060-491c-afc1-cd88fa0a9cd4" providerId="ADAL" clId="{9EDF059B-6CF4-4CF8-9CC4-B347E627DA29}" dt="2020-07-07T11:07:42.047" v="2690" actId="1038"/>
          <ac:spMkLst>
            <pc:docMk/>
            <pc:sldMk cId="1379353595" sldId="538"/>
            <ac:spMk id="57" creationId="{4CFC31DA-273D-4C90-90B1-B6D7AFBC22D1}"/>
          </ac:spMkLst>
        </pc:spChg>
        <pc:spChg chg="mod">
          <ac:chgData name="Longueira Angel Alfonso Antonio" userId="98b170fc-3060-491c-afc1-cd88fa0a9cd4" providerId="ADAL" clId="{9EDF059B-6CF4-4CF8-9CC4-B347E627DA29}" dt="2020-07-07T11:07:42.047" v="2690" actId="1038"/>
          <ac:spMkLst>
            <pc:docMk/>
            <pc:sldMk cId="1379353595" sldId="538"/>
            <ac:spMk id="59" creationId="{E2AC7463-E3E9-4E51-8336-9856FED06CDE}"/>
          </ac:spMkLst>
        </pc:spChg>
        <pc:spChg chg="del">
          <ac:chgData name="Longueira Angel Alfonso Antonio" userId="98b170fc-3060-491c-afc1-cd88fa0a9cd4" providerId="ADAL" clId="{9EDF059B-6CF4-4CF8-9CC4-B347E627DA29}" dt="2020-07-07T10:51:05.954" v="2536" actId="478"/>
          <ac:spMkLst>
            <pc:docMk/>
            <pc:sldMk cId="1379353595" sldId="538"/>
            <ac:spMk id="62" creationId="{3926B6E5-3797-4962-93FE-3A61E4FE561F}"/>
          </ac:spMkLst>
        </pc:spChg>
        <pc:spChg chg="del">
          <ac:chgData name="Longueira Angel Alfonso Antonio" userId="98b170fc-3060-491c-afc1-cd88fa0a9cd4" providerId="ADAL" clId="{9EDF059B-6CF4-4CF8-9CC4-B347E627DA29}" dt="2020-07-07T10:51:05.954" v="2536" actId="478"/>
          <ac:spMkLst>
            <pc:docMk/>
            <pc:sldMk cId="1379353595" sldId="538"/>
            <ac:spMk id="63" creationId="{01CA28D7-2938-4260-B93D-768EC7FC5381}"/>
          </ac:spMkLst>
        </pc:spChg>
        <pc:spChg chg="del">
          <ac:chgData name="Longueira Angel Alfonso Antonio" userId="98b170fc-3060-491c-afc1-cd88fa0a9cd4" providerId="ADAL" clId="{9EDF059B-6CF4-4CF8-9CC4-B347E627DA29}" dt="2020-07-07T10:51:05.954" v="2536" actId="478"/>
          <ac:spMkLst>
            <pc:docMk/>
            <pc:sldMk cId="1379353595" sldId="538"/>
            <ac:spMk id="64" creationId="{80BCA143-198D-4896-8D89-C32155823A79}"/>
          </ac:spMkLst>
        </pc:spChg>
        <pc:spChg chg="del">
          <ac:chgData name="Longueira Angel Alfonso Antonio" userId="98b170fc-3060-491c-afc1-cd88fa0a9cd4" providerId="ADAL" clId="{9EDF059B-6CF4-4CF8-9CC4-B347E627DA29}" dt="2020-07-07T10:51:05.954" v="2536" actId="478"/>
          <ac:spMkLst>
            <pc:docMk/>
            <pc:sldMk cId="1379353595" sldId="538"/>
            <ac:spMk id="65" creationId="{0C0D01B2-D18F-471E-BEF3-36FE86C64191}"/>
          </ac:spMkLst>
        </pc:spChg>
        <pc:spChg chg="mod">
          <ac:chgData name="Longueira Angel Alfonso Antonio" userId="98b170fc-3060-491c-afc1-cd88fa0a9cd4" providerId="ADAL" clId="{9EDF059B-6CF4-4CF8-9CC4-B347E627DA29}" dt="2020-07-07T11:07:42.047" v="2690" actId="1038"/>
          <ac:spMkLst>
            <pc:docMk/>
            <pc:sldMk cId="1379353595" sldId="538"/>
            <ac:spMk id="66" creationId="{AE82D358-F6E0-4441-A607-E2063F5642BD}"/>
          </ac:spMkLst>
        </pc:spChg>
        <pc:spChg chg="mod">
          <ac:chgData name="Longueira Angel Alfonso Antonio" userId="98b170fc-3060-491c-afc1-cd88fa0a9cd4" providerId="ADAL" clId="{9EDF059B-6CF4-4CF8-9CC4-B347E627DA29}" dt="2020-07-07T11:07:42.047" v="2690" actId="1038"/>
          <ac:spMkLst>
            <pc:docMk/>
            <pc:sldMk cId="1379353595" sldId="538"/>
            <ac:spMk id="76" creationId="{DECA74C0-FB73-4E06-82BF-0ED8EAF1689E}"/>
          </ac:spMkLst>
        </pc:spChg>
        <pc:spChg chg="mod">
          <ac:chgData name="Longueira Angel Alfonso Antonio" userId="98b170fc-3060-491c-afc1-cd88fa0a9cd4" providerId="ADAL" clId="{9EDF059B-6CF4-4CF8-9CC4-B347E627DA29}" dt="2020-07-07T11:07:42.047" v="2690" actId="1038"/>
          <ac:spMkLst>
            <pc:docMk/>
            <pc:sldMk cId="1379353595" sldId="538"/>
            <ac:spMk id="115" creationId="{2808DA7D-73DD-4D25-B6A3-D52C42284A93}"/>
          </ac:spMkLst>
        </pc:spChg>
        <pc:spChg chg="mod">
          <ac:chgData name="Longueira Angel Alfonso Antonio" userId="98b170fc-3060-491c-afc1-cd88fa0a9cd4" providerId="ADAL" clId="{9EDF059B-6CF4-4CF8-9CC4-B347E627DA29}" dt="2020-07-07T11:07:42.047" v="2690" actId="1038"/>
          <ac:spMkLst>
            <pc:docMk/>
            <pc:sldMk cId="1379353595" sldId="538"/>
            <ac:spMk id="116" creationId="{2CD185AA-C87F-433C-83F3-B697A49C99C1}"/>
          </ac:spMkLst>
        </pc:spChg>
        <pc:grpChg chg="mod">
          <ac:chgData name="Longueira Angel Alfonso Antonio" userId="98b170fc-3060-491c-afc1-cd88fa0a9cd4" providerId="ADAL" clId="{9EDF059B-6CF4-4CF8-9CC4-B347E627DA29}" dt="2020-07-07T11:07:42.047" v="2690" actId="1038"/>
          <ac:grpSpMkLst>
            <pc:docMk/>
            <pc:sldMk cId="1379353595" sldId="538"/>
            <ac:grpSpMk id="67" creationId="{A76C9292-E8B7-484D-9A50-11069EFBFF0F}"/>
          </ac:grpSpMkLst>
        </pc:grpChg>
        <pc:picChg chg="add del mod">
          <ac:chgData name="Longueira Angel Alfonso Antonio" userId="98b170fc-3060-491c-afc1-cd88fa0a9cd4" providerId="ADAL" clId="{9EDF059B-6CF4-4CF8-9CC4-B347E627DA29}" dt="2020-07-09T07:03:01.246" v="11936"/>
          <ac:picMkLst>
            <pc:docMk/>
            <pc:sldMk cId="1379353595" sldId="538"/>
            <ac:picMk id="4" creationId="{FB9C4B24-2C47-4406-B99C-E5142D183A2F}"/>
          </ac:picMkLst>
        </pc:picChg>
        <pc:picChg chg="add del mod">
          <ac:chgData name="Longueira Angel Alfonso Antonio" userId="98b170fc-3060-491c-afc1-cd88fa0a9cd4" providerId="ADAL" clId="{9EDF059B-6CF4-4CF8-9CC4-B347E627DA29}" dt="2020-07-09T08:23:12.724" v="12047"/>
          <ac:picMkLst>
            <pc:docMk/>
            <pc:sldMk cId="1379353595" sldId="538"/>
            <ac:picMk id="6" creationId="{E584D6EF-6853-496B-8440-01BF488F88D2}"/>
          </ac:picMkLst>
        </pc:picChg>
        <pc:picChg chg="add mod">
          <ac:chgData name="Longueira Angel Alfonso Antonio" userId="98b170fc-3060-491c-afc1-cd88fa0a9cd4" providerId="ADAL" clId="{9EDF059B-6CF4-4CF8-9CC4-B347E627DA29}" dt="2020-07-09T08:23:12.724" v="12047"/>
          <ac:picMkLst>
            <pc:docMk/>
            <pc:sldMk cId="1379353595" sldId="538"/>
            <ac:picMk id="7" creationId="{C859DF22-5D85-4641-927E-8C5FAC49694B}"/>
          </ac:picMkLst>
        </pc:picChg>
        <pc:picChg chg="mod">
          <ac:chgData name="Longueira Angel Alfonso Antonio" userId="98b170fc-3060-491c-afc1-cd88fa0a9cd4" providerId="ADAL" clId="{9EDF059B-6CF4-4CF8-9CC4-B347E627DA29}" dt="2020-07-07T11:07:42.047" v="2690" actId="1038"/>
          <ac:picMkLst>
            <pc:docMk/>
            <pc:sldMk cId="1379353595" sldId="538"/>
            <ac:picMk id="8" creationId="{048B0C42-3E7D-4DD1-9824-D4F4C8F34454}"/>
          </ac:picMkLst>
        </pc:picChg>
        <pc:picChg chg="mod">
          <ac:chgData name="Longueira Angel Alfonso Antonio" userId="98b170fc-3060-491c-afc1-cd88fa0a9cd4" providerId="ADAL" clId="{9EDF059B-6CF4-4CF8-9CC4-B347E627DA29}" dt="2020-07-07T11:07:42.047" v="2690" actId="1038"/>
          <ac:picMkLst>
            <pc:docMk/>
            <pc:sldMk cId="1379353595" sldId="538"/>
            <ac:picMk id="10" creationId="{01FE404C-BF78-4595-97C2-6694594CF9FB}"/>
          </ac:picMkLst>
        </pc:picChg>
        <pc:picChg chg="mod">
          <ac:chgData name="Longueira Angel Alfonso Antonio" userId="98b170fc-3060-491c-afc1-cd88fa0a9cd4" providerId="ADAL" clId="{9EDF059B-6CF4-4CF8-9CC4-B347E627DA29}" dt="2020-07-07T11:07:42.047" v="2690" actId="1038"/>
          <ac:picMkLst>
            <pc:docMk/>
            <pc:sldMk cId="1379353595" sldId="538"/>
            <ac:picMk id="14" creationId="{D7C8D110-B78C-4384-8D85-862E824239BE}"/>
          </ac:picMkLst>
        </pc:picChg>
        <pc:picChg chg="mod">
          <ac:chgData name="Longueira Angel Alfonso Antonio" userId="98b170fc-3060-491c-afc1-cd88fa0a9cd4" providerId="ADAL" clId="{9EDF059B-6CF4-4CF8-9CC4-B347E627DA29}" dt="2020-07-07T11:07:42.047" v="2690" actId="1038"/>
          <ac:picMkLst>
            <pc:docMk/>
            <pc:sldMk cId="1379353595" sldId="538"/>
            <ac:picMk id="15" creationId="{E513A236-7CDC-41D0-9DED-10DAA21C8099}"/>
          </ac:picMkLst>
        </pc:picChg>
        <pc:picChg chg="mod">
          <ac:chgData name="Longueira Angel Alfonso Antonio" userId="98b170fc-3060-491c-afc1-cd88fa0a9cd4" providerId="ADAL" clId="{9EDF059B-6CF4-4CF8-9CC4-B347E627DA29}" dt="2020-07-07T11:07:42.047" v="2690" actId="1038"/>
          <ac:picMkLst>
            <pc:docMk/>
            <pc:sldMk cId="1379353595" sldId="538"/>
            <ac:picMk id="25" creationId="{C1C8F477-884B-41F4-8BBD-66287398BEEF}"/>
          </ac:picMkLst>
        </pc:picChg>
        <pc:cxnChg chg="mod">
          <ac:chgData name="Longueira Angel Alfonso Antonio" userId="98b170fc-3060-491c-afc1-cd88fa0a9cd4" providerId="ADAL" clId="{9EDF059B-6CF4-4CF8-9CC4-B347E627DA29}" dt="2020-07-07T11:17:24.769" v="2856" actId="14100"/>
          <ac:cxnSpMkLst>
            <pc:docMk/>
            <pc:sldMk cId="1379353595" sldId="538"/>
            <ac:cxnSpMk id="20" creationId="{9F090ECD-BD79-4968-BF47-351EF89ED2CD}"/>
          </ac:cxnSpMkLst>
        </pc:cxnChg>
        <pc:cxnChg chg="mod">
          <ac:chgData name="Longueira Angel Alfonso Antonio" userId="98b170fc-3060-491c-afc1-cd88fa0a9cd4" providerId="ADAL" clId="{9EDF059B-6CF4-4CF8-9CC4-B347E627DA29}" dt="2020-07-07T11:07:42.047" v="2690" actId="1038"/>
          <ac:cxnSpMkLst>
            <pc:docMk/>
            <pc:sldMk cId="1379353595" sldId="538"/>
            <ac:cxnSpMk id="40" creationId="{75866404-238D-4F67-9867-CD8E3D4840E5}"/>
          </ac:cxnSpMkLst>
        </pc:cxnChg>
        <pc:cxnChg chg="mod">
          <ac:chgData name="Longueira Angel Alfonso Antonio" userId="98b170fc-3060-491c-afc1-cd88fa0a9cd4" providerId="ADAL" clId="{9EDF059B-6CF4-4CF8-9CC4-B347E627DA29}" dt="2020-07-07T11:07:42.047" v="2690" actId="1038"/>
          <ac:cxnSpMkLst>
            <pc:docMk/>
            <pc:sldMk cId="1379353595" sldId="538"/>
            <ac:cxnSpMk id="56" creationId="{D302CE89-71A9-4728-A2A5-41BD896BE689}"/>
          </ac:cxnSpMkLst>
        </pc:cxnChg>
        <pc:cxnChg chg="mod">
          <ac:chgData name="Longueira Angel Alfonso Antonio" userId="98b170fc-3060-491c-afc1-cd88fa0a9cd4" providerId="ADAL" clId="{9EDF059B-6CF4-4CF8-9CC4-B347E627DA29}" dt="2020-07-07T11:07:42.047" v="2690" actId="1038"/>
          <ac:cxnSpMkLst>
            <pc:docMk/>
            <pc:sldMk cId="1379353595" sldId="538"/>
            <ac:cxnSpMk id="80" creationId="{346CA645-CE10-4761-B7FE-92853F0185AD}"/>
          </ac:cxnSpMkLst>
        </pc:cxnChg>
        <pc:cxnChg chg="mod">
          <ac:chgData name="Longueira Angel Alfonso Antonio" userId="98b170fc-3060-491c-afc1-cd88fa0a9cd4" providerId="ADAL" clId="{9EDF059B-6CF4-4CF8-9CC4-B347E627DA29}" dt="2020-07-07T11:07:42.047" v="2690" actId="1038"/>
          <ac:cxnSpMkLst>
            <pc:docMk/>
            <pc:sldMk cId="1379353595" sldId="538"/>
            <ac:cxnSpMk id="103" creationId="{42C497B9-EE4D-4C37-9621-463892725045}"/>
          </ac:cxnSpMkLst>
        </pc:cxnChg>
        <pc:cxnChg chg="mod">
          <ac:chgData name="Longueira Angel Alfonso Antonio" userId="98b170fc-3060-491c-afc1-cd88fa0a9cd4" providerId="ADAL" clId="{9EDF059B-6CF4-4CF8-9CC4-B347E627DA29}" dt="2020-07-07T11:07:42.047" v="2690" actId="1038"/>
          <ac:cxnSpMkLst>
            <pc:docMk/>
            <pc:sldMk cId="1379353595" sldId="538"/>
            <ac:cxnSpMk id="119" creationId="{504E969F-10D8-44F6-83D6-EE91D3346271}"/>
          </ac:cxnSpMkLst>
        </pc:cxnChg>
      </pc:sldChg>
      <pc:sldChg chg="addSp delSp modSp add mod modTransition modAnim modNotesTx">
        <pc:chgData name="Longueira Angel Alfonso Antonio" userId="98b170fc-3060-491c-afc1-cd88fa0a9cd4" providerId="ADAL" clId="{9EDF059B-6CF4-4CF8-9CC4-B347E627DA29}" dt="2020-07-09T08:27:17.858" v="12056"/>
        <pc:sldMkLst>
          <pc:docMk/>
          <pc:sldMk cId="2532544255" sldId="539"/>
        </pc:sldMkLst>
        <pc:spChg chg="mod">
          <ac:chgData name="Longueira Angel Alfonso Antonio" userId="98b170fc-3060-491c-afc1-cd88fa0a9cd4" providerId="ADAL" clId="{9EDF059B-6CF4-4CF8-9CC4-B347E627DA29}" dt="2020-07-07T11:16:24.891" v="2847" actId="1035"/>
          <ac:spMkLst>
            <pc:docMk/>
            <pc:sldMk cId="2532544255" sldId="539"/>
            <ac:spMk id="23" creationId="{9166AD6F-86C8-4DD1-A244-9154E17FA213}"/>
          </ac:spMkLst>
        </pc:spChg>
        <pc:spChg chg="add mod">
          <ac:chgData name="Longueira Angel Alfonso Antonio" userId="98b170fc-3060-491c-afc1-cd88fa0a9cd4" providerId="ADAL" clId="{9EDF059B-6CF4-4CF8-9CC4-B347E627DA29}" dt="2020-07-07T13:01:49.935" v="3872"/>
          <ac:spMkLst>
            <pc:docMk/>
            <pc:sldMk cId="2532544255" sldId="539"/>
            <ac:spMk id="36" creationId="{15C4E76D-4240-4B52-9553-20DE3E3D7AC4}"/>
          </ac:spMkLst>
        </pc:spChg>
        <pc:spChg chg="add mod">
          <ac:chgData name="Longueira Angel Alfonso Antonio" userId="98b170fc-3060-491c-afc1-cd88fa0a9cd4" providerId="ADAL" clId="{9EDF059B-6CF4-4CF8-9CC4-B347E627DA29}" dt="2020-07-07T21:28:17.510" v="4453" actId="20577"/>
          <ac:spMkLst>
            <pc:docMk/>
            <pc:sldMk cId="2532544255" sldId="539"/>
            <ac:spMk id="37" creationId="{8532AE2E-1EBD-4180-8A78-5A049C46DBE2}"/>
          </ac:spMkLst>
        </pc:spChg>
        <pc:spChg chg="add mod">
          <ac:chgData name="Longueira Angel Alfonso Antonio" userId="98b170fc-3060-491c-afc1-cd88fa0a9cd4" providerId="ADAL" clId="{9EDF059B-6CF4-4CF8-9CC4-B347E627DA29}" dt="2020-07-08T07:02:58.884" v="7018"/>
          <ac:spMkLst>
            <pc:docMk/>
            <pc:sldMk cId="2532544255" sldId="539"/>
            <ac:spMk id="38" creationId="{00D9E33F-33FF-41D0-9BF5-49DBD106A6E4}"/>
          </ac:spMkLst>
        </pc:spChg>
        <pc:spChg chg="del mod">
          <ac:chgData name="Longueira Angel Alfonso Antonio" userId="98b170fc-3060-491c-afc1-cd88fa0a9cd4" providerId="ADAL" clId="{9EDF059B-6CF4-4CF8-9CC4-B347E627DA29}" dt="2020-07-07T13:03:09.579" v="3875" actId="21"/>
          <ac:spMkLst>
            <pc:docMk/>
            <pc:sldMk cId="2532544255" sldId="539"/>
            <ac:spMk id="41" creationId="{208AADBE-4689-4E13-988D-A147D72A0B89}"/>
          </ac:spMkLst>
        </pc:spChg>
        <pc:spChg chg="del">
          <ac:chgData name="Longueira Angel Alfonso Antonio" userId="98b170fc-3060-491c-afc1-cd88fa0a9cd4" providerId="ADAL" clId="{9EDF059B-6CF4-4CF8-9CC4-B347E627DA29}" dt="2020-07-08T07:02:58.019" v="7017" actId="478"/>
          <ac:spMkLst>
            <pc:docMk/>
            <pc:sldMk cId="2532544255" sldId="539"/>
            <ac:spMk id="46" creationId="{5126FCC6-7C9A-40DB-9F90-9A21ED4D1D21}"/>
          </ac:spMkLst>
        </pc:spChg>
        <pc:picChg chg="add del mod">
          <ac:chgData name="Longueira Angel Alfonso Antonio" userId="98b170fc-3060-491c-afc1-cd88fa0a9cd4" providerId="ADAL" clId="{9EDF059B-6CF4-4CF8-9CC4-B347E627DA29}" dt="2020-07-09T07:03:01.246" v="11936"/>
          <ac:picMkLst>
            <pc:docMk/>
            <pc:sldMk cId="2532544255" sldId="539"/>
            <ac:picMk id="4" creationId="{2E29569E-78DF-4DD6-8382-7A36A85A628A}"/>
          </ac:picMkLst>
        </pc:picChg>
        <pc:picChg chg="add del mod">
          <ac:chgData name="Longueira Angel Alfonso Antonio" userId="98b170fc-3060-491c-afc1-cd88fa0a9cd4" providerId="ADAL" clId="{9EDF059B-6CF4-4CF8-9CC4-B347E627DA29}" dt="2020-07-09T08:23:41.397" v="12051"/>
          <ac:picMkLst>
            <pc:docMk/>
            <pc:sldMk cId="2532544255" sldId="539"/>
            <ac:picMk id="6" creationId="{F581AAE6-D255-416E-9EC8-66DD686FC44E}"/>
          </ac:picMkLst>
        </pc:picChg>
        <pc:picChg chg="add del mod">
          <ac:chgData name="Longueira Angel Alfonso Antonio" userId="98b170fc-3060-491c-afc1-cd88fa0a9cd4" providerId="ADAL" clId="{9EDF059B-6CF4-4CF8-9CC4-B347E627DA29}" dt="2020-07-09T08:24:57.019" v="12052"/>
          <ac:picMkLst>
            <pc:docMk/>
            <pc:sldMk cId="2532544255" sldId="539"/>
            <ac:picMk id="7" creationId="{3BCBDBDA-9355-4F78-84B8-574403F007D7}"/>
          </ac:picMkLst>
        </pc:picChg>
        <pc:picChg chg="add del mod">
          <ac:chgData name="Longueira Angel Alfonso Antonio" userId="98b170fc-3060-491c-afc1-cd88fa0a9cd4" providerId="ADAL" clId="{9EDF059B-6CF4-4CF8-9CC4-B347E627DA29}" dt="2020-07-09T08:25:17.352" v="12053"/>
          <ac:picMkLst>
            <pc:docMk/>
            <pc:sldMk cId="2532544255" sldId="539"/>
            <ac:picMk id="9" creationId="{865C3487-5A47-4857-8F76-790FB021A88E}"/>
          </ac:picMkLst>
        </pc:picChg>
        <pc:picChg chg="add del mod">
          <ac:chgData name="Longueira Angel Alfonso Antonio" userId="98b170fc-3060-491c-afc1-cd88fa0a9cd4" providerId="ADAL" clId="{9EDF059B-6CF4-4CF8-9CC4-B347E627DA29}" dt="2020-07-09T08:25:56.706" v="12054"/>
          <ac:picMkLst>
            <pc:docMk/>
            <pc:sldMk cId="2532544255" sldId="539"/>
            <ac:picMk id="11" creationId="{29AB8D7A-30CE-451F-B854-90265854FEFC}"/>
          </ac:picMkLst>
        </pc:picChg>
        <pc:picChg chg="add del mod">
          <ac:chgData name="Longueira Angel Alfonso Antonio" userId="98b170fc-3060-491c-afc1-cd88fa0a9cd4" providerId="ADAL" clId="{9EDF059B-6CF4-4CF8-9CC4-B347E627DA29}" dt="2020-07-09T08:26:19.557" v="12055"/>
          <ac:picMkLst>
            <pc:docMk/>
            <pc:sldMk cId="2532544255" sldId="539"/>
            <ac:picMk id="12" creationId="{BDDFCDBA-1629-428B-8D84-EFC90871EEEE}"/>
          </ac:picMkLst>
        </pc:picChg>
        <pc:picChg chg="add del mod">
          <ac:chgData name="Longueira Angel Alfonso Antonio" userId="98b170fc-3060-491c-afc1-cd88fa0a9cd4" providerId="ADAL" clId="{9EDF059B-6CF4-4CF8-9CC4-B347E627DA29}" dt="2020-07-09T08:27:17.858" v="12056"/>
          <ac:picMkLst>
            <pc:docMk/>
            <pc:sldMk cId="2532544255" sldId="539"/>
            <ac:picMk id="13" creationId="{453F8028-F701-44F8-AA7A-973BD6994C4E}"/>
          </ac:picMkLst>
        </pc:picChg>
        <pc:picChg chg="add mod">
          <ac:chgData name="Longueira Angel Alfonso Antonio" userId="98b170fc-3060-491c-afc1-cd88fa0a9cd4" providerId="ADAL" clId="{9EDF059B-6CF4-4CF8-9CC4-B347E627DA29}" dt="2020-07-09T08:27:17.858" v="12056"/>
          <ac:picMkLst>
            <pc:docMk/>
            <pc:sldMk cId="2532544255" sldId="539"/>
            <ac:picMk id="16" creationId="{635DDA10-F1BD-401B-A605-9488ADB1DDBF}"/>
          </ac:picMkLst>
        </pc:picChg>
        <pc:cxnChg chg="mod">
          <ac:chgData name="Longueira Angel Alfonso Antonio" userId="98b170fc-3060-491c-afc1-cd88fa0a9cd4" providerId="ADAL" clId="{9EDF059B-6CF4-4CF8-9CC4-B347E627DA29}" dt="2020-07-07T11:16:24.891" v="2847" actId="1035"/>
          <ac:cxnSpMkLst>
            <pc:docMk/>
            <pc:sldMk cId="2532544255" sldId="539"/>
            <ac:cxnSpMk id="20" creationId="{9F090ECD-BD79-4968-BF47-351EF89ED2CD}"/>
          </ac:cxnSpMkLst>
        </pc:cxnChg>
      </pc:sldChg>
      <pc:sldChg chg="addSp delSp modSp add mod modTransition modAnim modNotesTx">
        <pc:chgData name="Longueira Angel Alfonso Antonio" userId="98b170fc-3060-491c-afc1-cd88fa0a9cd4" providerId="ADAL" clId="{9EDF059B-6CF4-4CF8-9CC4-B347E627DA29}" dt="2020-07-09T08:34:31.627" v="12090"/>
        <pc:sldMkLst>
          <pc:docMk/>
          <pc:sldMk cId="321280334" sldId="540"/>
        </pc:sldMkLst>
        <pc:spChg chg="add mod">
          <ac:chgData name="Longueira Angel Alfonso Antonio" userId="98b170fc-3060-491c-afc1-cd88fa0a9cd4" providerId="ADAL" clId="{9EDF059B-6CF4-4CF8-9CC4-B347E627DA29}" dt="2020-07-08T07:03:09.653" v="7022"/>
          <ac:spMkLst>
            <pc:docMk/>
            <pc:sldMk cId="321280334" sldId="540"/>
            <ac:spMk id="35" creationId="{CCB2509F-C7C2-457B-A80D-97CC5733CF71}"/>
          </ac:spMkLst>
        </pc:spChg>
        <pc:spChg chg="mod">
          <ac:chgData name="Longueira Angel Alfonso Antonio" userId="98b170fc-3060-491c-afc1-cd88fa0a9cd4" providerId="ADAL" clId="{9EDF059B-6CF4-4CF8-9CC4-B347E627DA29}" dt="2020-07-07T21:39:30.739" v="4462" actId="20577"/>
          <ac:spMkLst>
            <pc:docMk/>
            <pc:sldMk cId="321280334" sldId="540"/>
            <ac:spMk id="41" creationId="{208AADBE-4689-4E13-988D-A147D72A0B89}"/>
          </ac:spMkLst>
        </pc:spChg>
        <pc:spChg chg="del">
          <ac:chgData name="Longueira Angel Alfonso Antonio" userId="98b170fc-3060-491c-afc1-cd88fa0a9cd4" providerId="ADAL" clId="{9EDF059B-6CF4-4CF8-9CC4-B347E627DA29}" dt="2020-07-08T07:03:08.918" v="7021" actId="478"/>
          <ac:spMkLst>
            <pc:docMk/>
            <pc:sldMk cId="321280334" sldId="540"/>
            <ac:spMk id="46" creationId="{5126FCC6-7C9A-40DB-9F90-9A21ED4D1D21}"/>
          </ac:spMkLst>
        </pc:spChg>
        <pc:picChg chg="add del mod">
          <ac:chgData name="Longueira Angel Alfonso Antonio" userId="98b170fc-3060-491c-afc1-cd88fa0a9cd4" providerId="ADAL" clId="{9EDF059B-6CF4-4CF8-9CC4-B347E627DA29}" dt="2020-07-09T07:03:01.246" v="11936"/>
          <ac:picMkLst>
            <pc:docMk/>
            <pc:sldMk cId="321280334" sldId="540"/>
            <ac:picMk id="4" creationId="{FA241160-79C5-4CD3-A7A2-D9D9CD207D83}"/>
          </ac:picMkLst>
        </pc:picChg>
        <pc:picChg chg="add del mod">
          <ac:chgData name="Longueira Angel Alfonso Antonio" userId="98b170fc-3060-491c-afc1-cd88fa0a9cd4" providerId="ADAL" clId="{9EDF059B-6CF4-4CF8-9CC4-B347E627DA29}" dt="2020-07-09T08:30:18.628" v="12081"/>
          <ac:picMkLst>
            <pc:docMk/>
            <pc:sldMk cId="321280334" sldId="540"/>
            <ac:picMk id="6" creationId="{C978F6F7-C849-40BD-84EC-C0033A85B0FE}"/>
          </ac:picMkLst>
        </pc:picChg>
        <pc:picChg chg="add del mod">
          <ac:chgData name="Longueira Angel Alfonso Antonio" userId="98b170fc-3060-491c-afc1-cd88fa0a9cd4" providerId="ADAL" clId="{9EDF059B-6CF4-4CF8-9CC4-B347E627DA29}" dt="2020-07-09T08:30:25.606" v="12082"/>
          <ac:picMkLst>
            <pc:docMk/>
            <pc:sldMk cId="321280334" sldId="540"/>
            <ac:picMk id="7" creationId="{DC4DD83F-E374-4AEB-BEE0-2873454E6F9E}"/>
          </ac:picMkLst>
        </pc:picChg>
        <pc:picChg chg="add del mod">
          <ac:chgData name="Longueira Angel Alfonso Antonio" userId="98b170fc-3060-491c-afc1-cd88fa0a9cd4" providerId="ADAL" clId="{9EDF059B-6CF4-4CF8-9CC4-B347E627DA29}" dt="2020-07-09T08:31:04.873" v="12083"/>
          <ac:picMkLst>
            <pc:docMk/>
            <pc:sldMk cId="321280334" sldId="540"/>
            <ac:picMk id="9" creationId="{7659A41B-22BF-47D1-B090-E986AA5E4D48}"/>
          </ac:picMkLst>
        </pc:picChg>
        <pc:picChg chg="add del mod">
          <ac:chgData name="Longueira Angel Alfonso Antonio" userId="98b170fc-3060-491c-afc1-cd88fa0a9cd4" providerId="ADAL" clId="{9EDF059B-6CF4-4CF8-9CC4-B347E627DA29}" dt="2020-07-09T08:31:10.669" v="12084"/>
          <ac:picMkLst>
            <pc:docMk/>
            <pc:sldMk cId="321280334" sldId="540"/>
            <ac:picMk id="11" creationId="{E0E7B86A-A120-465D-BCC5-1E1D03CFAB5C}"/>
          </ac:picMkLst>
        </pc:picChg>
        <pc:picChg chg="add del mod">
          <ac:chgData name="Longueira Angel Alfonso Antonio" userId="98b170fc-3060-491c-afc1-cd88fa0a9cd4" providerId="ADAL" clId="{9EDF059B-6CF4-4CF8-9CC4-B347E627DA29}" dt="2020-07-09T08:31:29.092" v="12085"/>
          <ac:picMkLst>
            <pc:docMk/>
            <pc:sldMk cId="321280334" sldId="540"/>
            <ac:picMk id="12" creationId="{99F3EA85-D5B7-4343-8D12-7CC3D31DF8A5}"/>
          </ac:picMkLst>
        </pc:picChg>
        <pc:picChg chg="add del mod">
          <ac:chgData name="Longueira Angel Alfonso Antonio" userId="98b170fc-3060-491c-afc1-cd88fa0a9cd4" providerId="ADAL" clId="{9EDF059B-6CF4-4CF8-9CC4-B347E627DA29}" dt="2020-07-09T08:32:45.110" v="12087"/>
          <ac:picMkLst>
            <pc:docMk/>
            <pc:sldMk cId="321280334" sldId="540"/>
            <ac:picMk id="13" creationId="{E6CFCBC0-53B6-4659-B3EF-148D68B2078D}"/>
          </ac:picMkLst>
        </pc:picChg>
        <pc:picChg chg="add del mod">
          <ac:chgData name="Longueira Angel Alfonso Antonio" userId="98b170fc-3060-491c-afc1-cd88fa0a9cd4" providerId="ADAL" clId="{9EDF059B-6CF4-4CF8-9CC4-B347E627DA29}" dt="2020-07-09T08:33:03.428" v="12088"/>
          <ac:picMkLst>
            <pc:docMk/>
            <pc:sldMk cId="321280334" sldId="540"/>
            <ac:picMk id="16" creationId="{AA3AD358-1498-4A9E-908B-39522504DCCD}"/>
          </ac:picMkLst>
        </pc:picChg>
        <pc:picChg chg="add del mod">
          <ac:chgData name="Longueira Angel Alfonso Antonio" userId="98b170fc-3060-491c-afc1-cd88fa0a9cd4" providerId="ADAL" clId="{9EDF059B-6CF4-4CF8-9CC4-B347E627DA29}" dt="2020-07-09T08:33:23.777" v="12089"/>
          <ac:picMkLst>
            <pc:docMk/>
            <pc:sldMk cId="321280334" sldId="540"/>
            <ac:picMk id="17" creationId="{BA951D31-710F-4600-B0E0-78E7A786B887}"/>
          </ac:picMkLst>
        </pc:picChg>
        <pc:picChg chg="add del mod">
          <ac:chgData name="Longueira Angel Alfonso Antonio" userId="98b170fc-3060-491c-afc1-cd88fa0a9cd4" providerId="ADAL" clId="{9EDF059B-6CF4-4CF8-9CC4-B347E627DA29}" dt="2020-07-09T08:34:31.627" v="12090"/>
          <ac:picMkLst>
            <pc:docMk/>
            <pc:sldMk cId="321280334" sldId="540"/>
            <ac:picMk id="18" creationId="{A1CEC9D3-686E-4586-BE2D-0038FC41FEA8}"/>
          </ac:picMkLst>
        </pc:picChg>
        <pc:picChg chg="add mod">
          <ac:chgData name="Longueira Angel Alfonso Antonio" userId="98b170fc-3060-491c-afc1-cd88fa0a9cd4" providerId="ADAL" clId="{9EDF059B-6CF4-4CF8-9CC4-B347E627DA29}" dt="2020-07-09T08:34:31.627" v="12090"/>
          <ac:picMkLst>
            <pc:docMk/>
            <pc:sldMk cId="321280334" sldId="540"/>
            <ac:picMk id="19" creationId="{0CD7E849-ED4E-4CD3-96F7-858340233892}"/>
          </ac:picMkLst>
        </pc:picChg>
        <pc:cxnChg chg="mod">
          <ac:chgData name="Longueira Angel Alfonso Antonio" userId="98b170fc-3060-491c-afc1-cd88fa0a9cd4" providerId="ADAL" clId="{9EDF059B-6CF4-4CF8-9CC4-B347E627DA29}" dt="2020-07-07T11:53:36.499" v="2862" actId="33986"/>
          <ac:cxnSpMkLst>
            <pc:docMk/>
            <pc:sldMk cId="321280334" sldId="540"/>
            <ac:cxnSpMk id="20" creationId="{9F090ECD-BD79-4968-BF47-351EF89ED2CD}"/>
          </ac:cxnSpMkLst>
        </pc:cxnChg>
      </pc:sldChg>
      <pc:sldChg chg="addSp delSp modSp new mod ord modTransition modAnim modNotes modNotesTx">
        <pc:chgData name="Longueira Angel Alfonso Antonio" userId="98b170fc-3060-491c-afc1-cd88fa0a9cd4" providerId="ADAL" clId="{9EDF059B-6CF4-4CF8-9CC4-B347E627DA29}" dt="2020-07-09T08:53:54.114" v="12117"/>
        <pc:sldMkLst>
          <pc:docMk/>
          <pc:sldMk cId="1599679826" sldId="541"/>
        </pc:sldMkLst>
        <pc:spChg chg="mod">
          <ac:chgData name="Longueira Angel Alfonso Antonio" userId="98b170fc-3060-491c-afc1-cd88fa0a9cd4" providerId="ADAL" clId="{9EDF059B-6CF4-4CF8-9CC4-B347E627DA29}" dt="2020-07-08T10:50:33.272" v="10925" actId="20577"/>
          <ac:spMkLst>
            <pc:docMk/>
            <pc:sldMk cId="1599679826" sldId="541"/>
            <ac:spMk id="2" creationId="{75505C55-25A3-4B0F-BF89-C9613581C89B}"/>
          </ac:spMkLst>
        </pc:spChg>
        <pc:spChg chg="add del mod">
          <ac:chgData name="Longueira Angel Alfonso Antonio" userId="98b170fc-3060-491c-afc1-cd88fa0a9cd4" providerId="ADAL" clId="{9EDF059B-6CF4-4CF8-9CC4-B347E627DA29}" dt="2020-07-07T12:05:09.653" v="3026" actId="478"/>
          <ac:spMkLst>
            <pc:docMk/>
            <pc:sldMk cId="1599679826" sldId="541"/>
            <ac:spMk id="7" creationId="{F1959305-0432-4698-93C2-6498071464AE}"/>
          </ac:spMkLst>
        </pc:spChg>
        <pc:spChg chg="add del mod">
          <ac:chgData name="Longueira Angel Alfonso Antonio" userId="98b170fc-3060-491c-afc1-cd88fa0a9cd4" providerId="ADAL" clId="{9EDF059B-6CF4-4CF8-9CC4-B347E627DA29}" dt="2020-07-07T12:05:24.445" v="3031" actId="478"/>
          <ac:spMkLst>
            <pc:docMk/>
            <pc:sldMk cId="1599679826" sldId="541"/>
            <ac:spMk id="9" creationId="{2DDFC68A-2E74-4B8C-AAB2-262A7FD0B6AA}"/>
          </ac:spMkLst>
        </pc:spChg>
        <pc:spChg chg="add del mod">
          <ac:chgData name="Longueira Angel Alfonso Antonio" userId="98b170fc-3060-491c-afc1-cd88fa0a9cd4" providerId="ADAL" clId="{9EDF059B-6CF4-4CF8-9CC4-B347E627DA29}" dt="2020-07-07T12:04:27.374" v="3017" actId="478"/>
          <ac:spMkLst>
            <pc:docMk/>
            <pc:sldMk cId="1599679826" sldId="541"/>
            <ac:spMk id="10" creationId="{E96247BE-2BFC-4D15-8ED5-914D6175B183}"/>
          </ac:spMkLst>
        </pc:spChg>
        <pc:spChg chg="add del mod">
          <ac:chgData name="Longueira Angel Alfonso Antonio" userId="98b170fc-3060-491c-afc1-cd88fa0a9cd4" providerId="ADAL" clId="{9EDF059B-6CF4-4CF8-9CC4-B347E627DA29}" dt="2020-07-07T12:04:27.374" v="3017" actId="478"/>
          <ac:spMkLst>
            <pc:docMk/>
            <pc:sldMk cId="1599679826" sldId="541"/>
            <ac:spMk id="11" creationId="{115EB55E-4B86-45BD-A3D6-D0E9D1615E4B}"/>
          </ac:spMkLst>
        </pc:spChg>
        <pc:spChg chg="add del mod">
          <ac:chgData name="Longueira Angel Alfonso Antonio" userId="98b170fc-3060-491c-afc1-cd88fa0a9cd4" providerId="ADAL" clId="{9EDF059B-6CF4-4CF8-9CC4-B347E627DA29}" dt="2020-07-07T12:04:27.374" v="3017" actId="478"/>
          <ac:spMkLst>
            <pc:docMk/>
            <pc:sldMk cId="1599679826" sldId="541"/>
            <ac:spMk id="12" creationId="{BC16EBE7-4B70-4DC1-A930-95C590E085E0}"/>
          </ac:spMkLst>
        </pc:spChg>
        <pc:spChg chg="add del mod">
          <ac:chgData name="Longueira Angel Alfonso Antonio" userId="98b170fc-3060-491c-afc1-cd88fa0a9cd4" providerId="ADAL" clId="{9EDF059B-6CF4-4CF8-9CC4-B347E627DA29}" dt="2020-07-07T12:04:27.374" v="3017" actId="478"/>
          <ac:spMkLst>
            <pc:docMk/>
            <pc:sldMk cId="1599679826" sldId="541"/>
            <ac:spMk id="13" creationId="{B5CD5DAC-B90B-43E9-BA3E-B87AF80EFAA7}"/>
          </ac:spMkLst>
        </pc:spChg>
        <pc:spChg chg="add del mod">
          <ac:chgData name="Longueira Angel Alfonso Antonio" userId="98b170fc-3060-491c-afc1-cd88fa0a9cd4" providerId="ADAL" clId="{9EDF059B-6CF4-4CF8-9CC4-B347E627DA29}" dt="2020-07-07T12:04:27.374" v="3017" actId="478"/>
          <ac:spMkLst>
            <pc:docMk/>
            <pc:sldMk cId="1599679826" sldId="541"/>
            <ac:spMk id="14" creationId="{DF60D5BF-40DF-4E34-95FF-0E2A3313D255}"/>
          </ac:spMkLst>
        </pc:spChg>
        <pc:spChg chg="mod">
          <ac:chgData name="Longueira Angel Alfonso Antonio" userId="98b170fc-3060-491c-afc1-cd88fa0a9cd4" providerId="ADAL" clId="{9EDF059B-6CF4-4CF8-9CC4-B347E627DA29}" dt="2020-07-07T12:04:22.341" v="3016"/>
          <ac:spMkLst>
            <pc:docMk/>
            <pc:sldMk cId="1599679826" sldId="541"/>
            <ac:spMk id="16" creationId="{1A39D646-BA17-464C-B99A-E2C781A43A59}"/>
          </ac:spMkLst>
        </pc:spChg>
        <pc:spChg chg="mod">
          <ac:chgData name="Longueira Angel Alfonso Antonio" userId="98b170fc-3060-491c-afc1-cd88fa0a9cd4" providerId="ADAL" clId="{9EDF059B-6CF4-4CF8-9CC4-B347E627DA29}" dt="2020-07-07T12:04:22.341" v="3016"/>
          <ac:spMkLst>
            <pc:docMk/>
            <pc:sldMk cId="1599679826" sldId="541"/>
            <ac:spMk id="19" creationId="{9E073F7B-5B17-4F67-BD01-61C028E4B95A}"/>
          </ac:spMkLst>
        </pc:spChg>
        <pc:spChg chg="mod">
          <ac:chgData name="Longueira Angel Alfonso Antonio" userId="98b170fc-3060-491c-afc1-cd88fa0a9cd4" providerId="ADAL" clId="{9EDF059B-6CF4-4CF8-9CC4-B347E627DA29}" dt="2020-07-07T12:04:22.341" v="3016"/>
          <ac:spMkLst>
            <pc:docMk/>
            <pc:sldMk cId="1599679826" sldId="541"/>
            <ac:spMk id="20" creationId="{41F9A45A-95BF-403E-BA47-444D3312E494}"/>
          </ac:spMkLst>
        </pc:spChg>
        <pc:spChg chg="mod">
          <ac:chgData name="Longueira Angel Alfonso Antonio" userId="98b170fc-3060-491c-afc1-cd88fa0a9cd4" providerId="ADAL" clId="{9EDF059B-6CF4-4CF8-9CC4-B347E627DA29}" dt="2020-07-07T12:04:22.341" v="3016"/>
          <ac:spMkLst>
            <pc:docMk/>
            <pc:sldMk cId="1599679826" sldId="541"/>
            <ac:spMk id="21" creationId="{20529016-9C1C-45D8-AF79-6EED572B7A0E}"/>
          </ac:spMkLst>
        </pc:spChg>
        <pc:spChg chg="mod">
          <ac:chgData name="Longueira Angel Alfonso Antonio" userId="98b170fc-3060-491c-afc1-cd88fa0a9cd4" providerId="ADAL" clId="{9EDF059B-6CF4-4CF8-9CC4-B347E627DA29}" dt="2020-07-07T12:04:22.341" v="3016"/>
          <ac:spMkLst>
            <pc:docMk/>
            <pc:sldMk cId="1599679826" sldId="541"/>
            <ac:spMk id="22" creationId="{A0078F3A-49DE-4C0C-99CA-5E973BA548A2}"/>
          </ac:spMkLst>
        </pc:spChg>
        <pc:spChg chg="add del mod">
          <ac:chgData name="Longueira Angel Alfonso Antonio" userId="98b170fc-3060-491c-afc1-cd88fa0a9cd4" providerId="ADAL" clId="{9EDF059B-6CF4-4CF8-9CC4-B347E627DA29}" dt="2020-07-07T12:04:27.374" v="3017" actId="478"/>
          <ac:spMkLst>
            <pc:docMk/>
            <pc:sldMk cId="1599679826" sldId="541"/>
            <ac:spMk id="23" creationId="{F3C1919A-5603-466F-B8D7-7BDBA86781A9}"/>
          </ac:spMkLst>
        </pc:spChg>
        <pc:spChg chg="add mod">
          <ac:chgData name="Longueira Angel Alfonso Antonio" userId="98b170fc-3060-491c-afc1-cd88fa0a9cd4" providerId="ADAL" clId="{9EDF059B-6CF4-4CF8-9CC4-B347E627DA29}" dt="2020-07-07T12:07:54.281" v="3079" actId="1076"/>
          <ac:spMkLst>
            <pc:docMk/>
            <pc:sldMk cId="1599679826" sldId="541"/>
            <ac:spMk id="24" creationId="{4688BD0A-1D6E-4C32-B6C1-A0442AF9C439}"/>
          </ac:spMkLst>
        </pc:spChg>
        <pc:spChg chg="mod">
          <ac:chgData name="Longueira Angel Alfonso Antonio" userId="98b170fc-3060-491c-afc1-cd88fa0a9cd4" providerId="ADAL" clId="{9EDF059B-6CF4-4CF8-9CC4-B347E627DA29}" dt="2020-07-07T12:04:22.341" v="3016"/>
          <ac:spMkLst>
            <pc:docMk/>
            <pc:sldMk cId="1599679826" sldId="541"/>
            <ac:spMk id="26" creationId="{C97BCFDC-44F9-4516-B72E-F6B2EC012962}"/>
          </ac:spMkLst>
        </pc:spChg>
        <pc:spChg chg="mod">
          <ac:chgData name="Longueira Angel Alfonso Antonio" userId="98b170fc-3060-491c-afc1-cd88fa0a9cd4" providerId="ADAL" clId="{9EDF059B-6CF4-4CF8-9CC4-B347E627DA29}" dt="2020-07-07T12:04:22.341" v="3016"/>
          <ac:spMkLst>
            <pc:docMk/>
            <pc:sldMk cId="1599679826" sldId="541"/>
            <ac:spMk id="28" creationId="{3FCBAA40-43A9-48D7-924A-CEA30BBE287A}"/>
          </ac:spMkLst>
        </pc:spChg>
        <pc:spChg chg="mod">
          <ac:chgData name="Longueira Angel Alfonso Antonio" userId="98b170fc-3060-491c-afc1-cd88fa0a9cd4" providerId="ADAL" clId="{9EDF059B-6CF4-4CF8-9CC4-B347E627DA29}" dt="2020-07-07T12:04:22.341" v="3016"/>
          <ac:spMkLst>
            <pc:docMk/>
            <pc:sldMk cId="1599679826" sldId="541"/>
            <ac:spMk id="29" creationId="{D2AAC40A-28A7-4F81-A167-DD24BFAECB6E}"/>
          </ac:spMkLst>
        </pc:spChg>
        <pc:spChg chg="mod">
          <ac:chgData name="Longueira Angel Alfonso Antonio" userId="98b170fc-3060-491c-afc1-cd88fa0a9cd4" providerId="ADAL" clId="{9EDF059B-6CF4-4CF8-9CC4-B347E627DA29}" dt="2020-07-07T12:04:22.341" v="3016"/>
          <ac:spMkLst>
            <pc:docMk/>
            <pc:sldMk cId="1599679826" sldId="541"/>
            <ac:spMk id="30" creationId="{D454B44F-6957-4110-A691-66D3BA9F26FE}"/>
          </ac:spMkLst>
        </pc:spChg>
        <pc:spChg chg="mod">
          <ac:chgData name="Longueira Angel Alfonso Antonio" userId="98b170fc-3060-491c-afc1-cd88fa0a9cd4" providerId="ADAL" clId="{9EDF059B-6CF4-4CF8-9CC4-B347E627DA29}" dt="2020-07-07T12:04:22.341" v="3016"/>
          <ac:spMkLst>
            <pc:docMk/>
            <pc:sldMk cId="1599679826" sldId="541"/>
            <ac:spMk id="31" creationId="{66D92397-D432-4D93-9FE5-5244CCBAF55E}"/>
          </ac:spMkLst>
        </pc:spChg>
        <pc:spChg chg="mod">
          <ac:chgData name="Longueira Angel Alfonso Antonio" userId="98b170fc-3060-491c-afc1-cd88fa0a9cd4" providerId="ADAL" clId="{9EDF059B-6CF4-4CF8-9CC4-B347E627DA29}" dt="2020-07-07T12:04:22.341" v="3016"/>
          <ac:spMkLst>
            <pc:docMk/>
            <pc:sldMk cId="1599679826" sldId="541"/>
            <ac:spMk id="32" creationId="{DFC7839F-6684-46AB-9DD9-79ABB5229BDB}"/>
          </ac:spMkLst>
        </pc:spChg>
        <pc:spChg chg="add del mod">
          <ac:chgData name="Longueira Angel Alfonso Antonio" userId="98b170fc-3060-491c-afc1-cd88fa0a9cd4" providerId="ADAL" clId="{9EDF059B-6CF4-4CF8-9CC4-B347E627DA29}" dt="2020-07-07T12:11:26.390" v="3150" actId="14100"/>
          <ac:spMkLst>
            <pc:docMk/>
            <pc:sldMk cId="1599679826" sldId="541"/>
            <ac:spMk id="33" creationId="{2A832F1E-CF5A-449C-903A-397CBFFC9DCF}"/>
          </ac:spMkLst>
        </pc:spChg>
        <pc:spChg chg="add mod">
          <ac:chgData name="Longueira Angel Alfonso Antonio" userId="98b170fc-3060-491c-afc1-cd88fa0a9cd4" providerId="ADAL" clId="{9EDF059B-6CF4-4CF8-9CC4-B347E627DA29}" dt="2020-07-07T12:11:53.025" v="3151" actId="14100"/>
          <ac:spMkLst>
            <pc:docMk/>
            <pc:sldMk cId="1599679826" sldId="541"/>
            <ac:spMk id="34" creationId="{14297D7B-3B40-4019-8959-54E7E00E5396}"/>
          </ac:spMkLst>
        </pc:spChg>
        <pc:spChg chg="add mod">
          <ac:chgData name="Longueira Angel Alfonso Antonio" userId="98b170fc-3060-491c-afc1-cd88fa0a9cd4" providerId="ADAL" clId="{9EDF059B-6CF4-4CF8-9CC4-B347E627DA29}" dt="2020-07-07T12:07:04.006" v="3071" actId="1076"/>
          <ac:spMkLst>
            <pc:docMk/>
            <pc:sldMk cId="1599679826" sldId="541"/>
            <ac:spMk id="35" creationId="{A1583D9A-5A4F-40EC-A4D7-00FB8708FCA0}"/>
          </ac:spMkLst>
        </pc:spChg>
        <pc:spChg chg="add mod">
          <ac:chgData name="Longueira Angel Alfonso Antonio" userId="98b170fc-3060-491c-afc1-cd88fa0a9cd4" providerId="ADAL" clId="{9EDF059B-6CF4-4CF8-9CC4-B347E627DA29}" dt="2020-07-07T12:10:10.697" v="3100" actId="1076"/>
          <ac:spMkLst>
            <pc:docMk/>
            <pc:sldMk cId="1599679826" sldId="541"/>
            <ac:spMk id="52" creationId="{7405623F-4C9F-407D-9CFF-566507DDB09C}"/>
          </ac:spMkLst>
        </pc:spChg>
        <pc:spChg chg="add del mod">
          <ac:chgData name="Longueira Angel Alfonso Antonio" userId="98b170fc-3060-491c-afc1-cd88fa0a9cd4" providerId="ADAL" clId="{9EDF059B-6CF4-4CF8-9CC4-B347E627DA29}" dt="2020-07-07T12:10:59.364" v="3130" actId="478"/>
          <ac:spMkLst>
            <pc:docMk/>
            <pc:sldMk cId="1599679826" sldId="541"/>
            <ac:spMk id="60" creationId="{33F4A919-B052-4F44-B579-DE74CF8C1B5D}"/>
          </ac:spMkLst>
        </pc:spChg>
        <pc:grpChg chg="add del mod">
          <ac:chgData name="Longueira Angel Alfonso Antonio" userId="98b170fc-3060-491c-afc1-cd88fa0a9cd4" providerId="ADAL" clId="{9EDF059B-6CF4-4CF8-9CC4-B347E627DA29}" dt="2020-07-07T12:04:27.374" v="3017" actId="478"/>
          <ac:grpSpMkLst>
            <pc:docMk/>
            <pc:sldMk cId="1599679826" sldId="541"/>
            <ac:grpSpMk id="15" creationId="{06EC36BC-6BED-4241-B40A-4B49166617F8}"/>
          </ac:grpSpMkLst>
        </pc:grpChg>
        <pc:grpChg chg="mod">
          <ac:chgData name="Longueira Angel Alfonso Antonio" userId="98b170fc-3060-491c-afc1-cd88fa0a9cd4" providerId="ADAL" clId="{9EDF059B-6CF4-4CF8-9CC4-B347E627DA29}" dt="2020-07-07T12:04:22.341" v="3016"/>
          <ac:grpSpMkLst>
            <pc:docMk/>
            <pc:sldMk cId="1599679826" sldId="541"/>
            <ac:grpSpMk id="17" creationId="{22820759-6A46-4962-ACED-8BEC78D671F7}"/>
          </ac:grpSpMkLst>
        </pc:grpChg>
        <pc:grpChg chg="mod">
          <ac:chgData name="Longueira Angel Alfonso Antonio" userId="98b170fc-3060-491c-afc1-cd88fa0a9cd4" providerId="ADAL" clId="{9EDF059B-6CF4-4CF8-9CC4-B347E627DA29}" dt="2020-07-07T12:04:22.341" v="3016"/>
          <ac:grpSpMkLst>
            <pc:docMk/>
            <pc:sldMk cId="1599679826" sldId="541"/>
            <ac:grpSpMk id="18" creationId="{6B6B7FF6-8324-4F4D-B39A-58AC1FF81FDD}"/>
          </ac:grpSpMkLst>
        </pc:grpChg>
        <pc:grpChg chg="add del mod">
          <ac:chgData name="Longueira Angel Alfonso Antonio" userId="98b170fc-3060-491c-afc1-cd88fa0a9cd4" providerId="ADAL" clId="{9EDF059B-6CF4-4CF8-9CC4-B347E627DA29}" dt="2020-07-07T12:05:24.445" v="3031" actId="478"/>
          <ac:grpSpMkLst>
            <pc:docMk/>
            <pc:sldMk cId="1599679826" sldId="541"/>
            <ac:grpSpMk id="25" creationId="{E07CE05C-0AF0-436D-9E26-BB88BAC24218}"/>
          </ac:grpSpMkLst>
        </pc:grpChg>
        <pc:grpChg chg="mod">
          <ac:chgData name="Longueira Angel Alfonso Antonio" userId="98b170fc-3060-491c-afc1-cd88fa0a9cd4" providerId="ADAL" clId="{9EDF059B-6CF4-4CF8-9CC4-B347E627DA29}" dt="2020-07-07T12:04:22.341" v="3016"/>
          <ac:grpSpMkLst>
            <pc:docMk/>
            <pc:sldMk cId="1599679826" sldId="541"/>
            <ac:grpSpMk id="27" creationId="{E50F0E92-486D-44FF-839F-55B4C9BEF008}"/>
          </ac:grpSpMkLst>
        </pc:grpChg>
        <pc:picChg chg="add del mod">
          <ac:chgData name="Longueira Angel Alfonso Antonio" userId="98b170fc-3060-491c-afc1-cd88fa0a9cd4" providerId="ADAL" clId="{9EDF059B-6CF4-4CF8-9CC4-B347E627DA29}" dt="2020-07-09T07:03:01.246" v="11936"/>
          <ac:picMkLst>
            <pc:docMk/>
            <pc:sldMk cId="1599679826" sldId="541"/>
            <ac:picMk id="4" creationId="{9A7A2437-DFBE-4923-9ACD-F1B0BA50868A}"/>
          </ac:picMkLst>
        </pc:picChg>
        <pc:picChg chg="add del mod">
          <ac:chgData name="Longueira Angel Alfonso Antonio" userId="98b170fc-3060-491c-afc1-cd88fa0a9cd4" providerId="ADAL" clId="{9EDF059B-6CF4-4CF8-9CC4-B347E627DA29}" dt="2020-07-09T08:52:03.534" v="12116"/>
          <ac:picMkLst>
            <pc:docMk/>
            <pc:sldMk cId="1599679826" sldId="541"/>
            <ac:picMk id="5" creationId="{E93BE1F4-4AF7-40E5-9B8D-15D499AE548B}"/>
          </ac:picMkLst>
        </pc:picChg>
        <pc:picChg chg="add del mod">
          <ac:chgData name="Longueira Angel Alfonso Antonio" userId="98b170fc-3060-491c-afc1-cd88fa0a9cd4" providerId="ADAL" clId="{9EDF059B-6CF4-4CF8-9CC4-B347E627DA29}" dt="2020-07-09T08:53:54.114" v="12117"/>
          <ac:picMkLst>
            <pc:docMk/>
            <pc:sldMk cId="1599679826" sldId="541"/>
            <ac:picMk id="6" creationId="{719B694D-9CB8-4D7E-B51C-DF419B363DE9}"/>
          </ac:picMkLst>
        </pc:picChg>
        <pc:picChg chg="add mod">
          <ac:chgData name="Longueira Angel Alfonso Antonio" userId="98b170fc-3060-491c-afc1-cd88fa0a9cd4" providerId="ADAL" clId="{9EDF059B-6CF4-4CF8-9CC4-B347E627DA29}" dt="2020-07-09T08:53:54.114" v="12117"/>
          <ac:picMkLst>
            <pc:docMk/>
            <pc:sldMk cId="1599679826" sldId="541"/>
            <ac:picMk id="7" creationId="{510BED71-155E-4E59-BB74-9B2D89FD840B}"/>
          </ac:picMkLst>
        </pc:picChg>
        <pc:picChg chg="add mod">
          <ac:chgData name="Longueira Angel Alfonso Antonio" userId="98b170fc-3060-491c-afc1-cd88fa0a9cd4" providerId="ADAL" clId="{9EDF059B-6CF4-4CF8-9CC4-B347E627DA29}" dt="2020-07-07T12:07:04.006" v="3071" actId="1076"/>
          <ac:picMkLst>
            <pc:docMk/>
            <pc:sldMk cId="1599679826" sldId="541"/>
            <ac:picMk id="8" creationId="{C7DDBA6C-444C-46D9-9E61-0566714B29C2}"/>
          </ac:picMkLst>
        </pc:picChg>
        <pc:cxnChg chg="add del mod">
          <ac:chgData name="Longueira Angel Alfonso Antonio" userId="98b170fc-3060-491c-afc1-cd88fa0a9cd4" providerId="ADAL" clId="{9EDF059B-6CF4-4CF8-9CC4-B347E627DA29}" dt="2020-07-07T12:05:12.125" v="3027" actId="478"/>
          <ac:cxnSpMkLst>
            <pc:docMk/>
            <pc:sldMk cId="1599679826" sldId="541"/>
            <ac:cxnSpMk id="4" creationId="{487B6A0A-9E31-44F7-81C6-FDD8C09D0EB9}"/>
          </ac:cxnSpMkLst>
        </pc:cxnChg>
        <pc:cxnChg chg="add del mod">
          <ac:chgData name="Longueira Angel Alfonso Antonio" userId="98b170fc-3060-491c-afc1-cd88fa0a9cd4" providerId="ADAL" clId="{9EDF059B-6CF4-4CF8-9CC4-B347E627DA29}" dt="2020-07-07T12:05:18.069" v="3030" actId="478"/>
          <ac:cxnSpMkLst>
            <pc:docMk/>
            <pc:sldMk cId="1599679826" sldId="541"/>
            <ac:cxnSpMk id="5" creationId="{768197FE-9C49-4427-BF2B-273DA9B56C4C}"/>
          </ac:cxnSpMkLst>
        </pc:cxnChg>
        <pc:cxnChg chg="add del mod">
          <ac:chgData name="Longueira Angel Alfonso Antonio" userId="98b170fc-3060-491c-afc1-cd88fa0a9cd4" providerId="ADAL" clId="{9EDF059B-6CF4-4CF8-9CC4-B347E627DA29}" dt="2020-07-07T12:05:18.069" v="3030" actId="478"/>
          <ac:cxnSpMkLst>
            <pc:docMk/>
            <pc:sldMk cId="1599679826" sldId="541"/>
            <ac:cxnSpMk id="6" creationId="{66604D93-2F58-4CEA-BEA5-98831DD997B6}"/>
          </ac:cxnSpMkLst>
        </pc:cxnChg>
        <pc:cxnChg chg="add mod">
          <ac:chgData name="Longueira Angel Alfonso Antonio" userId="98b170fc-3060-491c-afc1-cd88fa0a9cd4" providerId="ADAL" clId="{9EDF059B-6CF4-4CF8-9CC4-B347E627DA29}" dt="2020-07-07T12:08:17.549" v="3082" actId="692"/>
          <ac:cxnSpMkLst>
            <pc:docMk/>
            <pc:sldMk cId="1599679826" sldId="541"/>
            <ac:cxnSpMk id="45" creationId="{72435CD1-3E7C-44AB-95B5-7C98B74E4962}"/>
          </ac:cxnSpMkLst>
        </pc:cxnChg>
        <pc:cxnChg chg="add mod">
          <ac:chgData name="Longueira Angel Alfonso Antonio" userId="98b170fc-3060-491c-afc1-cd88fa0a9cd4" providerId="ADAL" clId="{9EDF059B-6CF4-4CF8-9CC4-B347E627DA29}" dt="2020-07-07T12:11:26.390" v="3150" actId="14100"/>
          <ac:cxnSpMkLst>
            <pc:docMk/>
            <pc:sldMk cId="1599679826" sldId="541"/>
            <ac:cxnSpMk id="47" creationId="{E4D091D6-9E59-4BFB-9D3A-A3603B5282D5}"/>
          </ac:cxnSpMkLst>
        </pc:cxnChg>
        <pc:cxnChg chg="add mod">
          <ac:chgData name="Longueira Angel Alfonso Antonio" userId="98b170fc-3060-491c-afc1-cd88fa0a9cd4" providerId="ADAL" clId="{9EDF059B-6CF4-4CF8-9CC4-B347E627DA29}" dt="2020-07-07T12:11:53.025" v="3151" actId="14100"/>
          <ac:cxnSpMkLst>
            <pc:docMk/>
            <pc:sldMk cId="1599679826" sldId="541"/>
            <ac:cxnSpMk id="56" creationId="{D81743C1-BF97-481E-B709-CD485F6DA2AD}"/>
          </ac:cxnSpMkLst>
        </pc:cxnChg>
      </pc:sldChg>
      <pc:sldChg chg="addSp delSp modSp add mod modTransition modAnim modNotesTx">
        <pc:chgData name="Longueira Angel Alfonso Antonio" userId="98b170fc-3060-491c-afc1-cd88fa0a9cd4" providerId="ADAL" clId="{9EDF059B-6CF4-4CF8-9CC4-B347E627DA29}" dt="2020-07-09T08:29:14.879" v="12079"/>
        <pc:sldMkLst>
          <pc:docMk/>
          <pc:sldMk cId="3040125543" sldId="542"/>
        </pc:sldMkLst>
        <pc:spChg chg="add mod">
          <ac:chgData name="Longueira Angel Alfonso Antonio" userId="98b170fc-3060-491c-afc1-cd88fa0a9cd4" providerId="ADAL" clId="{9EDF059B-6CF4-4CF8-9CC4-B347E627DA29}" dt="2020-07-07T13:04:55.369" v="3886" actId="2711"/>
          <ac:spMkLst>
            <pc:docMk/>
            <pc:sldMk cId="3040125543" sldId="542"/>
            <ac:spMk id="36" creationId="{BD3C38A4-0DF3-4F3D-896C-C15EAE50CE36}"/>
          </ac:spMkLst>
        </pc:spChg>
        <pc:spChg chg="add mod">
          <ac:chgData name="Longueira Angel Alfonso Antonio" userId="98b170fc-3060-491c-afc1-cd88fa0a9cd4" providerId="ADAL" clId="{9EDF059B-6CF4-4CF8-9CC4-B347E627DA29}" dt="2020-07-07T13:05:01.529" v="3887" actId="2711"/>
          <ac:spMkLst>
            <pc:docMk/>
            <pc:sldMk cId="3040125543" sldId="542"/>
            <ac:spMk id="37" creationId="{6FB7389D-D11D-4D94-9B6E-5F9716AB0E2D}"/>
          </ac:spMkLst>
        </pc:spChg>
        <pc:spChg chg="add mod">
          <ac:chgData name="Longueira Angel Alfonso Antonio" userId="98b170fc-3060-491c-afc1-cd88fa0a9cd4" providerId="ADAL" clId="{9EDF059B-6CF4-4CF8-9CC4-B347E627DA29}" dt="2020-07-07T13:04:55.369" v="3886" actId="2711"/>
          <ac:spMkLst>
            <pc:docMk/>
            <pc:sldMk cId="3040125543" sldId="542"/>
            <ac:spMk id="38" creationId="{77814196-57B2-41B6-9C67-4F9F161F7187}"/>
          </ac:spMkLst>
        </pc:spChg>
        <pc:spChg chg="add mod">
          <ac:chgData name="Longueira Angel Alfonso Antonio" userId="98b170fc-3060-491c-afc1-cd88fa0a9cd4" providerId="ADAL" clId="{9EDF059B-6CF4-4CF8-9CC4-B347E627DA29}" dt="2020-07-07T12:20:42.414" v="3252" actId="1036"/>
          <ac:spMkLst>
            <pc:docMk/>
            <pc:sldMk cId="3040125543" sldId="542"/>
            <ac:spMk id="39" creationId="{E1ABFE41-8D2E-42A2-AAED-F2827127A9D8}"/>
          </ac:spMkLst>
        </pc:spChg>
        <pc:spChg chg="mod">
          <ac:chgData name="Longueira Angel Alfonso Antonio" userId="98b170fc-3060-491c-afc1-cd88fa0a9cd4" providerId="ADAL" clId="{9EDF059B-6CF4-4CF8-9CC4-B347E627DA29}" dt="2020-07-07T12:22:35.586" v="3275"/>
          <ac:spMkLst>
            <pc:docMk/>
            <pc:sldMk cId="3040125543" sldId="542"/>
            <ac:spMk id="41" creationId="{208AADBE-4689-4E13-988D-A147D72A0B89}"/>
          </ac:spMkLst>
        </pc:spChg>
        <pc:spChg chg="add mod">
          <ac:chgData name="Longueira Angel Alfonso Antonio" userId="98b170fc-3060-491c-afc1-cd88fa0a9cd4" providerId="ADAL" clId="{9EDF059B-6CF4-4CF8-9CC4-B347E627DA29}" dt="2020-07-07T12:20:42.414" v="3252" actId="1036"/>
          <ac:spMkLst>
            <pc:docMk/>
            <pc:sldMk cId="3040125543" sldId="542"/>
            <ac:spMk id="43" creationId="{69ECFBDF-4034-4938-A246-514E2481F6DD}"/>
          </ac:spMkLst>
        </pc:spChg>
        <pc:spChg chg="del">
          <ac:chgData name="Longueira Angel Alfonso Antonio" userId="98b170fc-3060-491c-afc1-cd88fa0a9cd4" providerId="ADAL" clId="{9EDF059B-6CF4-4CF8-9CC4-B347E627DA29}" dt="2020-07-08T07:03:04.336" v="7019" actId="478"/>
          <ac:spMkLst>
            <pc:docMk/>
            <pc:sldMk cId="3040125543" sldId="542"/>
            <ac:spMk id="46" creationId="{5126FCC6-7C9A-40DB-9F90-9A21ED4D1D21}"/>
          </ac:spMkLst>
        </pc:spChg>
        <pc:spChg chg="add mod">
          <ac:chgData name="Longueira Angel Alfonso Antonio" userId="98b170fc-3060-491c-afc1-cd88fa0a9cd4" providerId="ADAL" clId="{9EDF059B-6CF4-4CF8-9CC4-B347E627DA29}" dt="2020-07-07T13:05:14.592" v="3891" actId="1076"/>
          <ac:spMkLst>
            <pc:docMk/>
            <pc:sldMk cId="3040125543" sldId="542"/>
            <ac:spMk id="48" creationId="{E72D3E26-3EB3-47F8-8DBB-284DB772D546}"/>
          </ac:spMkLst>
        </pc:spChg>
        <pc:spChg chg="add mod">
          <ac:chgData name="Longueira Angel Alfonso Antonio" userId="98b170fc-3060-491c-afc1-cd88fa0a9cd4" providerId="ADAL" clId="{9EDF059B-6CF4-4CF8-9CC4-B347E627DA29}" dt="2020-07-07T13:04:55.369" v="3886" actId="2711"/>
          <ac:spMkLst>
            <pc:docMk/>
            <pc:sldMk cId="3040125543" sldId="542"/>
            <ac:spMk id="50" creationId="{6A08A504-CF90-4738-ABC6-8D53FFCD446B}"/>
          </ac:spMkLst>
        </pc:spChg>
        <pc:spChg chg="add mod">
          <ac:chgData name="Longueira Angel Alfonso Antonio" userId="98b170fc-3060-491c-afc1-cd88fa0a9cd4" providerId="ADAL" clId="{9EDF059B-6CF4-4CF8-9CC4-B347E627DA29}" dt="2020-07-07T13:05:14.592" v="3891" actId="1076"/>
          <ac:spMkLst>
            <pc:docMk/>
            <pc:sldMk cId="3040125543" sldId="542"/>
            <ac:spMk id="52" creationId="{E0932E7B-F7BE-49D5-BE0F-7C774501F9F2}"/>
          </ac:spMkLst>
        </pc:spChg>
        <pc:spChg chg="add mod">
          <ac:chgData name="Longueira Angel Alfonso Antonio" userId="98b170fc-3060-491c-afc1-cd88fa0a9cd4" providerId="ADAL" clId="{9EDF059B-6CF4-4CF8-9CC4-B347E627DA29}" dt="2020-07-07T12:20:42.414" v="3252" actId="1036"/>
          <ac:spMkLst>
            <pc:docMk/>
            <pc:sldMk cId="3040125543" sldId="542"/>
            <ac:spMk id="53" creationId="{917DFB13-70E4-4348-991F-8F65B3F7617A}"/>
          </ac:spMkLst>
        </pc:spChg>
        <pc:spChg chg="add mod">
          <ac:chgData name="Longueira Angel Alfonso Antonio" userId="98b170fc-3060-491c-afc1-cd88fa0a9cd4" providerId="ADAL" clId="{9EDF059B-6CF4-4CF8-9CC4-B347E627DA29}" dt="2020-07-07T12:23:12.676" v="3294" actId="14100"/>
          <ac:spMkLst>
            <pc:docMk/>
            <pc:sldMk cId="3040125543" sldId="542"/>
            <ac:spMk id="60" creationId="{30BD8830-9A3F-4389-8052-5B2FDBD72525}"/>
          </ac:spMkLst>
        </pc:spChg>
        <pc:spChg chg="add mod">
          <ac:chgData name="Longueira Angel Alfonso Antonio" userId="98b170fc-3060-491c-afc1-cd88fa0a9cd4" providerId="ADAL" clId="{9EDF059B-6CF4-4CF8-9CC4-B347E627DA29}" dt="2020-07-08T07:03:05.379" v="7020"/>
          <ac:spMkLst>
            <pc:docMk/>
            <pc:sldMk cId="3040125543" sldId="542"/>
            <ac:spMk id="61" creationId="{C2D533C2-5B38-4826-B4D0-7B8BA0CAF866}"/>
          </ac:spMkLst>
        </pc:spChg>
        <pc:picChg chg="add del mod">
          <ac:chgData name="Longueira Angel Alfonso Antonio" userId="98b170fc-3060-491c-afc1-cd88fa0a9cd4" providerId="ADAL" clId="{9EDF059B-6CF4-4CF8-9CC4-B347E627DA29}" dt="2020-07-09T07:03:01.246" v="11936"/>
          <ac:picMkLst>
            <pc:docMk/>
            <pc:sldMk cId="3040125543" sldId="542"/>
            <ac:picMk id="4" creationId="{0C1E5761-0D5F-4B1A-9093-F55675C2D57B}"/>
          </ac:picMkLst>
        </pc:picChg>
        <pc:picChg chg="add del mod">
          <ac:chgData name="Longueira Angel Alfonso Antonio" userId="98b170fc-3060-491c-afc1-cd88fa0a9cd4" providerId="ADAL" clId="{9EDF059B-6CF4-4CF8-9CC4-B347E627DA29}" dt="2020-07-09T08:29:14.879" v="12079"/>
          <ac:picMkLst>
            <pc:docMk/>
            <pc:sldMk cId="3040125543" sldId="542"/>
            <ac:picMk id="6" creationId="{1EBD8D75-CF63-4FA8-8B54-0528CFEF4890}"/>
          </ac:picMkLst>
        </pc:picChg>
        <pc:picChg chg="add mod">
          <ac:chgData name="Longueira Angel Alfonso Antonio" userId="98b170fc-3060-491c-afc1-cd88fa0a9cd4" providerId="ADAL" clId="{9EDF059B-6CF4-4CF8-9CC4-B347E627DA29}" dt="2020-07-09T08:29:14.879" v="12079"/>
          <ac:picMkLst>
            <pc:docMk/>
            <pc:sldMk cId="3040125543" sldId="542"/>
            <ac:picMk id="7" creationId="{59366A5B-2ECB-49FF-8CD2-1E76D540F2C3}"/>
          </ac:picMkLst>
        </pc:picChg>
        <pc:picChg chg="add mod">
          <ac:chgData name="Longueira Angel Alfonso Antonio" userId="98b170fc-3060-491c-afc1-cd88fa0a9cd4" providerId="ADAL" clId="{9EDF059B-6CF4-4CF8-9CC4-B347E627DA29}" dt="2020-07-07T12:20:42.414" v="3252" actId="1036"/>
          <ac:picMkLst>
            <pc:docMk/>
            <pc:sldMk cId="3040125543" sldId="542"/>
            <ac:picMk id="42" creationId="{C50D5D57-2E35-4F04-A506-12E004448D2F}"/>
          </ac:picMkLst>
        </pc:picChg>
        <pc:picChg chg="add mod">
          <ac:chgData name="Longueira Angel Alfonso Antonio" userId="98b170fc-3060-491c-afc1-cd88fa0a9cd4" providerId="ADAL" clId="{9EDF059B-6CF4-4CF8-9CC4-B347E627DA29}" dt="2020-07-07T12:20:42.414" v="3252" actId="1036"/>
          <ac:picMkLst>
            <pc:docMk/>
            <pc:sldMk cId="3040125543" sldId="542"/>
            <ac:picMk id="44" creationId="{C361D737-2BB2-475B-87ED-F6FBB41DF0A5}"/>
          </ac:picMkLst>
        </pc:picChg>
        <pc:picChg chg="add mod">
          <ac:chgData name="Longueira Angel Alfonso Antonio" userId="98b170fc-3060-491c-afc1-cd88fa0a9cd4" providerId="ADAL" clId="{9EDF059B-6CF4-4CF8-9CC4-B347E627DA29}" dt="2020-07-07T12:20:42.414" v="3252" actId="1036"/>
          <ac:picMkLst>
            <pc:docMk/>
            <pc:sldMk cId="3040125543" sldId="542"/>
            <ac:picMk id="54" creationId="{0A0A1BDF-0807-4E07-9677-CAD8561C41BA}"/>
          </ac:picMkLst>
        </pc:picChg>
        <pc:cxnChg chg="mod">
          <ac:chgData name="Longueira Angel Alfonso Antonio" userId="98b170fc-3060-491c-afc1-cd88fa0a9cd4" providerId="ADAL" clId="{9EDF059B-6CF4-4CF8-9CC4-B347E627DA29}" dt="2020-07-07T12:12:25.564" v="3154" actId="33986"/>
          <ac:cxnSpMkLst>
            <pc:docMk/>
            <pc:sldMk cId="3040125543" sldId="542"/>
            <ac:cxnSpMk id="20" creationId="{9F090ECD-BD79-4968-BF47-351EF89ED2CD}"/>
          </ac:cxnSpMkLst>
        </pc:cxnChg>
        <pc:cxnChg chg="add mod">
          <ac:chgData name="Longueira Angel Alfonso Antonio" userId="98b170fc-3060-491c-afc1-cd88fa0a9cd4" providerId="ADAL" clId="{9EDF059B-6CF4-4CF8-9CC4-B347E627DA29}" dt="2020-07-07T13:05:01.529" v="3887" actId="2711"/>
          <ac:cxnSpMkLst>
            <pc:docMk/>
            <pc:sldMk cId="3040125543" sldId="542"/>
            <ac:cxnSpMk id="45" creationId="{57FC902D-F7B3-4C30-8AB0-F8163CDD9A00}"/>
          </ac:cxnSpMkLst>
        </pc:cxnChg>
        <pc:cxnChg chg="add mod">
          <ac:chgData name="Longueira Angel Alfonso Antonio" userId="98b170fc-3060-491c-afc1-cd88fa0a9cd4" providerId="ADAL" clId="{9EDF059B-6CF4-4CF8-9CC4-B347E627DA29}" dt="2020-07-07T19:14:03.270" v="4004" actId="692"/>
          <ac:cxnSpMkLst>
            <pc:docMk/>
            <pc:sldMk cId="3040125543" sldId="542"/>
            <ac:cxnSpMk id="51" creationId="{28B7573D-14BF-40A3-AAA1-51E54105C1D9}"/>
          </ac:cxnSpMkLst>
        </pc:cxnChg>
        <pc:cxnChg chg="add mod">
          <ac:chgData name="Longueira Angel Alfonso Antonio" userId="98b170fc-3060-491c-afc1-cd88fa0a9cd4" providerId="ADAL" clId="{9EDF059B-6CF4-4CF8-9CC4-B347E627DA29}" dt="2020-07-07T13:05:01.529" v="3887" actId="2711"/>
          <ac:cxnSpMkLst>
            <pc:docMk/>
            <pc:sldMk cId="3040125543" sldId="542"/>
            <ac:cxnSpMk id="58" creationId="{10BACB6C-5511-4C46-923E-8560D018C6F2}"/>
          </ac:cxnSpMkLst>
        </pc:cxnChg>
      </pc:sldChg>
      <pc:sldChg chg="addSp delSp modSp add del mod modNotesTx">
        <pc:chgData name="Longueira Angel Alfonso Antonio" userId="98b170fc-3060-491c-afc1-cd88fa0a9cd4" providerId="ADAL" clId="{9EDF059B-6CF4-4CF8-9CC4-B347E627DA29}" dt="2020-07-07T13:04:09.300" v="3883" actId="47"/>
        <pc:sldMkLst>
          <pc:docMk/>
          <pc:sldMk cId="3094027078" sldId="543"/>
        </pc:sldMkLst>
        <pc:spChg chg="add del mod">
          <ac:chgData name="Longueira Angel Alfonso Antonio" userId="98b170fc-3060-491c-afc1-cd88fa0a9cd4" providerId="ADAL" clId="{9EDF059B-6CF4-4CF8-9CC4-B347E627DA29}" dt="2020-07-07T12:45:52.638" v="3556" actId="21"/>
          <ac:spMkLst>
            <pc:docMk/>
            <pc:sldMk cId="3094027078" sldId="543"/>
            <ac:spMk id="36" creationId="{47DF7732-C077-4570-8871-3E319E429DE7}"/>
          </ac:spMkLst>
        </pc:spChg>
        <pc:spChg chg="add del mod">
          <ac:chgData name="Longueira Angel Alfonso Antonio" userId="98b170fc-3060-491c-afc1-cd88fa0a9cd4" providerId="ADAL" clId="{9EDF059B-6CF4-4CF8-9CC4-B347E627DA29}" dt="2020-07-07T12:46:02.777" v="3559"/>
          <ac:spMkLst>
            <pc:docMk/>
            <pc:sldMk cId="3094027078" sldId="543"/>
            <ac:spMk id="37" creationId="{5E6F113D-5C05-4CB3-B24B-4E8797E6D091}"/>
          </ac:spMkLst>
        </pc:spChg>
        <pc:spChg chg="add del mod">
          <ac:chgData name="Longueira Angel Alfonso Antonio" userId="98b170fc-3060-491c-afc1-cd88fa0a9cd4" providerId="ADAL" clId="{9EDF059B-6CF4-4CF8-9CC4-B347E627DA29}" dt="2020-07-07T13:02:18.481" v="3874" actId="478"/>
          <ac:spMkLst>
            <pc:docMk/>
            <pc:sldMk cId="3094027078" sldId="543"/>
            <ac:spMk id="38" creationId="{3889E82A-5EFB-473D-9D35-7B9464AD0055}"/>
          </ac:spMkLst>
        </pc:spChg>
        <pc:spChg chg="add mod">
          <ac:chgData name="Longueira Angel Alfonso Antonio" userId="98b170fc-3060-491c-afc1-cd88fa0a9cd4" providerId="ADAL" clId="{9EDF059B-6CF4-4CF8-9CC4-B347E627DA29}" dt="2020-07-07T13:03:15.063" v="3877"/>
          <ac:spMkLst>
            <pc:docMk/>
            <pc:sldMk cId="3094027078" sldId="543"/>
            <ac:spMk id="39" creationId="{60AA6B15-0341-40F2-A2EC-0438ECA7A41F}"/>
          </ac:spMkLst>
        </pc:spChg>
        <pc:spChg chg="del mod">
          <ac:chgData name="Longueira Angel Alfonso Antonio" userId="98b170fc-3060-491c-afc1-cd88fa0a9cd4" providerId="ADAL" clId="{9EDF059B-6CF4-4CF8-9CC4-B347E627DA29}" dt="2020-07-07T13:03:16.674" v="3878" actId="21"/>
          <ac:spMkLst>
            <pc:docMk/>
            <pc:sldMk cId="3094027078" sldId="543"/>
            <ac:spMk id="41" creationId="{208AADBE-4689-4E13-988D-A147D72A0B89}"/>
          </ac:spMkLst>
        </pc:spChg>
      </pc:sldChg>
      <pc:sldChg chg="addSp delSp modSp add mod ord modTransition modAnim modNotesTx">
        <pc:chgData name="Longueira Angel Alfonso Antonio" userId="98b170fc-3060-491c-afc1-cd88fa0a9cd4" providerId="ADAL" clId="{9EDF059B-6CF4-4CF8-9CC4-B347E627DA29}" dt="2020-07-09T08:45:09.290" v="12104"/>
        <pc:sldMkLst>
          <pc:docMk/>
          <pc:sldMk cId="3864275236" sldId="544"/>
        </pc:sldMkLst>
        <pc:spChg chg="mod">
          <ac:chgData name="Longueira Angel Alfonso Antonio" userId="98b170fc-3060-491c-afc1-cd88fa0a9cd4" providerId="ADAL" clId="{9EDF059B-6CF4-4CF8-9CC4-B347E627DA29}" dt="2020-07-08T10:50:50.892" v="10926"/>
          <ac:spMkLst>
            <pc:docMk/>
            <pc:sldMk cId="3864275236" sldId="544"/>
            <ac:spMk id="2" creationId="{3D9E7182-A3C7-4946-BF93-C2051017B543}"/>
          </ac:spMkLst>
        </pc:spChg>
        <pc:spChg chg="mod">
          <ac:chgData name="Longueira Angel Alfonso Antonio" userId="98b170fc-3060-491c-afc1-cd88fa0a9cd4" providerId="ADAL" clId="{9EDF059B-6CF4-4CF8-9CC4-B347E627DA29}" dt="2020-07-07T12:59:53.012" v="3849" actId="1076"/>
          <ac:spMkLst>
            <pc:docMk/>
            <pc:sldMk cId="3864275236" sldId="544"/>
            <ac:spMk id="29" creationId="{F34903BE-C64F-4F48-A442-9F1B542DCD11}"/>
          </ac:spMkLst>
        </pc:spChg>
        <pc:spChg chg="mod">
          <ac:chgData name="Longueira Angel Alfonso Antonio" userId="98b170fc-3060-491c-afc1-cd88fa0a9cd4" providerId="ADAL" clId="{9EDF059B-6CF4-4CF8-9CC4-B347E627DA29}" dt="2020-07-07T12:57:03.245" v="3782" actId="14100"/>
          <ac:spMkLst>
            <pc:docMk/>
            <pc:sldMk cId="3864275236" sldId="544"/>
            <ac:spMk id="45" creationId="{B5F06FFC-6A05-41DB-873E-A5A033F34382}"/>
          </ac:spMkLst>
        </pc:spChg>
        <pc:spChg chg="add del">
          <ac:chgData name="Longueira Angel Alfonso Antonio" userId="98b170fc-3060-491c-afc1-cd88fa0a9cd4" providerId="ADAL" clId="{9EDF059B-6CF4-4CF8-9CC4-B347E627DA29}" dt="2020-07-07T12:58:56.651" v="3830" actId="22"/>
          <ac:spMkLst>
            <pc:docMk/>
            <pc:sldMk cId="3864275236" sldId="544"/>
            <ac:spMk id="71" creationId="{C8E578B7-5ED0-4115-B9A6-7DFF2AE31016}"/>
          </ac:spMkLst>
        </pc:spChg>
        <pc:spChg chg="add mod">
          <ac:chgData name="Longueira Angel Alfonso Antonio" userId="98b170fc-3060-491c-afc1-cd88fa0a9cd4" providerId="ADAL" clId="{9EDF059B-6CF4-4CF8-9CC4-B347E627DA29}" dt="2020-07-07T13:00:16.795" v="3866" actId="14100"/>
          <ac:spMkLst>
            <pc:docMk/>
            <pc:sldMk cId="3864275236" sldId="544"/>
            <ac:spMk id="73" creationId="{4C63A981-8DAC-4B65-99DB-1BBCEC40AC8A}"/>
          </ac:spMkLst>
        </pc:spChg>
        <pc:spChg chg="mod">
          <ac:chgData name="Longueira Angel Alfonso Antonio" userId="98b170fc-3060-491c-afc1-cd88fa0a9cd4" providerId="ADAL" clId="{9EDF059B-6CF4-4CF8-9CC4-B347E627DA29}" dt="2020-07-07T13:00:16.795" v="3866" actId="14100"/>
          <ac:spMkLst>
            <pc:docMk/>
            <pc:sldMk cId="3864275236" sldId="544"/>
            <ac:spMk id="76" creationId="{43EEF229-E3B9-4501-B5CF-D01FE803B66F}"/>
          </ac:spMkLst>
        </pc:spChg>
        <pc:spChg chg="mod">
          <ac:chgData name="Longueira Angel Alfonso Antonio" userId="98b170fc-3060-491c-afc1-cd88fa0a9cd4" providerId="ADAL" clId="{9EDF059B-6CF4-4CF8-9CC4-B347E627DA29}" dt="2020-07-07T13:00:16.795" v="3866" actId="14100"/>
          <ac:spMkLst>
            <pc:docMk/>
            <pc:sldMk cId="3864275236" sldId="544"/>
            <ac:spMk id="77" creationId="{66D29237-138A-4F39-8E75-3C9499C20717}"/>
          </ac:spMkLst>
        </pc:spChg>
        <pc:spChg chg="mod">
          <ac:chgData name="Longueira Angel Alfonso Antonio" userId="98b170fc-3060-491c-afc1-cd88fa0a9cd4" providerId="ADAL" clId="{9EDF059B-6CF4-4CF8-9CC4-B347E627DA29}" dt="2020-07-07T13:00:16.795" v="3866" actId="14100"/>
          <ac:spMkLst>
            <pc:docMk/>
            <pc:sldMk cId="3864275236" sldId="544"/>
            <ac:spMk id="78" creationId="{DFC34BA5-87EF-4353-A185-C2459527E637}"/>
          </ac:spMkLst>
        </pc:spChg>
        <pc:spChg chg="mod">
          <ac:chgData name="Longueira Angel Alfonso Antonio" userId="98b170fc-3060-491c-afc1-cd88fa0a9cd4" providerId="ADAL" clId="{9EDF059B-6CF4-4CF8-9CC4-B347E627DA29}" dt="2020-07-07T13:00:16.795" v="3866" actId="14100"/>
          <ac:spMkLst>
            <pc:docMk/>
            <pc:sldMk cId="3864275236" sldId="544"/>
            <ac:spMk id="79" creationId="{1CE97636-8522-4BF9-A4C9-5DD55B7F110C}"/>
          </ac:spMkLst>
        </pc:spChg>
        <pc:spChg chg="mod">
          <ac:chgData name="Longueira Angel Alfonso Antonio" userId="98b170fc-3060-491c-afc1-cd88fa0a9cd4" providerId="ADAL" clId="{9EDF059B-6CF4-4CF8-9CC4-B347E627DA29}" dt="2020-07-07T22:01:12.507" v="4687" actId="20577"/>
          <ac:spMkLst>
            <pc:docMk/>
            <pc:sldMk cId="3864275236" sldId="544"/>
            <ac:spMk id="82" creationId="{5B97485E-9023-43A8-A9F1-DF6E1673E6F7}"/>
          </ac:spMkLst>
        </pc:spChg>
        <pc:spChg chg="add del mod">
          <ac:chgData name="Longueira Angel Alfonso Antonio" userId="98b170fc-3060-491c-afc1-cd88fa0a9cd4" providerId="ADAL" clId="{9EDF059B-6CF4-4CF8-9CC4-B347E627DA29}" dt="2020-07-07T13:07:56.137" v="3957" actId="478"/>
          <ac:spMkLst>
            <pc:docMk/>
            <pc:sldMk cId="3864275236" sldId="544"/>
            <ac:spMk id="87" creationId="{F4BDEDF0-2BB6-4ECA-8CB2-7359A1A3F495}"/>
          </ac:spMkLst>
        </pc:spChg>
        <pc:spChg chg="add del mod">
          <ac:chgData name="Longueira Angel Alfonso Antonio" userId="98b170fc-3060-491c-afc1-cd88fa0a9cd4" providerId="ADAL" clId="{9EDF059B-6CF4-4CF8-9CC4-B347E627DA29}" dt="2020-07-07T13:07:56.137" v="3957" actId="478"/>
          <ac:spMkLst>
            <pc:docMk/>
            <pc:sldMk cId="3864275236" sldId="544"/>
            <ac:spMk id="88" creationId="{D494AC7B-EC21-4F07-9E36-29C713E7962A}"/>
          </ac:spMkLst>
        </pc:spChg>
        <pc:spChg chg="add del mod">
          <ac:chgData name="Longueira Angel Alfonso Antonio" userId="98b170fc-3060-491c-afc1-cd88fa0a9cd4" providerId="ADAL" clId="{9EDF059B-6CF4-4CF8-9CC4-B347E627DA29}" dt="2020-07-07T13:07:56.137" v="3957" actId="478"/>
          <ac:spMkLst>
            <pc:docMk/>
            <pc:sldMk cId="3864275236" sldId="544"/>
            <ac:spMk id="89" creationId="{50D3E6F5-EE31-421A-8604-6F4888735B7B}"/>
          </ac:spMkLst>
        </pc:spChg>
        <pc:spChg chg="add del mod">
          <ac:chgData name="Longueira Angel Alfonso Antonio" userId="98b170fc-3060-491c-afc1-cd88fa0a9cd4" providerId="ADAL" clId="{9EDF059B-6CF4-4CF8-9CC4-B347E627DA29}" dt="2020-07-07T13:07:56.137" v="3957" actId="478"/>
          <ac:spMkLst>
            <pc:docMk/>
            <pc:sldMk cId="3864275236" sldId="544"/>
            <ac:spMk id="90" creationId="{E46B3D43-984F-4B0B-A55B-F9934C992BB1}"/>
          </ac:spMkLst>
        </pc:spChg>
        <pc:spChg chg="add del mod">
          <ac:chgData name="Longueira Angel Alfonso Antonio" userId="98b170fc-3060-491c-afc1-cd88fa0a9cd4" providerId="ADAL" clId="{9EDF059B-6CF4-4CF8-9CC4-B347E627DA29}" dt="2020-07-07T13:07:56.137" v="3957" actId="478"/>
          <ac:spMkLst>
            <pc:docMk/>
            <pc:sldMk cId="3864275236" sldId="544"/>
            <ac:spMk id="91" creationId="{E33897E5-3B1C-4E7E-9B56-CC7B37C597AA}"/>
          </ac:spMkLst>
        </pc:spChg>
        <pc:spChg chg="add del mod">
          <ac:chgData name="Longueira Angel Alfonso Antonio" userId="98b170fc-3060-491c-afc1-cd88fa0a9cd4" providerId="ADAL" clId="{9EDF059B-6CF4-4CF8-9CC4-B347E627DA29}" dt="2020-07-07T13:07:56.137" v="3957" actId="478"/>
          <ac:spMkLst>
            <pc:docMk/>
            <pc:sldMk cId="3864275236" sldId="544"/>
            <ac:spMk id="92" creationId="{BDB44442-75B8-4F3E-8554-BB5D1FCF26DE}"/>
          </ac:spMkLst>
        </pc:spChg>
        <pc:spChg chg="mod">
          <ac:chgData name="Longueira Angel Alfonso Antonio" userId="98b170fc-3060-491c-afc1-cd88fa0a9cd4" providerId="ADAL" clId="{9EDF059B-6CF4-4CF8-9CC4-B347E627DA29}" dt="2020-07-07T13:07:50.006" v="3955"/>
          <ac:spMkLst>
            <pc:docMk/>
            <pc:sldMk cId="3864275236" sldId="544"/>
            <ac:spMk id="95" creationId="{D31AB33F-21AE-400C-A3E9-43B275EC0F33}"/>
          </ac:spMkLst>
        </pc:spChg>
        <pc:spChg chg="mod">
          <ac:chgData name="Longueira Angel Alfonso Antonio" userId="98b170fc-3060-491c-afc1-cd88fa0a9cd4" providerId="ADAL" clId="{9EDF059B-6CF4-4CF8-9CC4-B347E627DA29}" dt="2020-07-07T13:07:50.006" v="3955"/>
          <ac:spMkLst>
            <pc:docMk/>
            <pc:sldMk cId="3864275236" sldId="544"/>
            <ac:spMk id="96" creationId="{617D7A42-2993-40BB-A804-04DCEDB1E699}"/>
          </ac:spMkLst>
        </pc:spChg>
        <pc:spChg chg="mod">
          <ac:chgData name="Longueira Angel Alfonso Antonio" userId="98b170fc-3060-491c-afc1-cd88fa0a9cd4" providerId="ADAL" clId="{9EDF059B-6CF4-4CF8-9CC4-B347E627DA29}" dt="2020-07-07T13:07:50.006" v="3955"/>
          <ac:spMkLst>
            <pc:docMk/>
            <pc:sldMk cId="3864275236" sldId="544"/>
            <ac:spMk id="97" creationId="{407C46CC-D31B-469C-AFBB-7B6D6376475B}"/>
          </ac:spMkLst>
        </pc:spChg>
        <pc:spChg chg="mod">
          <ac:chgData name="Longueira Angel Alfonso Antonio" userId="98b170fc-3060-491c-afc1-cd88fa0a9cd4" providerId="ADAL" clId="{9EDF059B-6CF4-4CF8-9CC4-B347E627DA29}" dt="2020-07-07T13:07:50.006" v="3955"/>
          <ac:spMkLst>
            <pc:docMk/>
            <pc:sldMk cId="3864275236" sldId="544"/>
            <ac:spMk id="98" creationId="{6B663D29-5F8D-4FB2-8707-1F51E0A8F4D5}"/>
          </ac:spMkLst>
        </pc:spChg>
        <pc:spChg chg="mod">
          <ac:chgData name="Longueira Angel Alfonso Antonio" userId="98b170fc-3060-491c-afc1-cd88fa0a9cd4" providerId="ADAL" clId="{9EDF059B-6CF4-4CF8-9CC4-B347E627DA29}" dt="2020-07-07T12:57:38.912" v="3817" actId="14100"/>
          <ac:spMkLst>
            <pc:docMk/>
            <pc:sldMk cId="3864275236" sldId="544"/>
            <ac:spMk id="101" creationId="{035B5E48-B2CD-42F1-A3D9-AEC6F2029F76}"/>
          </ac:spMkLst>
        </pc:spChg>
        <pc:spChg chg="mod">
          <ac:chgData name="Longueira Angel Alfonso Antonio" userId="98b170fc-3060-491c-afc1-cd88fa0a9cd4" providerId="ADAL" clId="{9EDF059B-6CF4-4CF8-9CC4-B347E627DA29}" dt="2020-07-07T13:00:23.939" v="3867" actId="14100"/>
          <ac:spMkLst>
            <pc:docMk/>
            <pc:sldMk cId="3864275236" sldId="544"/>
            <ac:spMk id="102" creationId="{4DD0F8AA-D34A-42E6-BED7-4C0C61384C5B}"/>
          </ac:spMkLst>
        </pc:spChg>
        <pc:spChg chg="mod">
          <ac:chgData name="Longueira Angel Alfonso Antonio" userId="98b170fc-3060-491c-afc1-cd88fa0a9cd4" providerId="ADAL" clId="{9EDF059B-6CF4-4CF8-9CC4-B347E627DA29}" dt="2020-07-07T12:59:48.404" v="3847" actId="255"/>
          <ac:spMkLst>
            <pc:docMk/>
            <pc:sldMk cId="3864275236" sldId="544"/>
            <ac:spMk id="103" creationId="{64393CAF-0561-4526-9A20-EEC0F9FF05D0}"/>
          </ac:spMkLst>
        </pc:spChg>
        <pc:spChg chg="mod">
          <ac:chgData name="Longueira Angel Alfonso Antonio" userId="98b170fc-3060-491c-afc1-cd88fa0a9cd4" providerId="ADAL" clId="{9EDF059B-6CF4-4CF8-9CC4-B347E627DA29}" dt="2020-07-07T12:59:48.404" v="3847" actId="255"/>
          <ac:spMkLst>
            <pc:docMk/>
            <pc:sldMk cId="3864275236" sldId="544"/>
            <ac:spMk id="104" creationId="{2340AB24-9336-4198-B05B-ED929988DF81}"/>
          </ac:spMkLst>
        </pc:spChg>
        <pc:spChg chg="add mod">
          <ac:chgData name="Longueira Angel Alfonso Antonio" userId="98b170fc-3060-491c-afc1-cd88fa0a9cd4" providerId="ADAL" clId="{9EDF059B-6CF4-4CF8-9CC4-B347E627DA29}" dt="2020-07-07T22:00:59.707" v="4655" actId="1076"/>
          <ac:spMkLst>
            <pc:docMk/>
            <pc:sldMk cId="3864275236" sldId="544"/>
            <ac:spMk id="108" creationId="{39B61C13-CCAC-4706-80FB-D3F3C6A91A07}"/>
          </ac:spMkLst>
        </pc:spChg>
        <pc:spChg chg="add mod">
          <ac:chgData name="Longueira Angel Alfonso Antonio" userId="98b170fc-3060-491c-afc1-cd88fa0a9cd4" providerId="ADAL" clId="{9EDF059B-6CF4-4CF8-9CC4-B347E627DA29}" dt="2020-07-07T22:00:27.595" v="4572" actId="571"/>
          <ac:spMkLst>
            <pc:docMk/>
            <pc:sldMk cId="3864275236" sldId="544"/>
            <ac:spMk id="109" creationId="{34F05B8E-7E7D-44CA-BA7F-2788F81B2C9A}"/>
          </ac:spMkLst>
        </pc:spChg>
        <pc:spChg chg="mod">
          <ac:chgData name="Longueira Angel Alfonso Antonio" userId="98b170fc-3060-491c-afc1-cd88fa0a9cd4" providerId="ADAL" clId="{9EDF059B-6CF4-4CF8-9CC4-B347E627DA29}" dt="2020-07-07T12:59:48.404" v="3847" actId="255"/>
          <ac:spMkLst>
            <pc:docMk/>
            <pc:sldMk cId="3864275236" sldId="544"/>
            <ac:spMk id="113" creationId="{D8A0292F-FE8B-4471-B80F-F08EED5C8EDB}"/>
          </ac:spMkLst>
        </pc:spChg>
        <pc:spChg chg="del">
          <ac:chgData name="Longueira Angel Alfonso Antonio" userId="98b170fc-3060-491c-afc1-cd88fa0a9cd4" providerId="ADAL" clId="{9EDF059B-6CF4-4CF8-9CC4-B347E627DA29}" dt="2020-07-07T13:00:35.953" v="3868" actId="478"/>
          <ac:spMkLst>
            <pc:docMk/>
            <pc:sldMk cId="3864275236" sldId="544"/>
            <ac:spMk id="120" creationId="{6814CE1F-CCE5-4ADC-A282-DA4FFB79F37C}"/>
          </ac:spMkLst>
        </pc:spChg>
        <pc:grpChg chg="add del mod">
          <ac:chgData name="Longueira Angel Alfonso Antonio" userId="98b170fc-3060-491c-afc1-cd88fa0a9cd4" providerId="ADAL" clId="{9EDF059B-6CF4-4CF8-9CC4-B347E627DA29}" dt="2020-07-07T13:07:56.137" v="3957" actId="478"/>
          <ac:grpSpMkLst>
            <pc:docMk/>
            <pc:sldMk cId="3864275236" sldId="544"/>
            <ac:grpSpMk id="93" creationId="{B16008C9-A816-49D8-9B6A-52393F97C292}"/>
          </ac:grpSpMkLst>
        </pc:grpChg>
        <pc:grpChg chg="mod">
          <ac:chgData name="Longueira Angel Alfonso Antonio" userId="98b170fc-3060-491c-afc1-cd88fa0a9cd4" providerId="ADAL" clId="{9EDF059B-6CF4-4CF8-9CC4-B347E627DA29}" dt="2020-07-07T13:07:50.006" v="3955"/>
          <ac:grpSpMkLst>
            <pc:docMk/>
            <pc:sldMk cId="3864275236" sldId="544"/>
            <ac:grpSpMk id="94" creationId="{6FD3D0A4-4452-4721-800E-2469FFCA7B0B}"/>
          </ac:grpSpMkLst>
        </pc:grpChg>
        <pc:picChg chg="add del mod">
          <ac:chgData name="Longueira Angel Alfonso Antonio" userId="98b170fc-3060-491c-afc1-cd88fa0a9cd4" providerId="ADAL" clId="{9EDF059B-6CF4-4CF8-9CC4-B347E627DA29}" dt="2020-07-09T07:03:01.246" v="11936"/>
          <ac:picMkLst>
            <pc:docMk/>
            <pc:sldMk cId="3864275236" sldId="544"/>
            <ac:picMk id="4" creationId="{B712F8B5-ED16-4E0C-A63B-87CD5CB66F6F}"/>
          </ac:picMkLst>
        </pc:picChg>
        <pc:picChg chg="add del mod">
          <ac:chgData name="Longueira Angel Alfonso Antonio" userId="98b170fc-3060-491c-afc1-cd88fa0a9cd4" providerId="ADAL" clId="{9EDF059B-6CF4-4CF8-9CC4-B347E627DA29}" dt="2020-07-09T08:42:19.781" v="12098"/>
          <ac:picMkLst>
            <pc:docMk/>
            <pc:sldMk cId="3864275236" sldId="544"/>
            <ac:picMk id="5" creationId="{A12F8664-BA42-4D83-A075-5D241D7CADF7}"/>
          </ac:picMkLst>
        </pc:picChg>
        <pc:picChg chg="add del mod">
          <ac:chgData name="Longueira Angel Alfonso Antonio" userId="98b170fc-3060-491c-afc1-cd88fa0a9cd4" providerId="ADAL" clId="{9EDF059B-6CF4-4CF8-9CC4-B347E627DA29}" dt="2020-07-09T08:42:35.210" v="12099"/>
          <ac:picMkLst>
            <pc:docMk/>
            <pc:sldMk cId="3864275236" sldId="544"/>
            <ac:picMk id="6" creationId="{4E0910F7-A5C1-44D2-9615-C1ACEFAD5D4D}"/>
          </ac:picMkLst>
        </pc:picChg>
        <pc:picChg chg="add del mod">
          <ac:chgData name="Longueira Angel Alfonso Antonio" userId="98b170fc-3060-491c-afc1-cd88fa0a9cd4" providerId="ADAL" clId="{9EDF059B-6CF4-4CF8-9CC4-B347E627DA29}" dt="2020-07-09T08:43:05.715" v="12100"/>
          <ac:picMkLst>
            <pc:docMk/>
            <pc:sldMk cId="3864275236" sldId="544"/>
            <ac:picMk id="8" creationId="{3EE39117-44B2-4A77-9CB6-43EFBBFA0154}"/>
          </ac:picMkLst>
        </pc:picChg>
        <pc:picChg chg="add del mod">
          <ac:chgData name="Longueira Angel Alfonso Antonio" userId="98b170fc-3060-491c-afc1-cd88fa0a9cd4" providerId="ADAL" clId="{9EDF059B-6CF4-4CF8-9CC4-B347E627DA29}" dt="2020-07-09T08:43:25.003" v="12101"/>
          <ac:picMkLst>
            <pc:docMk/>
            <pc:sldMk cId="3864275236" sldId="544"/>
            <ac:picMk id="9" creationId="{0E948322-9A13-4AF9-9D9C-A43A90273049}"/>
          </ac:picMkLst>
        </pc:picChg>
        <pc:picChg chg="add del mod">
          <ac:chgData name="Longueira Angel Alfonso Antonio" userId="98b170fc-3060-491c-afc1-cd88fa0a9cd4" providerId="ADAL" clId="{9EDF059B-6CF4-4CF8-9CC4-B347E627DA29}" dt="2020-07-09T08:44:16.632" v="12102"/>
          <ac:picMkLst>
            <pc:docMk/>
            <pc:sldMk cId="3864275236" sldId="544"/>
            <ac:picMk id="10" creationId="{3C582BF4-0476-4859-96B9-E51CCC6EF4FE}"/>
          </ac:picMkLst>
        </pc:picChg>
        <pc:picChg chg="add del mod">
          <ac:chgData name="Longueira Angel Alfonso Antonio" userId="98b170fc-3060-491c-afc1-cd88fa0a9cd4" providerId="ADAL" clId="{9EDF059B-6CF4-4CF8-9CC4-B347E627DA29}" dt="2020-07-09T08:44:31.756" v="12103"/>
          <ac:picMkLst>
            <pc:docMk/>
            <pc:sldMk cId="3864275236" sldId="544"/>
            <ac:picMk id="11" creationId="{6F35D9EF-BB83-4D0D-9781-F9BCBFFCA8A9}"/>
          </ac:picMkLst>
        </pc:picChg>
        <pc:picChg chg="add del mod">
          <ac:chgData name="Longueira Angel Alfonso Antonio" userId="98b170fc-3060-491c-afc1-cd88fa0a9cd4" providerId="ADAL" clId="{9EDF059B-6CF4-4CF8-9CC4-B347E627DA29}" dt="2020-07-09T08:45:09.290" v="12104"/>
          <ac:picMkLst>
            <pc:docMk/>
            <pc:sldMk cId="3864275236" sldId="544"/>
            <ac:picMk id="12" creationId="{60FC954C-AA72-42CB-AACB-6FFE3121517C}"/>
          </ac:picMkLst>
        </pc:picChg>
        <pc:picChg chg="add mod">
          <ac:chgData name="Longueira Angel Alfonso Antonio" userId="98b170fc-3060-491c-afc1-cd88fa0a9cd4" providerId="ADAL" clId="{9EDF059B-6CF4-4CF8-9CC4-B347E627DA29}" dt="2020-07-09T08:45:09.290" v="12104"/>
          <ac:picMkLst>
            <pc:docMk/>
            <pc:sldMk cId="3864275236" sldId="544"/>
            <ac:picMk id="13" creationId="{9515D837-AA1F-456F-B0DD-C51303059FAA}"/>
          </ac:picMkLst>
        </pc:picChg>
        <pc:picChg chg="del">
          <ac:chgData name="Longueira Angel Alfonso Antonio" userId="98b170fc-3060-491c-afc1-cd88fa0a9cd4" providerId="ADAL" clId="{9EDF059B-6CF4-4CF8-9CC4-B347E627DA29}" dt="2020-07-07T13:00:35.953" v="3868" actId="478"/>
          <ac:picMkLst>
            <pc:docMk/>
            <pc:sldMk cId="3864275236" sldId="544"/>
            <ac:picMk id="118" creationId="{5020943F-E400-4A8A-BF59-C7D4CAA31026}"/>
          </ac:picMkLst>
        </pc:picChg>
        <pc:cxnChg chg="mod">
          <ac:chgData name="Longueira Angel Alfonso Antonio" userId="98b170fc-3060-491c-afc1-cd88fa0a9cd4" providerId="ADAL" clId="{9EDF059B-6CF4-4CF8-9CC4-B347E627DA29}" dt="2020-07-07T12:57:38.912" v="3817" actId="14100"/>
          <ac:cxnSpMkLst>
            <pc:docMk/>
            <pc:sldMk cId="3864275236" sldId="544"/>
            <ac:cxnSpMk id="14" creationId="{70DF8EC6-9835-4C45-806C-A5C3D1F5A71B}"/>
          </ac:cxnSpMkLst>
        </pc:cxnChg>
        <pc:cxnChg chg="mod">
          <ac:chgData name="Longueira Angel Alfonso Antonio" userId="98b170fc-3060-491c-afc1-cd88fa0a9cd4" providerId="ADAL" clId="{9EDF059B-6CF4-4CF8-9CC4-B347E627DA29}" dt="2020-07-07T13:00:23.939" v="3867" actId="14100"/>
          <ac:cxnSpMkLst>
            <pc:docMk/>
            <pc:sldMk cId="3864275236" sldId="544"/>
            <ac:cxnSpMk id="16" creationId="{8EBAAB30-8A4E-4AB0-B6B8-6297FF4DEBF9}"/>
          </ac:cxnSpMkLst>
        </pc:cxnChg>
        <pc:cxnChg chg="mod">
          <ac:chgData name="Longueira Angel Alfonso Antonio" userId="98b170fc-3060-491c-afc1-cd88fa0a9cd4" providerId="ADAL" clId="{9EDF059B-6CF4-4CF8-9CC4-B347E627DA29}" dt="2020-07-07T12:59:48.404" v="3847" actId="255"/>
          <ac:cxnSpMkLst>
            <pc:docMk/>
            <pc:sldMk cId="3864275236" sldId="544"/>
            <ac:cxnSpMk id="23" creationId="{D6B60F7C-B905-4A57-875D-29ACF76AC58B}"/>
          </ac:cxnSpMkLst>
        </pc:cxnChg>
        <pc:cxnChg chg="mod">
          <ac:chgData name="Longueira Angel Alfonso Antonio" userId="98b170fc-3060-491c-afc1-cd88fa0a9cd4" providerId="ADAL" clId="{9EDF059B-6CF4-4CF8-9CC4-B347E627DA29}" dt="2020-07-07T12:59:48.404" v="3847" actId="255"/>
          <ac:cxnSpMkLst>
            <pc:docMk/>
            <pc:sldMk cId="3864275236" sldId="544"/>
            <ac:cxnSpMk id="26" creationId="{57856DCE-D1E5-4EC4-8EDC-E00BE43C3503}"/>
          </ac:cxnSpMkLst>
        </pc:cxnChg>
        <pc:cxnChg chg="mod">
          <ac:chgData name="Longueira Angel Alfonso Antonio" userId="98b170fc-3060-491c-afc1-cd88fa0a9cd4" providerId="ADAL" clId="{9EDF059B-6CF4-4CF8-9CC4-B347E627DA29}" dt="2020-07-07T12:59:48.404" v="3847" actId="255"/>
          <ac:cxnSpMkLst>
            <pc:docMk/>
            <pc:sldMk cId="3864275236" sldId="544"/>
            <ac:cxnSpMk id="28" creationId="{C43D1D94-6FEE-45C8-84D4-08E490705640}"/>
          </ac:cxnSpMkLst>
        </pc:cxnChg>
        <pc:cxnChg chg="mod">
          <ac:chgData name="Longueira Angel Alfonso Antonio" userId="98b170fc-3060-491c-afc1-cd88fa0a9cd4" providerId="ADAL" clId="{9EDF059B-6CF4-4CF8-9CC4-B347E627DA29}" dt="2020-07-07T13:00:23.939" v="3867" actId="14100"/>
          <ac:cxnSpMkLst>
            <pc:docMk/>
            <pc:sldMk cId="3864275236" sldId="544"/>
            <ac:cxnSpMk id="31" creationId="{0D58C96C-8860-49F9-8102-F3B03BA71468}"/>
          </ac:cxnSpMkLst>
        </pc:cxnChg>
        <pc:cxnChg chg="mod">
          <ac:chgData name="Longueira Angel Alfonso Antonio" userId="98b170fc-3060-491c-afc1-cd88fa0a9cd4" providerId="ADAL" clId="{9EDF059B-6CF4-4CF8-9CC4-B347E627DA29}" dt="2020-07-07T13:00:23.939" v="3867" actId="14100"/>
          <ac:cxnSpMkLst>
            <pc:docMk/>
            <pc:sldMk cId="3864275236" sldId="544"/>
            <ac:cxnSpMk id="33" creationId="{30193235-200B-40B5-93CF-DDB5B6CD4D27}"/>
          </ac:cxnSpMkLst>
        </pc:cxnChg>
        <pc:cxnChg chg="mod">
          <ac:chgData name="Longueira Angel Alfonso Antonio" userId="98b170fc-3060-491c-afc1-cd88fa0a9cd4" providerId="ADAL" clId="{9EDF059B-6CF4-4CF8-9CC4-B347E627DA29}" dt="2020-07-07T13:00:23.939" v="3867" actId="14100"/>
          <ac:cxnSpMkLst>
            <pc:docMk/>
            <pc:sldMk cId="3864275236" sldId="544"/>
            <ac:cxnSpMk id="35" creationId="{F018D06C-4432-498C-AB2F-153EEC0F25DA}"/>
          </ac:cxnSpMkLst>
        </pc:cxnChg>
        <pc:cxnChg chg="mod">
          <ac:chgData name="Longueira Angel Alfonso Antonio" userId="98b170fc-3060-491c-afc1-cd88fa0a9cd4" providerId="ADAL" clId="{9EDF059B-6CF4-4CF8-9CC4-B347E627DA29}" dt="2020-07-07T13:00:23.939" v="3867" actId="14100"/>
          <ac:cxnSpMkLst>
            <pc:docMk/>
            <pc:sldMk cId="3864275236" sldId="544"/>
            <ac:cxnSpMk id="37" creationId="{426BC65D-B47E-4B52-8D98-23E0FBA7F30B}"/>
          </ac:cxnSpMkLst>
        </pc:cxnChg>
        <pc:cxnChg chg="add mod">
          <ac:chgData name="Longueira Angel Alfonso Antonio" userId="98b170fc-3060-491c-afc1-cd88fa0a9cd4" providerId="ADAL" clId="{9EDF059B-6CF4-4CF8-9CC4-B347E627DA29}" dt="2020-07-07T13:00:23.939" v="3867" actId="14100"/>
          <ac:cxnSpMkLst>
            <pc:docMk/>
            <pc:sldMk cId="3864275236" sldId="544"/>
            <ac:cxnSpMk id="58" creationId="{02ECC617-33BA-4BC1-A195-0BCE6CB6DBC5}"/>
          </ac:cxnSpMkLst>
        </pc:cxnChg>
        <pc:cxnChg chg="add del mod">
          <ac:chgData name="Longueira Angel Alfonso Antonio" userId="98b170fc-3060-491c-afc1-cd88fa0a9cd4" providerId="ADAL" clId="{9EDF059B-6CF4-4CF8-9CC4-B347E627DA29}" dt="2020-07-07T13:07:56.137" v="3957" actId="478"/>
          <ac:cxnSpMkLst>
            <pc:docMk/>
            <pc:sldMk cId="3864275236" sldId="544"/>
            <ac:cxnSpMk id="99" creationId="{A0FC9AFC-FF48-44C9-90CA-2782B3C2A9D9}"/>
          </ac:cxnSpMkLst>
        </pc:cxnChg>
        <pc:cxnChg chg="add del mod">
          <ac:chgData name="Longueira Angel Alfonso Antonio" userId="98b170fc-3060-491c-afc1-cd88fa0a9cd4" providerId="ADAL" clId="{9EDF059B-6CF4-4CF8-9CC4-B347E627DA29}" dt="2020-07-07T13:07:56.137" v="3957" actId="478"/>
          <ac:cxnSpMkLst>
            <pc:docMk/>
            <pc:sldMk cId="3864275236" sldId="544"/>
            <ac:cxnSpMk id="100" creationId="{688A0D7D-CE12-4FDC-8A87-73B478E3CB61}"/>
          </ac:cxnSpMkLst>
        </pc:cxnChg>
        <pc:cxnChg chg="add del mod">
          <ac:chgData name="Longueira Angel Alfonso Antonio" userId="98b170fc-3060-491c-afc1-cd88fa0a9cd4" providerId="ADAL" clId="{9EDF059B-6CF4-4CF8-9CC4-B347E627DA29}" dt="2020-07-07T13:07:56.137" v="3957" actId="478"/>
          <ac:cxnSpMkLst>
            <pc:docMk/>
            <pc:sldMk cId="3864275236" sldId="544"/>
            <ac:cxnSpMk id="105" creationId="{34F573CA-8723-470B-93EB-CF8CBDBB553C}"/>
          </ac:cxnSpMkLst>
        </pc:cxnChg>
        <pc:cxnChg chg="add del mod">
          <ac:chgData name="Longueira Angel Alfonso Antonio" userId="98b170fc-3060-491c-afc1-cd88fa0a9cd4" providerId="ADAL" clId="{9EDF059B-6CF4-4CF8-9CC4-B347E627DA29}" dt="2020-07-07T13:07:56.137" v="3957" actId="478"/>
          <ac:cxnSpMkLst>
            <pc:docMk/>
            <pc:sldMk cId="3864275236" sldId="544"/>
            <ac:cxnSpMk id="106" creationId="{B9D4A629-ED18-440A-AF52-6291BD30DA4B}"/>
          </ac:cxnSpMkLst>
        </pc:cxnChg>
        <pc:cxnChg chg="add del mod">
          <ac:chgData name="Longueira Angel Alfonso Antonio" userId="98b170fc-3060-491c-afc1-cd88fa0a9cd4" providerId="ADAL" clId="{9EDF059B-6CF4-4CF8-9CC4-B347E627DA29}" dt="2020-07-07T13:07:56.137" v="3957" actId="478"/>
          <ac:cxnSpMkLst>
            <pc:docMk/>
            <pc:sldMk cId="3864275236" sldId="544"/>
            <ac:cxnSpMk id="107" creationId="{2533D004-F8BA-4CF4-84F0-030F4CC812B0}"/>
          </ac:cxnSpMkLst>
        </pc:cxnChg>
      </pc:sldChg>
      <pc:sldChg chg="addSp delSp modSp add mod ord modTransition delAnim modAnim modNotesTx">
        <pc:chgData name="Longueira Angel Alfonso Antonio" userId="98b170fc-3060-491c-afc1-cd88fa0a9cd4" providerId="ADAL" clId="{9EDF059B-6CF4-4CF8-9CC4-B347E627DA29}" dt="2020-07-09T09:13:57.431" v="12152"/>
        <pc:sldMkLst>
          <pc:docMk/>
          <pc:sldMk cId="1981354706" sldId="545"/>
        </pc:sldMkLst>
        <pc:spChg chg="mod">
          <ac:chgData name="Longueira Angel Alfonso Antonio" userId="98b170fc-3060-491c-afc1-cd88fa0a9cd4" providerId="ADAL" clId="{9EDF059B-6CF4-4CF8-9CC4-B347E627DA29}" dt="2020-07-08T10:51:11.596" v="10955" actId="20577"/>
          <ac:spMkLst>
            <pc:docMk/>
            <pc:sldMk cId="1981354706" sldId="545"/>
            <ac:spMk id="2" creationId="{3D9E7182-A3C7-4946-BF93-C2051017B543}"/>
          </ac:spMkLst>
        </pc:spChg>
        <pc:spChg chg="add mod">
          <ac:chgData name="Longueira Angel Alfonso Antonio" userId="98b170fc-3060-491c-afc1-cd88fa0a9cd4" providerId="ADAL" clId="{9EDF059B-6CF4-4CF8-9CC4-B347E627DA29}" dt="2020-07-08T07:42:04.513" v="10233" actId="14100"/>
          <ac:spMkLst>
            <pc:docMk/>
            <pc:sldMk cId="1981354706" sldId="545"/>
            <ac:spMk id="25" creationId="{AAC48FC5-68D6-4032-8A16-F99E5FB9C8A5}"/>
          </ac:spMkLst>
        </pc:spChg>
        <pc:spChg chg="del">
          <ac:chgData name="Longueira Angel Alfonso Antonio" userId="98b170fc-3060-491c-afc1-cd88fa0a9cd4" providerId="ADAL" clId="{9EDF059B-6CF4-4CF8-9CC4-B347E627DA29}" dt="2020-07-07T13:06:04.207" v="3923" actId="478"/>
          <ac:spMkLst>
            <pc:docMk/>
            <pc:sldMk cId="1981354706" sldId="545"/>
            <ac:spMk id="29" creationId="{F34903BE-C64F-4F48-A442-9F1B542DCD11}"/>
          </ac:spMkLst>
        </pc:spChg>
        <pc:spChg chg="mod">
          <ac:chgData name="Longueira Angel Alfonso Antonio" userId="98b170fc-3060-491c-afc1-cd88fa0a9cd4" providerId="ADAL" clId="{9EDF059B-6CF4-4CF8-9CC4-B347E627DA29}" dt="2020-07-08T10:48:57.539" v="10902" actId="20577"/>
          <ac:spMkLst>
            <pc:docMk/>
            <pc:sldMk cId="1981354706" sldId="545"/>
            <ac:spMk id="76" creationId="{43EEF229-E3B9-4501-B5CF-D01FE803B66F}"/>
          </ac:spMkLst>
        </pc:spChg>
        <pc:spChg chg="mod">
          <ac:chgData name="Longueira Angel Alfonso Antonio" userId="98b170fc-3060-491c-afc1-cd88fa0a9cd4" providerId="ADAL" clId="{9EDF059B-6CF4-4CF8-9CC4-B347E627DA29}" dt="2020-07-08T10:48:59.840" v="10904" actId="20577"/>
          <ac:spMkLst>
            <pc:docMk/>
            <pc:sldMk cId="1981354706" sldId="545"/>
            <ac:spMk id="77" creationId="{66D29237-138A-4F39-8E75-3C9499C20717}"/>
          </ac:spMkLst>
        </pc:spChg>
        <pc:spChg chg="mod">
          <ac:chgData name="Longueira Angel Alfonso Antonio" userId="98b170fc-3060-491c-afc1-cd88fa0a9cd4" providerId="ADAL" clId="{9EDF059B-6CF4-4CF8-9CC4-B347E627DA29}" dt="2020-07-08T10:49:02.174" v="10906" actId="20577"/>
          <ac:spMkLst>
            <pc:docMk/>
            <pc:sldMk cId="1981354706" sldId="545"/>
            <ac:spMk id="78" creationId="{DFC34BA5-87EF-4353-A185-C2459527E637}"/>
          </ac:spMkLst>
        </pc:spChg>
        <pc:spChg chg="mod">
          <ac:chgData name="Longueira Angel Alfonso Antonio" userId="98b170fc-3060-491c-afc1-cd88fa0a9cd4" providerId="ADAL" clId="{9EDF059B-6CF4-4CF8-9CC4-B347E627DA29}" dt="2020-07-08T10:49:08.344" v="10912" actId="20577"/>
          <ac:spMkLst>
            <pc:docMk/>
            <pc:sldMk cId="1981354706" sldId="545"/>
            <ac:spMk id="79" creationId="{1CE97636-8522-4BF9-A4C9-5DD55B7F110C}"/>
          </ac:spMkLst>
        </pc:spChg>
        <pc:spChg chg="del">
          <ac:chgData name="Longueira Angel Alfonso Antonio" userId="98b170fc-3060-491c-afc1-cd88fa0a9cd4" providerId="ADAL" clId="{9EDF059B-6CF4-4CF8-9CC4-B347E627DA29}" dt="2020-07-07T13:06:04.207" v="3923" actId="478"/>
          <ac:spMkLst>
            <pc:docMk/>
            <pc:sldMk cId="1981354706" sldId="545"/>
            <ac:spMk id="82" creationId="{5B97485E-9023-43A8-A9F1-DF6E1673E6F7}"/>
          </ac:spMkLst>
        </pc:spChg>
        <pc:spChg chg="del">
          <ac:chgData name="Longueira Angel Alfonso Antonio" userId="98b170fc-3060-491c-afc1-cd88fa0a9cd4" providerId="ADAL" clId="{9EDF059B-6CF4-4CF8-9CC4-B347E627DA29}" dt="2020-07-07T13:06:04.207" v="3923" actId="478"/>
          <ac:spMkLst>
            <pc:docMk/>
            <pc:sldMk cId="1981354706" sldId="545"/>
            <ac:spMk id="101" creationId="{035B5E48-B2CD-42F1-A3D9-AEC6F2029F76}"/>
          </ac:spMkLst>
        </pc:spChg>
        <pc:spChg chg="del">
          <ac:chgData name="Longueira Angel Alfonso Antonio" userId="98b170fc-3060-491c-afc1-cd88fa0a9cd4" providerId="ADAL" clId="{9EDF059B-6CF4-4CF8-9CC4-B347E627DA29}" dt="2020-07-07T13:06:10.892" v="3927" actId="478"/>
          <ac:spMkLst>
            <pc:docMk/>
            <pc:sldMk cId="1981354706" sldId="545"/>
            <ac:spMk id="102" creationId="{4DD0F8AA-D34A-42E6-BED7-4C0C61384C5B}"/>
          </ac:spMkLst>
        </pc:spChg>
        <pc:spChg chg="del">
          <ac:chgData name="Longueira Angel Alfonso Antonio" userId="98b170fc-3060-491c-afc1-cd88fa0a9cd4" providerId="ADAL" clId="{9EDF059B-6CF4-4CF8-9CC4-B347E627DA29}" dt="2020-07-07T13:06:04.207" v="3923" actId="478"/>
          <ac:spMkLst>
            <pc:docMk/>
            <pc:sldMk cId="1981354706" sldId="545"/>
            <ac:spMk id="103" creationId="{64393CAF-0561-4526-9A20-EEC0F9FF05D0}"/>
          </ac:spMkLst>
        </pc:spChg>
        <pc:spChg chg="del">
          <ac:chgData name="Longueira Angel Alfonso Antonio" userId="98b170fc-3060-491c-afc1-cd88fa0a9cd4" providerId="ADAL" clId="{9EDF059B-6CF4-4CF8-9CC4-B347E627DA29}" dt="2020-07-07T13:06:05.809" v="3924" actId="478"/>
          <ac:spMkLst>
            <pc:docMk/>
            <pc:sldMk cId="1981354706" sldId="545"/>
            <ac:spMk id="104" creationId="{2340AB24-9336-4198-B05B-ED929988DF81}"/>
          </ac:spMkLst>
        </pc:spChg>
        <pc:spChg chg="del">
          <ac:chgData name="Longueira Angel Alfonso Antonio" userId="98b170fc-3060-491c-afc1-cd88fa0a9cd4" providerId="ADAL" clId="{9EDF059B-6CF4-4CF8-9CC4-B347E627DA29}" dt="2020-07-07T13:06:04.207" v="3923" actId="478"/>
          <ac:spMkLst>
            <pc:docMk/>
            <pc:sldMk cId="1981354706" sldId="545"/>
            <ac:spMk id="113" creationId="{D8A0292F-FE8B-4471-B80F-F08EED5C8EDB}"/>
          </ac:spMkLst>
        </pc:spChg>
        <pc:grpChg chg="mod">
          <ac:chgData name="Longueira Angel Alfonso Antonio" userId="98b170fc-3060-491c-afc1-cd88fa0a9cd4" providerId="ADAL" clId="{9EDF059B-6CF4-4CF8-9CC4-B347E627DA29}" dt="2020-07-07T13:06:37.872" v="3934" actId="1076"/>
          <ac:grpSpMkLst>
            <pc:docMk/>
            <pc:sldMk cId="1981354706" sldId="545"/>
            <ac:grpSpMk id="7" creationId="{29FAAF9F-7637-4410-A5C4-B4E7415F1767}"/>
          </ac:grpSpMkLst>
        </pc:grpChg>
        <pc:picChg chg="add del mod">
          <ac:chgData name="Longueira Angel Alfonso Antonio" userId="98b170fc-3060-491c-afc1-cd88fa0a9cd4" providerId="ADAL" clId="{9EDF059B-6CF4-4CF8-9CC4-B347E627DA29}" dt="2020-07-09T07:03:01.246" v="11936"/>
          <ac:picMkLst>
            <pc:docMk/>
            <pc:sldMk cId="1981354706" sldId="545"/>
            <ac:picMk id="4" creationId="{338DC2F4-7FE5-4A01-9EE7-F87BD2DA2D82}"/>
          </ac:picMkLst>
        </pc:picChg>
        <pc:picChg chg="add del mod">
          <ac:chgData name="Longueira Angel Alfonso Antonio" userId="98b170fc-3060-491c-afc1-cd88fa0a9cd4" providerId="ADAL" clId="{9EDF059B-6CF4-4CF8-9CC4-B347E627DA29}" dt="2020-07-09T08:45:59.624" v="12106"/>
          <ac:picMkLst>
            <pc:docMk/>
            <pc:sldMk cId="1981354706" sldId="545"/>
            <ac:picMk id="5" creationId="{08AD8DC8-B4F3-4708-BCB7-2D41C68B91B7}"/>
          </ac:picMkLst>
        </pc:picChg>
        <pc:picChg chg="add del mod">
          <ac:chgData name="Longueira Angel Alfonso Antonio" userId="98b170fc-3060-491c-afc1-cd88fa0a9cd4" providerId="ADAL" clId="{9EDF059B-6CF4-4CF8-9CC4-B347E627DA29}" dt="2020-07-09T08:46:14.417" v="12107"/>
          <ac:picMkLst>
            <pc:docMk/>
            <pc:sldMk cId="1981354706" sldId="545"/>
            <ac:picMk id="6" creationId="{CF425FAC-E8D4-4934-A735-C29933CF23EC}"/>
          </ac:picMkLst>
        </pc:picChg>
        <pc:picChg chg="add del mod">
          <ac:chgData name="Longueira Angel Alfonso Antonio" userId="98b170fc-3060-491c-afc1-cd88fa0a9cd4" providerId="ADAL" clId="{9EDF059B-6CF4-4CF8-9CC4-B347E627DA29}" dt="2020-07-09T08:47:12.379" v="12108"/>
          <ac:picMkLst>
            <pc:docMk/>
            <pc:sldMk cId="1981354706" sldId="545"/>
            <ac:picMk id="8" creationId="{E1200E74-0FCA-4A15-ADE9-6D427F5D36AF}"/>
          </ac:picMkLst>
        </pc:picChg>
        <pc:picChg chg="add del mod">
          <ac:chgData name="Longueira Angel Alfonso Antonio" userId="98b170fc-3060-491c-afc1-cd88fa0a9cd4" providerId="ADAL" clId="{9EDF059B-6CF4-4CF8-9CC4-B347E627DA29}" dt="2020-07-09T08:47:29.783" v="12109"/>
          <ac:picMkLst>
            <pc:docMk/>
            <pc:sldMk cId="1981354706" sldId="545"/>
            <ac:picMk id="9" creationId="{46D70C7F-72A8-43F8-BB15-827C93A75DA8}"/>
          </ac:picMkLst>
        </pc:picChg>
        <pc:picChg chg="add del mod">
          <ac:chgData name="Longueira Angel Alfonso Antonio" userId="98b170fc-3060-491c-afc1-cd88fa0a9cd4" providerId="ADAL" clId="{9EDF059B-6CF4-4CF8-9CC4-B347E627DA29}" dt="2020-07-09T08:47:48.855" v="12110"/>
          <ac:picMkLst>
            <pc:docMk/>
            <pc:sldMk cId="1981354706" sldId="545"/>
            <ac:picMk id="10" creationId="{D71AB618-379A-4054-B0AA-D707786627F0}"/>
          </ac:picMkLst>
        </pc:picChg>
        <pc:picChg chg="add del mod">
          <ac:chgData name="Longueira Angel Alfonso Antonio" userId="98b170fc-3060-491c-afc1-cd88fa0a9cd4" providerId="ADAL" clId="{9EDF059B-6CF4-4CF8-9CC4-B347E627DA29}" dt="2020-07-09T08:48:46.110" v="12111"/>
          <ac:picMkLst>
            <pc:docMk/>
            <pc:sldMk cId="1981354706" sldId="545"/>
            <ac:picMk id="11" creationId="{9DAA578C-1330-4B2F-841A-D4224969F7AC}"/>
          </ac:picMkLst>
        </pc:picChg>
        <pc:picChg chg="add del mod">
          <ac:chgData name="Longueira Angel Alfonso Antonio" userId="98b170fc-3060-491c-afc1-cd88fa0a9cd4" providerId="ADAL" clId="{9EDF059B-6CF4-4CF8-9CC4-B347E627DA29}" dt="2020-07-09T08:48:59.162" v="12112"/>
          <ac:picMkLst>
            <pc:docMk/>
            <pc:sldMk cId="1981354706" sldId="545"/>
            <ac:picMk id="12" creationId="{CC58A285-CF8B-4015-8BB8-6E9F26FA8A95}"/>
          </ac:picMkLst>
        </pc:picChg>
        <pc:picChg chg="add del mod">
          <ac:chgData name="Longueira Angel Alfonso Antonio" userId="98b170fc-3060-491c-afc1-cd88fa0a9cd4" providerId="ADAL" clId="{9EDF059B-6CF4-4CF8-9CC4-B347E627DA29}" dt="2020-07-09T08:49:18.620" v="12113"/>
          <ac:picMkLst>
            <pc:docMk/>
            <pc:sldMk cId="1981354706" sldId="545"/>
            <ac:picMk id="13" creationId="{8428A5F8-E11E-4B0D-9D42-E911A5AA71FA}"/>
          </ac:picMkLst>
        </pc:picChg>
        <pc:picChg chg="add del mod">
          <ac:chgData name="Longueira Angel Alfonso Antonio" userId="98b170fc-3060-491c-afc1-cd88fa0a9cd4" providerId="ADAL" clId="{9EDF059B-6CF4-4CF8-9CC4-B347E627DA29}" dt="2020-07-09T08:50:20.299" v="12114"/>
          <ac:picMkLst>
            <pc:docMk/>
            <pc:sldMk cId="1981354706" sldId="545"/>
            <ac:picMk id="14" creationId="{B89E3E6A-179B-4762-B14A-3B1AFFBAF578}"/>
          </ac:picMkLst>
        </pc:picChg>
        <pc:picChg chg="add del mod">
          <ac:chgData name="Longueira Angel Alfonso Antonio" userId="98b170fc-3060-491c-afc1-cd88fa0a9cd4" providerId="ADAL" clId="{9EDF059B-6CF4-4CF8-9CC4-B347E627DA29}" dt="2020-07-09T09:09:59.882" v="12141"/>
          <ac:picMkLst>
            <pc:docMk/>
            <pc:sldMk cId="1981354706" sldId="545"/>
            <ac:picMk id="15" creationId="{8FD5BC07-DD17-4EEC-90FE-F29E9840B107}"/>
          </ac:picMkLst>
        </pc:picChg>
        <pc:picChg chg="add del mod">
          <ac:chgData name="Longueira Angel Alfonso Antonio" userId="98b170fc-3060-491c-afc1-cd88fa0a9cd4" providerId="ADAL" clId="{9EDF059B-6CF4-4CF8-9CC4-B347E627DA29}" dt="2020-07-09T09:10:11.710" v="12142"/>
          <ac:picMkLst>
            <pc:docMk/>
            <pc:sldMk cId="1981354706" sldId="545"/>
            <ac:picMk id="16" creationId="{E568FFC9-93A5-486E-B28D-35E1EC981900}"/>
          </ac:picMkLst>
        </pc:picChg>
        <pc:picChg chg="add del mod">
          <ac:chgData name="Longueira Angel Alfonso Antonio" userId="98b170fc-3060-491c-afc1-cd88fa0a9cd4" providerId="ADAL" clId="{9EDF059B-6CF4-4CF8-9CC4-B347E627DA29}" dt="2020-07-09T09:10:21.947" v="12143"/>
          <ac:picMkLst>
            <pc:docMk/>
            <pc:sldMk cId="1981354706" sldId="545"/>
            <ac:picMk id="17" creationId="{450A4F95-D3D9-4E4B-BEBB-68A411A2A84A}"/>
          </ac:picMkLst>
        </pc:picChg>
        <pc:picChg chg="add del mod">
          <ac:chgData name="Longueira Angel Alfonso Antonio" userId="98b170fc-3060-491c-afc1-cd88fa0a9cd4" providerId="ADAL" clId="{9EDF059B-6CF4-4CF8-9CC4-B347E627DA29}" dt="2020-07-09T09:10:43.815" v="12144"/>
          <ac:picMkLst>
            <pc:docMk/>
            <pc:sldMk cId="1981354706" sldId="545"/>
            <ac:picMk id="18" creationId="{1A368978-6421-485A-8F84-D734C22F1797}"/>
          </ac:picMkLst>
        </pc:picChg>
        <pc:picChg chg="add del mod">
          <ac:chgData name="Longueira Angel Alfonso Antonio" userId="98b170fc-3060-491c-afc1-cd88fa0a9cd4" providerId="ADAL" clId="{9EDF059B-6CF4-4CF8-9CC4-B347E627DA29}" dt="2020-07-09T09:10:50.592" v="12145"/>
          <ac:picMkLst>
            <pc:docMk/>
            <pc:sldMk cId="1981354706" sldId="545"/>
            <ac:picMk id="19" creationId="{48AEA3A4-6775-4524-BD49-6AB907E08293}"/>
          </ac:picMkLst>
        </pc:picChg>
        <pc:picChg chg="add del mod">
          <ac:chgData name="Longueira Angel Alfonso Antonio" userId="98b170fc-3060-491c-afc1-cd88fa0a9cd4" providerId="ADAL" clId="{9EDF059B-6CF4-4CF8-9CC4-B347E627DA29}" dt="2020-07-09T09:11:29.959" v="12146"/>
          <ac:picMkLst>
            <pc:docMk/>
            <pc:sldMk cId="1981354706" sldId="545"/>
            <ac:picMk id="20" creationId="{E0BBE17D-8C99-443F-B2FA-14C7FF359548}"/>
          </ac:picMkLst>
        </pc:picChg>
        <pc:picChg chg="add del mod">
          <ac:chgData name="Longueira Angel Alfonso Antonio" userId="98b170fc-3060-491c-afc1-cd88fa0a9cd4" providerId="ADAL" clId="{9EDF059B-6CF4-4CF8-9CC4-B347E627DA29}" dt="2020-07-09T09:11:48.969" v="12147"/>
          <ac:picMkLst>
            <pc:docMk/>
            <pc:sldMk cId="1981354706" sldId="545"/>
            <ac:picMk id="21" creationId="{EA898EEC-466E-4B63-AE4F-C88A28AE7C37}"/>
          </ac:picMkLst>
        </pc:picChg>
        <pc:picChg chg="add del mod">
          <ac:chgData name="Longueira Angel Alfonso Antonio" userId="98b170fc-3060-491c-afc1-cd88fa0a9cd4" providerId="ADAL" clId="{9EDF059B-6CF4-4CF8-9CC4-B347E627DA29}" dt="2020-07-09T09:11:58.656" v="12148"/>
          <ac:picMkLst>
            <pc:docMk/>
            <pc:sldMk cId="1981354706" sldId="545"/>
            <ac:picMk id="22" creationId="{544D5D20-C370-4519-9740-2DA0B6779727}"/>
          </ac:picMkLst>
        </pc:picChg>
        <pc:picChg chg="add del mod">
          <ac:chgData name="Longueira Angel Alfonso Antonio" userId="98b170fc-3060-491c-afc1-cd88fa0a9cd4" providerId="ADAL" clId="{9EDF059B-6CF4-4CF8-9CC4-B347E627DA29}" dt="2020-07-09T09:12:32.096" v="12149"/>
          <ac:picMkLst>
            <pc:docMk/>
            <pc:sldMk cId="1981354706" sldId="545"/>
            <ac:picMk id="23" creationId="{C3CB421E-B481-4706-A31C-C4693D28000E}"/>
          </ac:picMkLst>
        </pc:picChg>
        <pc:picChg chg="add del mod">
          <ac:chgData name="Longueira Angel Alfonso Antonio" userId="98b170fc-3060-491c-afc1-cd88fa0a9cd4" providerId="ADAL" clId="{9EDF059B-6CF4-4CF8-9CC4-B347E627DA29}" dt="2020-07-09T09:12:50.877" v="12150"/>
          <ac:picMkLst>
            <pc:docMk/>
            <pc:sldMk cId="1981354706" sldId="545"/>
            <ac:picMk id="24" creationId="{D483D387-1931-412A-8F30-4ED6058793F4}"/>
          </ac:picMkLst>
        </pc:picChg>
        <pc:picChg chg="add del mod">
          <ac:chgData name="Longueira Angel Alfonso Antonio" userId="98b170fc-3060-491c-afc1-cd88fa0a9cd4" providerId="ADAL" clId="{9EDF059B-6CF4-4CF8-9CC4-B347E627DA29}" dt="2020-07-09T09:13:08.526" v="12151"/>
          <ac:picMkLst>
            <pc:docMk/>
            <pc:sldMk cId="1981354706" sldId="545"/>
            <ac:picMk id="26" creationId="{D2D0567B-B633-452B-94F2-9DDFE644609A}"/>
          </ac:picMkLst>
        </pc:picChg>
        <pc:picChg chg="add del mod">
          <ac:chgData name="Longueira Angel Alfonso Antonio" userId="98b170fc-3060-491c-afc1-cd88fa0a9cd4" providerId="ADAL" clId="{9EDF059B-6CF4-4CF8-9CC4-B347E627DA29}" dt="2020-07-09T09:13:57.431" v="12152"/>
          <ac:picMkLst>
            <pc:docMk/>
            <pc:sldMk cId="1981354706" sldId="545"/>
            <ac:picMk id="27" creationId="{3FD4F129-B161-4435-A75C-A0A5B12522CC}"/>
          </ac:picMkLst>
        </pc:picChg>
        <pc:picChg chg="add mod">
          <ac:chgData name="Longueira Angel Alfonso Antonio" userId="98b170fc-3060-491c-afc1-cd88fa0a9cd4" providerId="ADAL" clId="{9EDF059B-6CF4-4CF8-9CC4-B347E627DA29}" dt="2020-07-09T09:13:57.431" v="12152"/>
          <ac:picMkLst>
            <pc:docMk/>
            <pc:sldMk cId="1981354706" sldId="545"/>
            <ac:picMk id="28" creationId="{442797F0-471D-4FA2-B270-C1392777D663}"/>
          </ac:picMkLst>
        </pc:picChg>
        <pc:cxnChg chg="del mod">
          <ac:chgData name="Longueira Angel Alfonso Antonio" userId="98b170fc-3060-491c-afc1-cd88fa0a9cd4" providerId="ADAL" clId="{9EDF059B-6CF4-4CF8-9CC4-B347E627DA29}" dt="2020-07-07T13:06:07.510" v="3925" actId="478"/>
          <ac:cxnSpMkLst>
            <pc:docMk/>
            <pc:sldMk cId="1981354706" sldId="545"/>
            <ac:cxnSpMk id="14" creationId="{70DF8EC6-9835-4C45-806C-A5C3D1F5A71B}"/>
          </ac:cxnSpMkLst>
        </pc:cxnChg>
        <pc:cxnChg chg="del mod">
          <ac:chgData name="Longueira Angel Alfonso Antonio" userId="98b170fc-3060-491c-afc1-cd88fa0a9cd4" providerId="ADAL" clId="{9EDF059B-6CF4-4CF8-9CC4-B347E627DA29}" dt="2020-07-07T13:06:09.225" v="3926" actId="478"/>
          <ac:cxnSpMkLst>
            <pc:docMk/>
            <pc:sldMk cId="1981354706" sldId="545"/>
            <ac:cxnSpMk id="16" creationId="{8EBAAB30-8A4E-4AB0-B6B8-6297FF4DEBF9}"/>
          </ac:cxnSpMkLst>
        </pc:cxnChg>
        <pc:cxnChg chg="del mod">
          <ac:chgData name="Longueira Angel Alfonso Antonio" userId="98b170fc-3060-491c-afc1-cd88fa0a9cd4" providerId="ADAL" clId="{9EDF059B-6CF4-4CF8-9CC4-B347E627DA29}" dt="2020-07-07T13:06:04.207" v="3923" actId="478"/>
          <ac:cxnSpMkLst>
            <pc:docMk/>
            <pc:sldMk cId="1981354706" sldId="545"/>
            <ac:cxnSpMk id="23" creationId="{D6B60F7C-B905-4A57-875D-29ACF76AC58B}"/>
          </ac:cxnSpMkLst>
        </pc:cxnChg>
        <pc:cxnChg chg="del mod">
          <ac:chgData name="Longueira Angel Alfonso Antonio" userId="98b170fc-3060-491c-afc1-cd88fa0a9cd4" providerId="ADAL" clId="{9EDF059B-6CF4-4CF8-9CC4-B347E627DA29}" dt="2020-07-07T13:06:04.207" v="3923" actId="478"/>
          <ac:cxnSpMkLst>
            <pc:docMk/>
            <pc:sldMk cId="1981354706" sldId="545"/>
            <ac:cxnSpMk id="26" creationId="{57856DCE-D1E5-4EC4-8EDC-E00BE43C3503}"/>
          </ac:cxnSpMkLst>
        </pc:cxnChg>
        <pc:cxnChg chg="del mod">
          <ac:chgData name="Longueira Angel Alfonso Antonio" userId="98b170fc-3060-491c-afc1-cd88fa0a9cd4" providerId="ADAL" clId="{9EDF059B-6CF4-4CF8-9CC4-B347E627DA29}" dt="2020-07-07T13:06:04.207" v="3923" actId="478"/>
          <ac:cxnSpMkLst>
            <pc:docMk/>
            <pc:sldMk cId="1981354706" sldId="545"/>
            <ac:cxnSpMk id="28" creationId="{C43D1D94-6FEE-45C8-84D4-08E490705640}"/>
          </ac:cxnSpMkLst>
        </pc:cxnChg>
        <pc:cxnChg chg="mod">
          <ac:chgData name="Longueira Angel Alfonso Antonio" userId="98b170fc-3060-491c-afc1-cd88fa0a9cd4" providerId="ADAL" clId="{9EDF059B-6CF4-4CF8-9CC4-B347E627DA29}" dt="2020-07-07T13:06:49.312" v="3942" actId="692"/>
          <ac:cxnSpMkLst>
            <pc:docMk/>
            <pc:sldMk cId="1981354706" sldId="545"/>
            <ac:cxnSpMk id="31" creationId="{0D58C96C-8860-49F9-8102-F3B03BA71468}"/>
          </ac:cxnSpMkLst>
        </pc:cxnChg>
        <pc:cxnChg chg="mod">
          <ac:chgData name="Longueira Angel Alfonso Antonio" userId="98b170fc-3060-491c-afc1-cd88fa0a9cd4" providerId="ADAL" clId="{9EDF059B-6CF4-4CF8-9CC4-B347E627DA29}" dt="2020-07-07T13:06:49.312" v="3942" actId="692"/>
          <ac:cxnSpMkLst>
            <pc:docMk/>
            <pc:sldMk cId="1981354706" sldId="545"/>
            <ac:cxnSpMk id="33" creationId="{30193235-200B-40B5-93CF-DDB5B6CD4D27}"/>
          </ac:cxnSpMkLst>
        </pc:cxnChg>
        <pc:cxnChg chg="mod">
          <ac:chgData name="Longueira Angel Alfonso Antonio" userId="98b170fc-3060-491c-afc1-cd88fa0a9cd4" providerId="ADAL" clId="{9EDF059B-6CF4-4CF8-9CC4-B347E627DA29}" dt="2020-07-07T13:06:49.312" v="3942" actId="692"/>
          <ac:cxnSpMkLst>
            <pc:docMk/>
            <pc:sldMk cId="1981354706" sldId="545"/>
            <ac:cxnSpMk id="35" creationId="{F018D06C-4432-498C-AB2F-153EEC0F25DA}"/>
          </ac:cxnSpMkLst>
        </pc:cxnChg>
        <pc:cxnChg chg="mod">
          <ac:chgData name="Longueira Angel Alfonso Antonio" userId="98b170fc-3060-491c-afc1-cd88fa0a9cd4" providerId="ADAL" clId="{9EDF059B-6CF4-4CF8-9CC4-B347E627DA29}" dt="2020-07-07T13:06:49.312" v="3942" actId="692"/>
          <ac:cxnSpMkLst>
            <pc:docMk/>
            <pc:sldMk cId="1981354706" sldId="545"/>
            <ac:cxnSpMk id="37" creationId="{426BC65D-B47E-4B52-8D98-23E0FBA7F30B}"/>
          </ac:cxnSpMkLst>
        </pc:cxnChg>
      </pc:sldChg>
      <pc:sldChg chg="addSp delSp modSp add mod modTransition modAnim modNotesTx">
        <pc:chgData name="Longueira Angel Alfonso Antonio" userId="98b170fc-3060-491c-afc1-cd88fa0a9cd4" providerId="ADAL" clId="{9EDF059B-6CF4-4CF8-9CC4-B347E627DA29}" dt="2020-07-09T08:19:28.907" v="12045"/>
        <pc:sldMkLst>
          <pc:docMk/>
          <pc:sldMk cId="1301087297" sldId="546"/>
        </pc:sldMkLst>
        <pc:spChg chg="mod">
          <ac:chgData name="Longueira Angel Alfonso Antonio" userId="98b170fc-3060-491c-afc1-cd88fa0a9cd4" providerId="ADAL" clId="{9EDF059B-6CF4-4CF8-9CC4-B347E627DA29}" dt="2020-07-08T07:02:18.453" v="7012" actId="20577"/>
          <ac:spMkLst>
            <pc:docMk/>
            <pc:sldMk cId="1301087297" sldId="546"/>
            <ac:spMk id="82" creationId="{4C3C28D7-5877-4B5F-BA76-026FE119C709}"/>
          </ac:spMkLst>
        </pc:spChg>
        <pc:spChg chg="mod">
          <ac:chgData name="Longueira Angel Alfonso Antonio" userId="98b170fc-3060-491c-afc1-cd88fa0a9cd4" providerId="ADAL" clId="{9EDF059B-6CF4-4CF8-9CC4-B347E627DA29}" dt="2020-07-08T07:02:10.428" v="6997" actId="1035"/>
          <ac:spMkLst>
            <pc:docMk/>
            <pc:sldMk cId="1301087297" sldId="546"/>
            <ac:spMk id="105" creationId="{5E8C7295-CA48-4571-8CB3-FEABD5AAE375}"/>
          </ac:spMkLst>
        </pc:spChg>
        <pc:picChg chg="add del mod">
          <ac:chgData name="Longueira Angel Alfonso Antonio" userId="98b170fc-3060-491c-afc1-cd88fa0a9cd4" providerId="ADAL" clId="{9EDF059B-6CF4-4CF8-9CC4-B347E627DA29}" dt="2020-07-09T07:03:01.246" v="11936"/>
          <ac:picMkLst>
            <pc:docMk/>
            <pc:sldMk cId="1301087297" sldId="546"/>
            <ac:picMk id="4" creationId="{FEE722A8-5AB4-491C-BD4D-263E65EFBA37}"/>
          </ac:picMkLst>
        </pc:picChg>
        <pc:picChg chg="add del mod">
          <ac:chgData name="Longueira Angel Alfonso Antonio" userId="98b170fc-3060-491c-afc1-cd88fa0a9cd4" providerId="ADAL" clId="{9EDF059B-6CF4-4CF8-9CC4-B347E627DA29}" dt="2020-07-09T08:18:07.806" v="12044"/>
          <ac:picMkLst>
            <pc:docMk/>
            <pc:sldMk cId="1301087297" sldId="546"/>
            <ac:picMk id="5" creationId="{8953D9B8-D760-41AE-BA1C-ECD316A299C3}"/>
          </ac:picMkLst>
        </pc:picChg>
        <pc:picChg chg="add del mod">
          <ac:chgData name="Longueira Angel Alfonso Antonio" userId="98b170fc-3060-491c-afc1-cd88fa0a9cd4" providerId="ADAL" clId="{9EDF059B-6CF4-4CF8-9CC4-B347E627DA29}" dt="2020-07-09T08:19:28.907" v="12045"/>
          <ac:picMkLst>
            <pc:docMk/>
            <pc:sldMk cId="1301087297" sldId="546"/>
            <ac:picMk id="6" creationId="{1E30F787-661C-4BD2-B8DF-E8936F4C6275}"/>
          </ac:picMkLst>
        </pc:picChg>
        <pc:picChg chg="add mod">
          <ac:chgData name="Longueira Angel Alfonso Antonio" userId="98b170fc-3060-491c-afc1-cd88fa0a9cd4" providerId="ADAL" clId="{9EDF059B-6CF4-4CF8-9CC4-B347E627DA29}" dt="2020-07-09T08:19:28.907" v="12045"/>
          <ac:picMkLst>
            <pc:docMk/>
            <pc:sldMk cId="1301087297" sldId="546"/>
            <ac:picMk id="7" creationId="{7A7CD2CE-F9CC-4970-8D77-152CFB23C37D}"/>
          </ac:picMkLst>
        </pc:picChg>
      </pc:sldChg>
      <pc:sldChg chg="add del">
        <pc:chgData name="Longueira Angel Alfonso Antonio" userId="98b170fc-3060-491c-afc1-cd88fa0a9cd4" providerId="ADAL" clId="{9EDF059B-6CF4-4CF8-9CC4-B347E627DA29}" dt="2020-07-08T07:02:01.203" v="6992" actId="47"/>
        <pc:sldMkLst>
          <pc:docMk/>
          <pc:sldMk cId="1880026218" sldId="547"/>
        </pc:sldMkLst>
      </pc:sldChg>
      <pc:sldChg chg="addSp delSp modSp add del mod">
        <pc:chgData name="Longueira Angel Alfonso Antonio" userId="98b170fc-3060-491c-afc1-cd88fa0a9cd4" providerId="ADAL" clId="{9EDF059B-6CF4-4CF8-9CC4-B347E627DA29}" dt="2020-07-09T07:02:37.135" v="11934" actId="47"/>
        <pc:sldMkLst>
          <pc:docMk/>
          <pc:sldMk cId="2711654106" sldId="547"/>
        </pc:sldMkLst>
        <pc:spChg chg="mod">
          <ac:chgData name="Longueira Angel Alfonso Antonio" userId="98b170fc-3060-491c-afc1-cd88fa0a9cd4" providerId="ADAL" clId="{9EDF059B-6CF4-4CF8-9CC4-B347E627DA29}" dt="2020-07-08T10:51:19.055" v="10963" actId="20577"/>
          <ac:spMkLst>
            <pc:docMk/>
            <pc:sldMk cId="2711654106" sldId="547"/>
            <ac:spMk id="2" creationId="{75505C55-25A3-4B0F-BF89-C9613581C89B}"/>
          </ac:spMkLst>
        </pc:spChg>
        <pc:spChg chg="add mod">
          <ac:chgData name="Longueira Angel Alfonso Antonio" userId="98b170fc-3060-491c-afc1-cd88fa0a9cd4" providerId="ADAL" clId="{9EDF059B-6CF4-4CF8-9CC4-B347E627DA29}" dt="2020-07-08T10:55:05.384" v="11013" actId="20577"/>
          <ac:spMkLst>
            <pc:docMk/>
            <pc:sldMk cId="2711654106" sldId="547"/>
            <ac:spMk id="14" creationId="{00DF9AEA-E175-4F27-8BFF-3537369C8781}"/>
          </ac:spMkLst>
        </pc:spChg>
        <pc:spChg chg="del">
          <ac:chgData name="Longueira Angel Alfonso Antonio" userId="98b170fc-3060-491c-afc1-cd88fa0a9cd4" providerId="ADAL" clId="{9EDF059B-6CF4-4CF8-9CC4-B347E627DA29}" dt="2020-07-08T10:50:22.360" v="10917" actId="478"/>
          <ac:spMkLst>
            <pc:docMk/>
            <pc:sldMk cId="2711654106" sldId="547"/>
            <ac:spMk id="24" creationId="{4688BD0A-1D6E-4C32-B6C1-A0442AF9C439}"/>
          </ac:spMkLst>
        </pc:spChg>
        <pc:spChg chg="del">
          <ac:chgData name="Longueira Angel Alfonso Antonio" userId="98b170fc-3060-491c-afc1-cd88fa0a9cd4" providerId="ADAL" clId="{9EDF059B-6CF4-4CF8-9CC4-B347E627DA29}" dt="2020-07-08T10:50:22.360" v="10917" actId="478"/>
          <ac:spMkLst>
            <pc:docMk/>
            <pc:sldMk cId="2711654106" sldId="547"/>
            <ac:spMk id="33" creationId="{2A832F1E-CF5A-449C-903A-397CBFFC9DCF}"/>
          </ac:spMkLst>
        </pc:spChg>
        <pc:spChg chg="del">
          <ac:chgData name="Longueira Angel Alfonso Antonio" userId="98b170fc-3060-491c-afc1-cd88fa0a9cd4" providerId="ADAL" clId="{9EDF059B-6CF4-4CF8-9CC4-B347E627DA29}" dt="2020-07-08T10:50:22.360" v="10917" actId="478"/>
          <ac:spMkLst>
            <pc:docMk/>
            <pc:sldMk cId="2711654106" sldId="547"/>
            <ac:spMk id="34" creationId="{14297D7B-3B40-4019-8959-54E7E00E5396}"/>
          </ac:spMkLst>
        </pc:spChg>
        <pc:spChg chg="del">
          <ac:chgData name="Longueira Angel Alfonso Antonio" userId="98b170fc-3060-491c-afc1-cd88fa0a9cd4" providerId="ADAL" clId="{9EDF059B-6CF4-4CF8-9CC4-B347E627DA29}" dt="2020-07-08T10:50:22.360" v="10917" actId="478"/>
          <ac:spMkLst>
            <pc:docMk/>
            <pc:sldMk cId="2711654106" sldId="547"/>
            <ac:spMk id="35" creationId="{A1583D9A-5A4F-40EC-A4D7-00FB8708FCA0}"/>
          </ac:spMkLst>
        </pc:spChg>
        <pc:spChg chg="del">
          <ac:chgData name="Longueira Angel Alfonso Antonio" userId="98b170fc-3060-491c-afc1-cd88fa0a9cd4" providerId="ADAL" clId="{9EDF059B-6CF4-4CF8-9CC4-B347E627DA29}" dt="2020-07-08T10:50:22.360" v="10917" actId="478"/>
          <ac:spMkLst>
            <pc:docMk/>
            <pc:sldMk cId="2711654106" sldId="547"/>
            <ac:spMk id="52" creationId="{7405623F-4C9F-407D-9CFF-566507DDB09C}"/>
          </ac:spMkLst>
        </pc:spChg>
        <pc:picChg chg="add mod">
          <ac:chgData name="Longueira Angel Alfonso Antonio" userId="98b170fc-3060-491c-afc1-cd88fa0a9cd4" providerId="ADAL" clId="{9EDF059B-6CF4-4CF8-9CC4-B347E627DA29}" dt="2020-07-09T07:02:34.108" v="11933"/>
          <ac:picMkLst>
            <pc:docMk/>
            <pc:sldMk cId="2711654106" sldId="547"/>
            <ac:picMk id="4" creationId="{E5326338-E4F1-4744-930C-3E5DD9723625}"/>
          </ac:picMkLst>
        </pc:picChg>
        <pc:picChg chg="del">
          <ac:chgData name="Longueira Angel Alfonso Antonio" userId="98b170fc-3060-491c-afc1-cd88fa0a9cd4" providerId="ADAL" clId="{9EDF059B-6CF4-4CF8-9CC4-B347E627DA29}" dt="2020-07-08T10:50:22.360" v="10917" actId="478"/>
          <ac:picMkLst>
            <pc:docMk/>
            <pc:sldMk cId="2711654106" sldId="547"/>
            <ac:picMk id="8" creationId="{C7DDBA6C-444C-46D9-9E61-0566714B29C2}"/>
          </ac:picMkLst>
        </pc:picChg>
        <pc:cxnChg chg="del mod">
          <ac:chgData name="Longueira Angel Alfonso Antonio" userId="98b170fc-3060-491c-afc1-cd88fa0a9cd4" providerId="ADAL" clId="{9EDF059B-6CF4-4CF8-9CC4-B347E627DA29}" dt="2020-07-08T10:50:22.360" v="10917" actId="478"/>
          <ac:cxnSpMkLst>
            <pc:docMk/>
            <pc:sldMk cId="2711654106" sldId="547"/>
            <ac:cxnSpMk id="45" creationId="{72435CD1-3E7C-44AB-95B5-7C98B74E4962}"/>
          </ac:cxnSpMkLst>
        </pc:cxnChg>
        <pc:cxnChg chg="del mod">
          <ac:chgData name="Longueira Angel Alfonso Antonio" userId="98b170fc-3060-491c-afc1-cd88fa0a9cd4" providerId="ADAL" clId="{9EDF059B-6CF4-4CF8-9CC4-B347E627DA29}" dt="2020-07-08T10:50:22.360" v="10917" actId="478"/>
          <ac:cxnSpMkLst>
            <pc:docMk/>
            <pc:sldMk cId="2711654106" sldId="547"/>
            <ac:cxnSpMk id="47" creationId="{E4D091D6-9E59-4BFB-9D3A-A3603B5282D5}"/>
          </ac:cxnSpMkLst>
        </pc:cxnChg>
        <pc:cxnChg chg="del mod">
          <ac:chgData name="Longueira Angel Alfonso Antonio" userId="98b170fc-3060-491c-afc1-cd88fa0a9cd4" providerId="ADAL" clId="{9EDF059B-6CF4-4CF8-9CC4-B347E627DA29}" dt="2020-07-08T10:50:22.360" v="10917" actId="478"/>
          <ac:cxnSpMkLst>
            <pc:docMk/>
            <pc:sldMk cId="2711654106" sldId="547"/>
            <ac:cxnSpMk id="56" creationId="{D81743C1-BF97-481E-B709-CD485F6DA2AD}"/>
          </ac:cxnSpMkLst>
        </pc:cxnChg>
      </pc:sldChg>
      <pc:sldChg chg="addSp delSp modSp add mod modTransition modAnim modNotesTx">
        <pc:chgData name="Longueira Angel Alfonso Antonio" userId="98b170fc-3060-491c-afc1-cd88fa0a9cd4" providerId="ADAL" clId="{9EDF059B-6CF4-4CF8-9CC4-B347E627DA29}" dt="2020-07-09T09:01:28.829" v="12124"/>
        <pc:sldMkLst>
          <pc:docMk/>
          <pc:sldMk cId="2974520560" sldId="548"/>
        </pc:sldMkLst>
        <pc:spChg chg="mod">
          <ac:chgData name="Longueira Angel Alfonso Antonio" userId="98b170fc-3060-491c-afc1-cd88fa0a9cd4" providerId="ADAL" clId="{9EDF059B-6CF4-4CF8-9CC4-B347E627DA29}" dt="2020-07-08T11:07:45.509" v="11211" actId="20577"/>
          <ac:spMkLst>
            <pc:docMk/>
            <pc:sldMk cId="2974520560" sldId="548"/>
            <ac:spMk id="2" creationId="{75505C55-25A3-4B0F-BF89-C9613581C89B}"/>
          </ac:spMkLst>
        </pc:spChg>
        <pc:spChg chg="add del mod">
          <ac:chgData name="Longueira Angel Alfonso Antonio" userId="98b170fc-3060-491c-afc1-cd88fa0a9cd4" providerId="ADAL" clId="{9EDF059B-6CF4-4CF8-9CC4-B347E627DA29}" dt="2020-07-08T10:58:13.507" v="11079" actId="478"/>
          <ac:spMkLst>
            <pc:docMk/>
            <pc:sldMk cId="2974520560" sldId="548"/>
            <ac:spMk id="5" creationId="{8CB91D96-067C-4FF2-8697-81941B59CE3E}"/>
          </ac:spMkLst>
        </pc:spChg>
        <pc:spChg chg="add mod">
          <ac:chgData name="Longueira Angel Alfonso Antonio" userId="98b170fc-3060-491c-afc1-cd88fa0a9cd4" providerId="ADAL" clId="{9EDF059B-6CF4-4CF8-9CC4-B347E627DA29}" dt="2020-07-08T11:07:35.741" v="11201" actId="1035"/>
          <ac:spMkLst>
            <pc:docMk/>
            <pc:sldMk cId="2974520560" sldId="548"/>
            <ac:spMk id="6" creationId="{51E25B17-CBB7-4A19-8A1C-DC00B5316EB4}"/>
          </ac:spMkLst>
        </pc:spChg>
        <pc:spChg chg="add mod">
          <ac:chgData name="Longueira Angel Alfonso Antonio" userId="98b170fc-3060-491c-afc1-cd88fa0a9cd4" providerId="ADAL" clId="{9EDF059B-6CF4-4CF8-9CC4-B347E627DA29}" dt="2020-07-08T11:07:35.741" v="11201" actId="1035"/>
          <ac:spMkLst>
            <pc:docMk/>
            <pc:sldMk cId="2974520560" sldId="548"/>
            <ac:spMk id="7" creationId="{7424C0A1-9435-48BD-8337-9A93F050465A}"/>
          </ac:spMkLst>
        </pc:spChg>
        <pc:spChg chg="add mod">
          <ac:chgData name="Longueira Angel Alfonso Antonio" userId="98b170fc-3060-491c-afc1-cd88fa0a9cd4" providerId="ADAL" clId="{9EDF059B-6CF4-4CF8-9CC4-B347E627DA29}" dt="2020-07-08T11:07:35.741" v="11201" actId="1035"/>
          <ac:spMkLst>
            <pc:docMk/>
            <pc:sldMk cId="2974520560" sldId="548"/>
            <ac:spMk id="8" creationId="{23CE4BDE-0660-42D8-B329-6D560AAC5692}"/>
          </ac:spMkLst>
        </pc:spChg>
        <pc:spChg chg="add mod">
          <ac:chgData name="Longueira Angel Alfonso Antonio" userId="98b170fc-3060-491c-afc1-cd88fa0a9cd4" providerId="ADAL" clId="{9EDF059B-6CF4-4CF8-9CC4-B347E627DA29}" dt="2020-07-08T11:07:35.741" v="11201" actId="1035"/>
          <ac:spMkLst>
            <pc:docMk/>
            <pc:sldMk cId="2974520560" sldId="548"/>
            <ac:spMk id="9" creationId="{40C8DDB5-4892-4A09-91F1-DFF16F840C57}"/>
          </ac:spMkLst>
        </pc:spChg>
        <pc:spChg chg="add mod">
          <ac:chgData name="Longueira Angel Alfonso Antonio" userId="98b170fc-3060-491c-afc1-cd88fa0a9cd4" providerId="ADAL" clId="{9EDF059B-6CF4-4CF8-9CC4-B347E627DA29}" dt="2020-07-08T11:07:35.741" v="11201" actId="1035"/>
          <ac:spMkLst>
            <pc:docMk/>
            <pc:sldMk cId="2974520560" sldId="548"/>
            <ac:spMk id="10" creationId="{49F60404-F7DF-425E-8B61-5727E8DAB6C3}"/>
          </ac:spMkLst>
        </pc:spChg>
        <pc:spChg chg="add mod">
          <ac:chgData name="Longueira Angel Alfonso Antonio" userId="98b170fc-3060-491c-afc1-cd88fa0a9cd4" providerId="ADAL" clId="{9EDF059B-6CF4-4CF8-9CC4-B347E627DA29}" dt="2020-07-08T11:07:35.741" v="11201" actId="1035"/>
          <ac:spMkLst>
            <pc:docMk/>
            <pc:sldMk cId="2974520560" sldId="548"/>
            <ac:spMk id="11" creationId="{8A2E3F15-A6AE-427D-84BF-AA4295767532}"/>
          </ac:spMkLst>
        </pc:spChg>
        <pc:spChg chg="add mod">
          <ac:chgData name="Longueira Angel Alfonso Antonio" userId="98b170fc-3060-491c-afc1-cd88fa0a9cd4" providerId="ADAL" clId="{9EDF059B-6CF4-4CF8-9CC4-B347E627DA29}" dt="2020-07-08T11:07:35.741" v="11201" actId="1035"/>
          <ac:spMkLst>
            <pc:docMk/>
            <pc:sldMk cId="2974520560" sldId="548"/>
            <ac:spMk id="12" creationId="{705570D4-FBC6-44C5-A967-6657E0E66EC7}"/>
          </ac:spMkLst>
        </pc:spChg>
        <pc:spChg chg="add mod">
          <ac:chgData name="Longueira Angel Alfonso Antonio" userId="98b170fc-3060-491c-afc1-cd88fa0a9cd4" providerId="ADAL" clId="{9EDF059B-6CF4-4CF8-9CC4-B347E627DA29}" dt="2020-07-08T11:07:35.741" v="11201" actId="1035"/>
          <ac:spMkLst>
            <pc:docMk/>
            <pc:sldMk cId="2974520560" sldId="548"/>
            <ac:spMk id="13" creationId="{6050B162-2C96-43C6-BECE-6F67F04D24E3}"/>
          </ac:spMkLst>
        </pc:spChg>
        <pc:spChg chg="mod">
          <ac:chgData name="Longueira Angel Alfonso Antonio" userId="98b170fc-3060-491c-afc1-cd88fa0a9cd4" providerId="ADAL" clId="{9EDF059B-6CF4-4CF8-9CC4-B347E627DA29}" dt="2020-07-08T11:07:35.741" v="11201" actId="1035"/>
          <ac:spMkLst>
            <pc:docMk/>
            <pc:sldMk cId="2974520560" sldId="548"/>
            <ac:spMk id="14" creationId="{00DF9AEA-E175-4F27-8BFF-3537369C8781}"/>
          </ac:spMkLst>
        </pc:spChg>
        <pc:picChg chg="add del mod">
          <ac:chgData name="Longueira Angel Alfonso Antonio" userId="98b170fc-3060-491c-afc1-cd88fa0a9cd4" providerId="ADAL" clId="{9EDF059B-6CF4-4CF8-9CC4-B347E627DA29}" dt="2020-07-09T07:03:01.246" v="11936"/>
          <ac:picMkLst>
            <pc:docMk/>
            <pc:sldMk cId="2974520560" sldId="548"/>
            <ac:picMk id="4" creationId="{E860DF37-EFF3-47B2-878B-740979509D41}"/>
          </ac:picMkLst>
        </pc:picChg>
        <pc:picChg chg="add del mod">
          <ac:chgData name="Longueira Angel Alfonso Antonio" userId="98b170fc-3060-491c-afc1-cd88fa0a9cd4" providerId="ADAL" clId="{9EDF059B-6CF4-4CF8-9CC4-B347E627DA29}" dt="2020-07-09T08:57:40.636" v="12119"/>
          <ac:picMkLst>
            <pc:docMk/>
            <pc:sldMk cId="2974520560" sldId="548"/>
            <ac:picMk id="5" creationId="{7BCEB8BF-2C6F-459A-831A-D39EC896DA2D}"/>
          </ac:picMkLst>
        </pc:picChg>
        <pc:picChg chg="add del mod">
          <ac:chgData name="Longueira Angel Alfonso Antonio" userId="98b170fc-3060-491c-afc1-cd88fa0a9cd4" providerId="ADAL" clId="{9EDF059B-6CF4-4CF8-9CC4-B347E627DA29}" dt="2020-07-09T08:58:44.026" v="12120"/>
          <ac:picMkLst>
            <pc:docMk/>
            <pc:sldMk cId="2974520560" sldId="548"/>
            <ac:picMk id="16" creationId="{33F9D33B-5FE0-4E56-88F8-C087451FE439}"/>
          </ac:picMkLst>
        </pc:picChg>
        <pc:picChg chg="add del mod">
          <ac:chgData name="Longueira Angel Alfonso Antonio" userId="98b170fc-3060-491c-afc1-cd88fa0a9cd4" providerId="ADAL" clId="{9EDF059B-6CF4-4CF8-9CC4-B347E627DA29}" dt="2020-07-09T08:58:58.235" v="12121"/>
          <ac:picMkLst>
            <pc:docMk/>
            <pc:sldMk cId="2974520560" sldId="548"/>
            <ac:picMk id="18" creationId="{3EECDEF8-0147-41F8-8AC5-5DF5F434D0C8}"/>
          </ac:picMkLst>
        </pc:picChg>
        <pc:picChg chg="add del mod">
          <ac:chgData name="Longueira Angel Alfonso Antonio" userId="98b170fc-3060-491c-afc1-cd88fa0a9cd4" providerId="ADAL" clId="{9EDF059B-6CF4-4CF8-9CC4-B347E627DA29}" dt="2020-07-09T09:00:03.777" v="12122"/>
          <ac:picMkLst>
            <pc:docMk/>
            <pc:sldMk cId="2974520560" sldId="548"/>
            <ac:picMk id="20" creationId="{06CF5529-6EA0-4DC2-9FAE-F383DBD3E533}"/>
          </ac:picMkLst>
        </pc:picChg>
        <pc:picChg chg="add del mod">
          <ac:chgData name="Longueira Angel Alfonso Antonio" userId="98b170fc-3060-491c-afc1-cd88fa0a9cd4" providerId="ADAL" clId="{9EDF059B-6CF4-4CF8-9CC4-B347E627DA29}" dt="2020-07-09T09:00:15.501" v="12123"/>
          <ac:picMkLst>
            <pc:docMk/>
            <pc:sldMk cId="2974520560" sldId="548"/>
            <ac:picMk id="22" creationId="{19AB56AF-8DC7-4432-801E-2F0200BA10D4}"/>
          </ac:picMkLst>
        </pc:picChg>
        <pc:picChg chg="add del mod">
          <ac:chgData name="Longueira Angel Alfonso Antonio" userId="98b170fc-3060-491c-afc1-cd88fa0a9cd4" providerId="ADAL" clId="{9EDF059B-6CF4-4CF8-9CC4-B347E627DA29}" dt="2020-07-09T09:01:28.829" v="12124"/>
          <ac:picMkLst>
            <pc:docMk/>
            <pc:sldMk cId="2974520560" sldId="548"/>
            <ac:picMk id="24" creationId="{01474136-5425-4A14-8A71-681F9387C5E4}"/>
          </ac:picMkLst>
        </pc:picChg>
        <pc:picChg chg="add mod">
          <ac:chgData name="Longueira Angel Alfonso Antonio" userId="98b170fc-3060-491c-afc1-cd88fa0a9cd4" providerId="ADAL" clId="{9EDF059B-6CF4-4CF8-9CC4-B347E627DA29}" dt="2020-07-09T09:01:28.829" v="12124"/>
          <ac:picMkLst>
            <pc:docMk/>
            <pc:sldMk cId="2974520560" sldId="548"/>
            <ac:picMk id="26" creationId="{94D70912-6DE6-4BA1-81F8-6BF0D268334E}"/>
          </ac:picMkLst>
        </pc:picChg>
        <pc:cxnChg chg="add mod">
          <ac:chgData name="Longueira Angel Alfonso Antonio" userId="98b170fc-3060-491c-afc1-cd88fa0a9cd4" providerId="ADAL" clId="{9EDF059B-6CF4-4CF8-9CC4-B347E627DA29}" dt="2020-07-08T11:07:35.741" v="11201" actId="1035"/>
          <ac:cxnSpMkLst>
            <pc:docMk/>
            <pc:sldMk cId="2974520560" sldId="548"/>
            <ac:cxnSpMk id="15" creationId="{F2F2E4D2-5CC9-4D4E-AD26-3026C5355811}"/>
          </ac:cxnSpMkLst>
        </pc:cxnChg>
        <pc:cxnChg chg="add mod">
          <ac:chgData name="Longueira Angel Alfonso Antonio" userId="98b170fc-3060-491c-afc1-cd88fa0a9cd4" providerId="ADAL" clId="{9EDF059B-6CF4-4CF8-9CC4-B347E627DA29}" dt="2020-07-08T11:07:35.741" v="11201" actId="1035"/>
          <ac:cxnSpMkLst>
            <pc:docMk/>
            <pc:sldMk cId="2974520560" sldId="548"/>
            <ac:cxnSpMk id="17" creationId="{B10D4817-5542-4916-84E7-EFAAE1BED22D}"/>
          </ac:cxnSpMkLst>
        </pc:cxnChg>
        <pc:cxnChg chg="add mod">
          <ac:chgData name="Longueira Angel Alfonso Antonio" userId="98b170fc-3060-491c-afc1-cd88fa0a9cd4" providerId="ADAL" clId="{9EDF059B-6CF4-4CF8-9CC4-B347E627DA29}" dt="2020-07-08T11:07:35.741" v="11201" actId="1035"/>
          <ac:cxnSpMkLst>
            <pc:docMk/>
            <pc:sldMk cId="2974520560" sldId="548"/>
            <ac:cxnSpMk id="19" creationId="{473BBA57-2792-4B86-838D-059CDB8EE22D}"/>
          </ac:cxnSpMkLst>
        </pc:cxnChg>
        <pc:cxnChg chg="add mod">
          <ac:chgData name="Longueira Angel Alfonso Antonio" userId="98b170fc-3060-491c-afc1-cd88fa0a9cd4" providerId="ADAL" clId="{9EDF059B-6CF4-4CF8-9CC4-B347E627DA29}" dt="2020-07-08T11:07:35.741" v="11201" actId="1035"/>
          <ac:cxnSpMkLst>
            <pc:docMk/>
            <pc:sldMk cId="2974520560" sldId="548"/>
            <ac:cxnSpMk id="21" creationId="{18091538-F6EF-459D-B367-3C8EDB1F095F}"/>
          </ac:cxnSpMkLst>
        </pc:cxnChg>
        <pc:cxnChg chg="add mod">
          <ac:chgData name="Longueira Angel Alfonso Antonio" userId="98b170fc-3060-491c-afc1-cd88fa0a9cd4" providerId="ADAL" clId="{9EDF059B-6CF4-4CF8-9CC4-B347E627DA29}" dt="2020-07-08T11:07:35.741" v="11201" actId="1035"/>
          <ac:cxnSpMkLst>
            <pc:docMk/>
            <pc:sldMk cId="2974520560" sldId="548"/>
            <ac:cxnSpMk id="23" creationId="{5B2D897E-C24A-400B-A62A-CAF14D031FE7}"/>
          </ac:cxnSpMkLst>
        </pc:cxnChg>
        <pc:cxnChg chg="add mod">
          <ac:chgData name="Longueira Angel Alfonso Antonio" userId="98b170fc-3060-491c-afc1-cd88fa0a9cd4" providerId="ADAL" clId="{9EDF059B-6CF4-4CF8-9CC4-B347E627DA29}" dt="2020-07-08T11:07:35.741" v="11201" actId="1035"/>
          <ac:cxnSpMkLst>
            <pc:docMk/>
            <pc:sldMk cId="2974520560" sldId="548"/>
            <ac:cxnSpMk id="25" creationId="{B549BC8A-CB92-4E82-9805-56FD9237FFC0}"/>
          </ac:cxnSpMkLst>
        </pc:cxnChg>
        <pc:cxnChg chg="add mod">
          <ac:chgData name="Longueira Angel Alfonso Antonio" userId="98b170fc-3060-491c-afc1-cd88fa0a9cd4" providerId="ADAL" clId="{9EDF059B-6CF4-4CF8-9CC4-B347E627DA29}" dt="2020-07-08T11:07:35.741" v="11201" actId="1035"/>
          <ac:cxnSpMkLst>
            <pc:docMk/>
            <pc:sldMk cId="2974520560" sldId="548"/>
            <ac:cxnSpMk id="27" creationId="{0885C098-D002-475E-B9ED-2CEC15D8B503}"/>
          </ac:cxnSpMkLst>
        </pc:cxnChg>
      </pc:sldChg>
      <pc:sldMasterChg chg="modSldLayout">
        <pc:chgData name="Longueira Angel Alfonso Antonio" userId="98b170fc-3060-491c-afc1-cd88fa0a9cd4" providerId="ADAL" clId="{9EDF059B-6CF4-4CF8-9CC4-B347E627DA29}" dt="2020-07-02T11:18:47.162" v="48" actId="20577"/>
        <pc:sldMasterMkLst>
          <pc:docMk/>
          <pc:sldMasterMk cId="0" sldId="2147483648"/>
        </pc:sldMasterMkLst>
        <pc:sldLayoutChg chg="modSp mod">
          <pc:chgData name="Longueira Angel Alfonso Antonio" userId="98b170fc-3060-491c-afc1-cd88fa0a9cd4" providerId="ADAL" clId="{9EDF059B-6CF4-4CF8-9CC4-B347E627DA29}" dt="2020-07-02T11:18:26.366" v="32" actId="20577"/>
          <pc:sldLayoutMkLst>
            <pc:docMk/>
            <pc:sldMasterMk cId="0" sldId="2147483648"/>
            <pc:sldLayoutMk cId="0" sldId="2147483659"/>
          </pc:sldLayoutMkLst>
          <pc:spChg chg="mod">
            <ac:chgData name="Longueira Angel Alfonso Antonio" userId="98b170fc-3060-491c-afc1-cd88fa0a9cd4" providerId="ADAL" clId="{9EDF059B-6CF4-4CF8-9CC4-B347E627DA29}" dt="2020-07-02T11:18:26.366" v="32" actId="20577"/>
            <ac:spMkLst>
              <pc:docMk/>
              <pc:sldMasterMk cId="0" sldId="2147483648"/>
              <pc:sldLayoutMk cId="0" sldId="2147483659"/>
              <ac:spMk id="11" creationId="{00000000-0000-0000-0000-000000000000}"/>
            </ac:spMkLst>
          </pc:spChg>
        </pc:sldLayoutChg>
        <pc:sldLayoutChg chg="modSp mod">
          <pc:chgData name="Longueira Angel Alfonso Antonio" userId="98b170fc-3060-491c-afc1-cd88fa0a9cd4" providerId="ADAL" clId="{9EDF059B-6CF4-4CF8-9CC4-B347E627DA29}" dt="2020-07-02T11:18:21.633" v="28" actId="20577"/>
          <pc:sldLayoutMkLst>
            <pc:docMk/>
            <pc:sldMasterMk cId="0" sldId="2147483648"/>
            <pc:sldLayoutMk cId="0" sldId="2147483660"/>
          </pc:sldLayoutMkLst>
          <pc:spChg chg="mod">
            <ac:chgData name="Longueira Angel Alfonso Antonio" userId="98b170fc-3060-491c-afc1-cd88fa0a9cd4" providerId="ADAL" clId="{9EDF059B-6CF4-4CF8-9CC4-B347E627DA29}" dt="2020-07-02T11:18:21.633" v="28" actId="20577"/>
            <ac:spMkLst>
              <pc:docMk/>
              <pc:sldMasterMk cId="0" sldId="2147483648"/>
              <pc:sldLayoutMk cId="0" sldId="2147483660"/>
              <ac:spMk id="13" creationId="{CFF941E6-325F-4468-8F82-4D86341F4BDC}"/>
            </ac:spMkLst>
          </pc:spChg>
        </pc:sldLayoutChg>
        <pc:sldLayoutChg chg="modSp mod">
          <pc:chgData name="Longueira Angel Alfonso Antonio" userId="98b170fc-3060-491c-afc1-cd88fa0a9cd4" providerId="ADAL" clId="{9EDF059B-6CF4-4CF8-9CC4-B347E627DA29}" dt="2020-07-02T11:18:16.415" v="24" actId="20577"/>
          <pc:sldLayoutMkLst>
            <pc:docMk/>
            <pc:sldMasterMk cId="0" sldId="2147483648"/>
            <pc:sldLayoutMk cId="0" sldId="2147483667"/>
          </pc:sldLayoutMkLst>
          <pc:spChg chg="mod">
            <ac:chgData name="Longueira Angel Alfonso Antonio" userId="98b170fc-3060-491c-afc1-cd88fa0a9cd4" providerId="ADAL" clId="{9EDF059B-6CF4-4CF8-9CC4-B347E627DA29}" dt="2020-07-02T11:18:16.415" v="24" actId="20577"/>
            <ac:spMkLst>
              <pc:docMk/>
              <pc:sldMasterMk cId="0" sldId="2147483648"/>
              <pc:sldLayoutMk cId="0" sldId="2147483667"/>
              <ac:spMk id="11" creationId="{00000000-0000-0000-0000-000000000000}"/>
            </ac:spMkLst>
          </pc:spChg>
        </pc:sldLayoutChg>
        <pc:sldLayoutChg chg="modSp mod">
          <pc:chgData name="Longueira Angel Alfonso Antonio" userId="98b170fc-3060-491c-afc1-cd88fa0a9cd4" providerId="ADAL" clId="{9EDF059B-6CF4-4CF8-9CC4-B347E627DA29}" dt="2020-07-02T11:18:32.602" v="36" actId="20577"/>
          <pc:sldLayoutMkLst>
            <pc:docMk/>
            <pc:sldMasterMk cId="0" sldId="2147483648"/>
            <pc:sldLayoutMk cId="0" sldId="2147483668"/>
          </pc:sldLayoutMkLst>
          <pc:spChg chg="mod">
            <ac:chgData name="Longueira Angel Alfonso Antonio" userId="98b170fc-3060-491c-afc1-cd88fa0a9cd4" providerId="ADAL" clId="{9EDF059B-6CF4-4CF8-9CC4-B347E627DA29}" dt="2020-07-02T11:18:32.602" v="36" actId="20577"/>
            <ac:spMkLst>
              <pc:docMk/>
              <pc:sldMasterMk cId="0" sldId="2147483648"/>
              <pc:sldLayoutMk cId="0" sldId="2147483668"/>
              <ac:spMk id="5" creationId="{406E064B-D299-4E1C-8FC0-E0C6CF20889F}"/>
            </ac:spMkLst>
          </pc:spChg>
        </pc:sldLayoutChg>
        <pc:sldLayoutChg chg="modSp mod">
          <pc:chgData name="Longueira Angel Alfonso Antonio" userId="98b170fc-3060-491c-afc1-cd88fa0a9cd4" providerId="ADAL" clId="{9EDF059B-6CF4-4CF8-9CC4-B347E627DA29}" dt="2020-07-02T11:18:36.491" v="40" actId="20577"/>
          <pc:sldLayoutMkLst>
            <pc:docMk/>
            <pc:sldMasterMk cId="0" sldId="2147483648"/>
            <pc:sldLayoutMk cId="0" sldId="2147483669"/>
          </pc:sldLayoutMkLst>
          <pc:spChg chg="mod">
            <ac:chgData name="Longueira Angel Alfonso Antonio" userId="98b170fc-3060-491c-afc1-cd88fa0a9cd4" providerId="ADAL" clId="{9EDF059B-6CF4-4CF8-9CC4-B347E627DA29}" dt="2020-07-02T11:18:36.491" v="40" actId="20577"/>
            <ac:spMkLst>
              <pc:docMk/>
              <pc:sldMasterMk cId="0" sldId="2147483648"/>
              <pc:sldLayoutMk cId="0" sldId="2147483669"/>
              <ac:spMk id="6" creationId="{B245B840-FC3F-4067-831E-D9F416A78357}"/>
            </ac:spMkLst>
          </pc:spChg>
        </pc:sldLayoutChg>
        <pc:sldLayoutChg chg="modSp mod">
          <pc:chgData name="Longueira Angel Alfonso Antonio" userId="98b170fc-3060-491c-afc1-cd88fa0a9cd4" providerId="ADAL" clId="{9EDF059B-6CF4-4CF8-9CC4-B347E627DA29}" dt="2020-07-02T11:18:09.170" v="20" actId="20577"/>
          <pc:sldLayoutMkLst>
            <pc:docMk/>
            <pc:sldMasterMk cId="0" sldId="2147483648"/>
            <pc:sldLayoutMk cId="515693115" sldId="2147483671"/>
          </pc:sldLayoutMkLst>
          <pc:spChg chg="mod">
            <ac:chgData name="Longueira Angel Alfonso Antonio" userId="98b170fc-3060-491c-afc1-cd88fa0a9cd4" providerId="ADAL" clId="{9EDF059B-6CF4-4CF8-9CC4-B347E627DA29}" dt="2020-07-02T11:18:09.170" v="20" actId="20577"/>
            <ac:spMkLst>
              <pc:docMk/>
              <pc:sldMasterMk cId="0" sldId="2147483648"/>
              <pc:sldLayoutMk cId="515693115" sldId="2147483671"/>
              <ac:spMk id="7" creationId="{AB902953-7FC6-4021-B9FD-CC62E5AD4400}"/>
            </ac:spMkLst>
          </pc:spChg>
        </pc:sldLayoutChg>
        <pc:sldLayoutChg chg="modSp mod">
          <pc:chgData name="Longueira Angel Alfonso Antonio" userId="98b170fc-3060-491c-afc1-cd88fa0a9cd4" providerId="ADAL" clId="{9EDF059B-6CF4-4CF8-9CC4-B347E627DA29}" dt="2020-07-02T11:18:42.801" v="44" actId="20577"/>
          <pc:sldLayoutMkLst>
            <pc:docMk/>
            <pc:sldMasterMk cId="0" sldId="2147483648"/>
            <pc:sldLayoutMk cId="0" sldId="2147483673"/>
          </pc:sldLayoutMkLst>
          <pc:spChg chg="mod">
            <ac:chgData name="Longueira Angel Alfonso Antonio" userId="98b170fc-3060-491c-afc1-cd88fa0a9cd4" providerId="ADAL" clId="{9EDF059B-6CF4-4CF8-9CC4-B347E627DA29}" dt="2020-07-02T11:18:42.801" v="44" actId="20577"/>
            <ac:spMkLst>
              <pc:docMk/>
              <pc:sldMasterMk cId="0" sldId="2147483648"/>
              <pc:sldLayoutMk cId="0" sldId="2147483673"/>
              <ac:spMk id="9" creationId="{2F60BD05-643A-4C82-A1F7-B359A92DA5AC}"/>
            </ac:spMkLst>
          </pc:spChg>
        </pc:sldLayoutChg>
        <pc:sldLayoutChg chg="modSp mod">
          <pc:chgData name="Longueira Angel Alfonso Antonio" userId="98b170fc-3060-491c-afc1-cd88fa0a9cd4" providerId="ADAL" clId="{9EDF059B-6CF4-4CF8-9CC4-B347E627DA29}" dt="2020-07-02T11:18:47.162" v="48" actId="20577"/>
          <pc:sldLayoutMkLst>
            <pc:docMk/>
            <pc:sldMasterMk cId="0" sldId="2147483648"/>
            <pc:sldLayoutMk cId="0" sldId="2147483674"/>
          </pc:sldLayoutMkLst>
          <pc:spChg chg="mod">
            <ac:chgData name="Longueira Angel Alfonso Antonio" userId="98b170fc-3060-491c-afc1-cd88fa0a9cd4" providerId="ADAL" clId="{9EDF059B-6CF4-4CF8-9CC4-B347E627DA29}" dt="2020-07-02T11:18:47.162" v="48" actId="20577"/>
            <ac:spMkLst>
              <pc:docMk/>
              <pc:sldMasterMk cId="0" sldId="2147483648"/>
              <pc:sldLayoutMk cId="0" sldId="2147483674"/>
              <ac:spMk id="10" creationId="{B86FFA7B-3ECD-403F-95C6-9EC11BADC2B7}"/>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F51D17D-E7C8-4BDB-90F2-626D87B51299}" type="datetimeFigureOut">
              <a:rPr lang="es-ES" smtClean="0"/>
              <a:pPr/>
              <a:t>22/11/2022</a:t>
            </a:fld>
            <a:endParaRPr lang="es-ES"/>
          </a:p>
        </p:txBody>
      </p:sp>
      <p:sp>
        <p:nvSpPr>
          <p:cNvPr id="4" name="3 Marcador de pie de página"/>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F0930BC1-3A60-4E6F-B5B7-39A03460DAFB}" type="slidenum">
              <a:rPr lang="es-ES" smtClean="0"/>
              <a:pPr/>
              <a:t>‹Nº›</a:t>
            </a:fld>
            <a:endParaRPr lang="es-E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DE5F8DE-F637-4458-AB7F-F0DD5A40F855}" type="datetimeFigureOut">
              <a:rPr lang="es-ES" smtClean="0"/>
              <a:pPr/>
              <a:t>22/11/2022</a:t>
            </a:fld>
            <a:endParaRPr lang="es-ES" dirty="0"/>
          </a:p>
        </p:txBody>
      </p:sp>
      <p:sp>
        <p:nvSpPr>
          <p:cNvPr id="4" name="3 Marcador de imagen de diapositiva"/>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3C3F8C4-4DD9-4C76-8CE9-1B56AAD1B0C3}" type="slidenum">
              <a:rPr lang="es-ES" smtClean="0"/>
              <a:pPr/>
              <a:t>‹Nº›</a:t>
            </a:fld>
            <a:endParaRPr lang="es-E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noProof="0" dirty="0"/>
              <a:t>Good morning everyone. Today, I will try to explain the research work that we have done and I will also show some of the results that we have achieved.</a:t>
            </a:r>
          </a:p>
          <a:p>
            <a:endParaRPr lang="en-GB" noProof="0" dirty="0"/>
          </a:p>
          <a:p>
            <a:r>
              <a:rPr lang="en-GB" noProof="0" dirty="0"/>
              <a:t>The title of the work is “How to quantify the security level of embedded system? A taxonomy of security metrics”</a:t>
            </a:r>
          </a:p>
        </p:txBody>
      </p:sp>
      <p:sp>
        <p:nvSpPr>
          <p:cNvPr id="4" name="Marcador de número de diapositiva 3"/>
          <p:cNvSpPr>
            <a:spLocks noGrp="1"/>
          </p:cNvSpPr>
          <p:nvPr>
            <p:ph type="sldNum" sz="quarter" idx="5"/>
          </p:nvPr>
        </p:nvSpPr>
        <p:spPr/>
        <p:txBody>
          <a:bodyPr/>
          <a:lstStyle/>
          <a:p>
            <a:fld id="{03C3F8C4-4DD9-4C76-8CE9-1B56AAD1B0C3}" type="slidenum">
              <a:rPr lang="es-ES" smtClean="0"/>
              <a:pPr/>
              <a:t>1</a:t>
            </a:fld>
            <a:endParaRPr lang="es-ES" dirty="0"/>
          </a:p>
        </p:txBody>
      </p:sp>
    </p:spTree>
    <p:extLst>
      <p:ext uri="{BB962C8B-B14F-4D97-AF65-F5344CB8AC3E}">
        <p14:creationId xmlns:p14="http://schemas.microsoft.com/office/powerpoint/2010/main" val="2102887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Now, we are going to explain the previous work done.</a:t>
            </a:r>
          </a:p>
        </p:txBody>
      </p:sp>
      <p:sp>
        <p:nvSpPr>
          <p:cNvPr id="4" name="Marcador de número de diapositiva 3"/>
          <p:cNvSpPr>
            <a:spLocks noGrp="1"/>
          </p:cNvSpPr>
          <p:nvPr>
            <p:ph type="sldNum" sz="quarter" idx="5"/>
          </p:nvPr>
        </p:nvSpPr>
        <p:spPr/>
        <p:txBody>
          <a:bodyPr/>
          <a:lstStyle/>
          <a:p>
            <a:fld id="{03C3F8C4-4DD9-4C76-8CE9-1B56AAD1B0C3}" type="slidenum">
              <a:rPr lang="es-ES" smtClean="0"/>
              <a:pPr/>
              <a:t>10</a:t>
            </a:fld>
            <a:endParaRPr lang="es-ES" dirty="0"/>
          </a:p>
        </p:txBody>
      </p:sp>
    </p:spTree>
    <p:extLst>
      <p:ext uri="{BB962C8B-B14F-4D97-AF65-F5344CB8AC3E}">
        <p14:creationId xmlns:p14="http://schemas.microsoft.com/office/powerpoint/2010/main" val="2129494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noProof="0" dirty="0"/>
              <a:t>The research work that we have done can be classified into five main topics, and now, we are going to take a quick look to each one of them.</a:t>
            </a:r>
          </a:p>
        </p:txBody>
      </p:sp>
      <p:sp>
        <p:nvSpPr>
          <p:cNvPr id="4" name="Marcador de número de diapositiva 3"/>
          <p:cNvSpPr>
            <a:spLocks noGrp="1"/>
          </p:cNvSpPr>
          <p:nvPr>
            <p:ph type="sldNum" sz="quarter" idx="5"/>
          </p:nvPr>
        </p:nvSpPr>
        <p:spPr/>
        <p:txBody>
          <a:bodyPr/>
          <a:lstStyle/>
          <a:p>
            <a:fld id="{03C3F8C4-4DD9-4C76-8CE9-1B56AAD1B0C3}" type="slidenum">
              <a:rPr lang="es-ES" smtClean="0"/>
              <a:pPr/>
              <a:t>11</a:t>
            </a:fld>
            <a:endParaRPr lang="es-ES" dirty="0"/>
          </a:p>
        </p:txBody>
      </p:sp>
    </p:spTree>
    <p:extLst>
      <p:ext uri="{BB962C8B-B14F-4D97-AF65-F5344CB8AC3E}">
        <p14:creationId xmlns:p14="http://schemas.microsoft.com/office/powerpoint/2010/main" val="2268623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noProof="0" dirty="0"/>
              <a:t>We analysed the main security standards, to check whether they proposed any kind of security metric.</a:t>
            </a:r>
          </a:p>
          <a:p>
            <a:endParaRPr lang="en-GB" noProof="0" dirty="0"/>
          </a:p>
          <a:p>
            <a:pPr marL="285750" indent="-285750">
              <a:buFont typeface="Wingdings" panose="05000000000000000000" pitchFamily="2" charset="2"/>
              <a:buChar char="§"/>
            </a:pPr>
            <a:r>
              <a:rPr lang="en-GB" sz="1200" dirty="0">
                <a:highlight>
                  <a:srgbClr val="25EE32"/>
                </a:highlight>
                <a:latin typeface="TSTAR PRO" panose="02000806030000020004" pitchFamily="50" charset="0"/>
              </a:rPr>
              <a:t>IEC 62443:</a:t>
            </a:r>
            <a:r>
              <a:rPr lang="en-GB" sz="1200" dirty="0">
                <a:latin typeface="TSTAR PRO" panose="02000806030000020004" pitchFamily="50" charset="0"/>
              </a:rPr>
              <a:t> proposed </a:t>
            </a:r>
            <a:r>
              <a:rPr lang="en-US" sz="1200" dirty="0">
                <a:highlight>
                  <a:srgbClr val="25EE32"/>
                </a:highlight>
                <a:latin typeface="TSTAR PRO" panose="02000806030000020004" pitchFamily="50" charset="0"/>
              </a:rPr>
              <a:t>conformance metrics</a:t>
            </a:r>
            <a:r>
              <a:rPr lang="en-US" sz="1200" dirty="0">
                <a:latin typeface="TSTAR PRO" panose="02000806030000020004" pitchFamily="50" charset="0"/>
              </a:rPr>
              <a:t> for managing a security program throughout the life cycle of an industrial automation control system.</a:t>
            </a:r>
            <a:endParaRPr lang="en-GB" sz="1200" dirty="0">
              <a:latin typeface="TSTAR PRO" panose="02000806030000020004" pitchFamily="50" charset="0"/>
            </a:endParaRPr>
          </a:p>
          <a:p>
            <a:pPr marL="285750" indent="-285750">
              <a:buFont typeface="Wingdings" panose="05000000000000000000" pitchFamily="2" charset="2"/>
              <a:buChar char="§"/>
            </a:pPr>
            <a:endParaRPr lang="en-GB" sz="1200" dirty="0">
              <a:latin typeface="TSTAR PRO" panose="02000806030000020004" pitchFamily="50" charset="0"/>
            </a:endParaRPr>
          </a:p>
          <a:p>
            <a:pPr marL="285750" indent="-285750">
              <a:buFont typeface="Wingdings" panose="05000000000000000000" pitchFamily="2" charset="2"/>
              <a:buChar char="§"/>
            </a:pPr>
            <a:r>
              <a:rPr lang="en-GB" sz="1200" dirty="0">
                <a:highlight>
                  <a:srgbClr val="25EE32"/>
                </a:highlight>
                <a:latin typeface="TSTAR PRO" panose="02000806030000020004" pitchFamily="50" charset="0"/>
              </a:rPr>
              <a:t>Common Criteria:</a:t>
            </a:r>
            <a:r>
              <a:rPr lang="en-GB" sz="1200" dirty="0">
                <a:latin typeface="TSTAR PRO" panose="02000806030000020004" pitchFamily="50" charset="0"/>
              </a:rPr>
              <a:t> </a:t>
            </a:r>
            <a:r>
              <a:rPr lang="en-US" sz="1200" dirty="0">
                <a:latin typeface="TSTAR PRO" panose="02000806030000020004" pitchFamily="50" charset="0"/>
              </a:rPr>
              <a:t>defines the Evaluation Assurance Levels (</a:t>
            </a:r>
            <a:r>
              <a:rPr lang="en-US" sz="1200" dirty="0">
                <a:highlight>
                  <a:srgbClr val="25EE32"/>
                </a:highlight>
                <a:latin typeface="TSTAR PRO" panose="02000806030000020004" pitchFamily="50" charset="0"/>
              </a:rPr>
              <a:t>EAL</a:t>
            </a:r>
            <a:r>
              <a:rPr lang="en-US" sz="1200" dirty="0">
                <a:latin typeface="TSTAR PRO" panose="02000806030000020004" pitchFamily="50" charset="0"/>
              </a:rPr>
              <a:t>s) as an increasing scale. The highest levels mean that more testing was done, but not necessarily that the product is more secure.</a:t>
            </a:r>
            <a:endParaRPr lang="en-GB" sz="1200" dirty="0">
              <a:latin typeface="TSTAR PRO" panose="02000806030000020004" pitchFamily="50" charset="0"/>
            </a:endParaRPr>
          </a:p>
          <a:p>
            <a:pPr marL="285750" indent="-285750">
              <a:buFont typeface="Wingdings" panose="05000000000000000000" pitchFamily="2" charset="2"/>
              <a:buChar char="§"/>
            </a:pPr>
            <a:endParaRPr lang="en-GB" sz="1200" dirty="0">
              <a:latin typeface="TSTAR PRO" panose="02000806030000020004" pitchFamily="50" charset="0"/>
            </a:endParaRPr>
          </a:p>
          <a:p>
            <a:pPr marL="285750" indent="-285750">
              <a:buFont typeface="Wingdings" panose="05000000000000000000" pitchFamily="2" charset="2"/>
              <a:buChar char="§"/>
            </a:pPr>
            <a:r>
              <a:rPr lang="en-GB" sz="1200" dirty="0">
                <a:highlight>
                  <a:srgbClr val="25EE32"/>
                </a:highlight>
                <a:latin typeface="TSTAR PRO" panose="02000806030000020004" pitchFamily="50" charset="0"/>
              </a:rPr>
              <a:t>NIST:</a:t>
            </a:r>
            <a:r>
              <a:rPr lang="en-GB" sz="1200" dirty="0">
                <a:latin typeface="TSTAR PRO" panose="02000806030000020004" pitchFamily="50" charset="0"/>
              </a:rPr>
              <a:t> defines </a:t>
            </a:r>
            <a:r>
              <a:rPr lang="en-US" sz="1200" dirty="0">
                <a:latin typeface="TSTAR PRO" panose="02000806030000020004" pitchFamily="50" charset="0"/>
              </a:rPr>
              <a:t>nine security metrics for three different aspects, but it addresses security at the </a:t>
            </a:r>
            <a:r>
              <a:rPr lang="en-US" sz="1200" dirty="0">
                <a:highlight>
                  <a:srgbClr val="25EE32"/>
                </a:highlight>
                <a:latin typeface="TSTAR PRO" panose="02000806030000020004" pitchFamily="50" charset="0"/>
              </a:rPr>
              <a:t>organization level</a:t>
            </a:r>
            <a:r>
              <a:rPr lang="en-US" sz="1200" dirty="0">
                <a:latin typeface="TSTAR PRO" panose="02000806030000020004" pitchFamily="50" charset="0"/>
              </a:rPr>
              <a:t>.</a:t>
            </a:r>
            <a:endParaRPr lang="en-GB" sz="1200" dirty="0">
              <a:latin typeface="TSTAR PRO" panose="02000806030000020004" pitchFamily="50" charset="0"/>
            </a:endParaRPr>
          </a:p>
          <a:p>
            <a:pPr marL="285750" indent="-285750">
              <a:buFont typeface="Wingdings" panose="05000000000000000000" pitchFamily="2" charset="2"/>
              <a:buChar char="§"/>
            </a:pPr>
            <a:endParaRPr lang="en-GB" sz="1200" dirty="0">
              <a:latin typeface="TSTAR PRO" panose="02000806030000020004" pitchFamily="50" charset="0"/>
            </a:endParaRPr>
          </a:p>
          <a:p>
            <a:pPr marL="285750" indent="-285750">
              <a:buFont typeface="Wingdings" panose="05000000000000000000" pitchFamily="2" charset="2"/>
              <a:buChar char="§"/>
            </a:pPr>
            <a:r>
              <a:rPr lang="en-GB" sz="1200" dirty="0">
                <a:highlight>
                  <a:srgbClr val="25EE32"/>
                </a:highlight>
                <a:latin typeface="TSTAR PRO" panose="02000806030000020004" pitchFamily="50" charset="0"/>
              </a:rPr>
              <a:t>OSSTMM:</a:t>
            </a:r>
            <a:r>
              <a:rPr lang="en-GB" sz="1200" dirty="0">
                <a:latin typeface="TSTAR PRO" panose="02000806030000020004" pitchFamily="50" charset="0"/>
              </a:rPr>
              <a:t> </a:t>
            </a:r>
            <a:r>
              <a:rPr lang="en-US" sz="1200" dirty="0">
                <a:latin typeface="TSTAR PRO" panose="02000806030000020004" pitchFamily="50" charset="0"/>
              </a:rPr>
              <a:t>scale measurement of the </a:t>
            </a:r>
            <a:r>
              <a:rPr lang="en-US" sz="1200" dirty="0">
                <a:highlight>
                  <a:srgbClr val="25EE32"/>
                </a:highlight>
                <a:latin typeface="TSTAR PRO" panose="02000806030000020004" pitchFamily="50" charset="0"/>
              </a:rPr>
              <a:t>attack surface</a:t>
            </a:r>
            <a:r>
              <a:rPr lang="en-US" sz="1200" dirty="0">
                <a:latin typeface="TSTAR PRO" panose="02000806030000020004" pitchFamily="50" charset="0"/>
              </a:rPr>
              <a:t>.</a:t>
            </a:r>
            <a:endParaRPr lang="en-GB" sz="1200" dirty="0">
              <a:latin typeface="TSTAR PRO" panose="02000806030000020004" pitchFamily="50" charset="0"/>
            </a:endParaRPr>
          </a:p>
          <a:p>
            <a:endParaRPr lang="en-GB" noProof="0" dirty="0"/>
          </a:p>
          <a:p>
            <a:r>
              <a:rPr lang="en-GB" noProof="0" dirty="0"/>
              <a:t>Although there are a lot of approaches proposed in the standards, most of them address security at a very high level, so they can’t be applied to ES.</a:t>
            </a:r>
          </a:p>
        </p:txBody>
      </p:sp>
      <p:sp>
        <p:nvSpPr>
          <p:cNvPr id="4" name="Marcador de número de diapositiva 3"/>
          <p:cNvSpPr>
            <a:spLocks noGrp="1"/>
          </p:cNvSpPr>
          <p:nvPr>
            <p:ph type="sldNum" sz="quarter" idx="5"/>
          </p:nvPr>
        </p:nvSpPr>
        <p:spPr/>
        <p:txBody>
          <a:bodyPr/>
          <a:lstStyle/>
          <a:p>
            <a:fld id="{03C3F8C4-4DD9-4C76-8CE9-1B56AAD1B0C3}" type="slidenum">
              <a:rPr lang="es-ES" smtClean="0"/>
              <a:pPr/>
              <a:t>12</a:t>
            </a:fld>
            <a:endParaRPr lang="es-ES" dirty="0"/>
          </a:p>
        </p:txBody>
      </p:sp>
    </p:spTree>
    <p:extLst>
      <p:ext uri="{BB962C8B-B14F-4D97-AF65-F5344CB8AC3E}">
        <p14:creationId xmlns:p14="http://schemas.microsoft.com/office/powerpoint/2010/main" val="2274733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noProof="0" dirty="0"/>
              <a:t>We have also checked for the main issues of security metrics, and we found that there is:</a:t>
            </a:r>
          </a:p>
          <a:p>
            <a:endParaRPr lang="en-GB" noProof="0" dirty="0"/>
          </a:p>
          <a:p>
            <a:pPr marL="285750" indent="-285750">
              <a:buFont typeface="Wingdings" panose="05000000000000000000" pitchFamily="2" charset="2"/>
              <a:buChar char="§"/>
            </a:pPr>
            <a:r>
              <a:rPr lang="en-GB" sz="1200" dirty="0">
                <a:latin typeface="TSTAR PRO" panose="02000806030000020004" pitchFamily="50" charset="0"/>
              </a:rPr>
              <a:t>Lack of a solid </a:t>
            </a:r>
            <a:r>
              <a:rPr lang="en-GB" sz="1200" dirty="0">
                <a:highlight>
                  <a:srgbClr val="25EE32"/>
                </a:highlight>
                <a:latin typeface="TSTAR PRO" panose="02000806030000020004" pitchFamily="50" charset="0"/>
              </a:rPr>
              <a:t>theoretical foundation</a:t>
            </a:r>
            <a:r>
              <a:rPr lang="en-GB" sz="1200" dirty="0">
                <a:latin typeface="TSTAR PRO" panose="02000806030000020004" pitchFamily="50" charset="0"/>
              </a:rPr>
              <a:t> in support of the claimed correlation.</a:t>
            </a:r>
          </a:p>
          <a:p>
            <a:pPr marL="285750" indent="-285750">
              <a:buFont typeface="Wingdings" panose="05000000000000000000" pitchFamily="2" charset="2"/>
              <a:buChar char="§"/>
            </a:pPr>
            <a:r>
              <a:rPr lang="en-GB" sz="1200" dirty="0">
                <a:latin typeface="TSTAR PRO" panose="02000806030000020004" pitchFamily="50" charset="0"/>
              </a:rPr>
              <a:t>The proposed metrics don’t proposed any kind of </a:t>
            </a:r>
            <a:r>
              <a:rPr lang="en-GB" sz="1200" dirty="0">
                <a:highlight>
                  <a:srgbClr val="25EE32"/>
                </a:highlight>
                <a:latin typeface="TSTAR PRO" panose="02000806030000020004" pitchFamily="50" charset="0"/>
              </a:rPr>
              <a:t>scale, unit or reference</a:t>
            </a:r>
            <a:r>
              <a:rPr lang="en-GB" sz="1200" dirty="0">
                <a:latin typeface="TSTAR PRO" panose="02000806030000020004" pitchFamily="50" charset="0"/>
              </a:rPr>
              <a:t> values for comparing and interpreting results.</a:t>
            </a:r>
          </a:p>
          <a:p>
            <a:pPr marL="285750" indent="-285750">
              <a:buFont typeface="Wingdings" panose="05000000000000000000" pitchFamily="2" charset="2"/>
              <a:buChar char="§"/>
            </a:pPr>
            <a:r>
              <a:rPr lang="en-GB" sz="1200" dirty="0">
                <a:latin typeface="TSTAR PRO" panose="02000806030000020004" pitchFamily="50" charset="0"/>
              </a:rPr>
              <a:t>Lack of available </a:t>
            </a:r>
            <a:r>
              <a:rPr lang="en-GB" sz="1200" dirty="0">
                <a:highlight>
                  <a:srgbClr val="25EE32"/>
                </a:highlight>
                <a:latin typeface="TSTAR PRO" panose="02000806030000020004" pitchFamily="50" charset="0"/>
              </a:rPr>
              <a:t>implementations</a:t>
            </a:r>
            <a:r>
              <a:rPr lang="en-GB" sz="1200" dirty="0">
                <a:latin typeface="TSTAR PRO" panose="02000806030000020004" pitchFamily="50" charset="0"/>
              </a:rPr>
              <a:t>.</a:t>
            </a:r>
          </a:p>
          <a:p>
            <a:pPr marL="285750" indent="-285750">
              <a:buFont typeface="Wingdings" panose="05000000000000000000" pitchFamily="2" charset="2"/>
              <a:buChar char="§"/>
            </a:pPr>
            <a:r>
              <a:rPr lang="en-GB" sz="1200" dirty="0">
                <a:latin typeface="TSTAR PRO" panose="02000806030000020004" pitchFamily="50" charset="0"/>
              </a:rPr>
              <a:t>There is almost no </a:t>
            </a:r>
            <a:r>
              <a:rPr lang="en-GB" sz="1200" dirty="0">
                <a:highlight>
                  <a:srgbClr val="25EE32"/>
                </a:highlight>
                <a:latin typeface="TSTAR PRO" panose="02000806030000020004" pitchFamily="50" charset="0"/>
              </a:rPr>
              <a:t>benchmarks</a:t>
            </a:r>
            <a:r>
              <a:rPr lang="en-GB" sz="1200" dirty="0">
                <a:latin typeface="TSTAR PRO" panose="02000806030000020004" pitchFamily="50" charset="0"/>
              </a:rPr>
              <a:t> for comparison.</a:t>
            </a:r>
          </a:p>
          <a:p>
            <a:pPr marL="285750" indent="-285750">
              <a:buFont typeface="Wingdings" panose="05000000000000000000" pitchFamily="2" charset="2"/>
              <a:buChar char="§"/>
            </a:pPr>
            <a:r>
              <a:rPr lang="en-GB" sz="1200" dirty="0">
                <a:latin typeface="TSTAR PRO" panose="02000806030000020004" pitchFamily="50" charset="0"/>
              </a:rPr>
              <a:t>And there is no widely </a:t>
            </a:r>
            <a:r>
              <a:rPr lang="en-GB" sz="1200" dirty="0">
                <a:highlight>
                  <a:srgbClr val="25EE32"/>
                </a:highlight>
                <a:latin typeface="TSTAR PRO" panose="02000806030000020004" pitchFamily="50" charset="0"/>
              </a:rPr>
              <a:t>accepted solutions</a:t>
            </a:r>
            <a:r>
              <a:rPr lang="en-GB" sz="1200" dirty="0">
                <a:latin typeface="TSTAR PRO" panose="02000806030000020004" pitchFamily="50" charset="0"/>
              </a:rPr>
              <a:t>.</a:t>
            </a:r>
          </a:p>
          <a:p>
            <a:pPr marL="0" indent="0">
              <a:buFont typeface="Wingdings" panose="05000000000000000000" pitchFamily="2" charset="2"/>
              <a:buNone/>
            </a:pPr>
            <a:endParaRPr lang="en-GB" sz="1200" dirty="0">
              <a:latin typeface="TSTAR PRO" panose="02000806030000020004" pitchFamily="50" charset="0"/>
            </a:endParaRPr>
          </a:p>
          <a:p>
            <a:pPr marL="0" indent="0">
              <a:buFont typeface="Wingdings" panose="05000000000000000000" pitchFamily="2" charset="2"/>
              <a:buNone/>
            </a:pPr>
            <a:r>
              <a:rPr lang="en-GB" sz="1200" dirty="0">
                <a:latin typeface="TSTAR PRO" panose="02000806030000020004" pitchFamily="50" charset="0"/>
              </a:rPr>
              <a:t>With all this problems, it is difficult to understand whether they are applicable in a given context, and how to use them.</a:t>
            </a:r>
          </a:p>
          <a:p>
            <a:endParaRPr lang="en-GB" noProof="0" dirty="0"/>
          </a:p>
        </p:txBody>
      </p:sp>
      <p:sp>
        <p:nvSpPr>
          <p:cNvPr id="4" name="Marcador de número de diapositiva 3"/>
          <p:cNvSpPr>
            <a:spLocks noGrp="1"/>
          </p:cNvSpPr>
          <p:nvPr>
            <p:ph type="sldNum" sz="quarter" idx="5"/>
          </p:nvPr>
        </p:nvSpPr>
        <p:spPr/>
        <p:txBody>
          <a:bodyPr/>
          <a:lstStyle/>
          <a:p>
            <a:fld id="{03C3F8C4-4DD9-4C76-8CE9-1B56AAD1B0C3}" type="slidenum">
              <a:rPr lang="es-ES" smtClean="0"/>
              <a:pPr/>
              <a:t>13</a:t>
            </a:fld>
            <a:endParaRPr lang="es-ES" dirty="0"/>
          </a:p>
        </p:txBody>
      </p:sp>
    </p:spTree>
    <p:extLst>
      <p:ext uri="{BB962C8B-B14F-4D97-AF65-F5344CB8AC3E}">
        <p14:creationId xmlns:p14="http://schemas.microsoft.com/office/powerpoint/2010/main" val="1417181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We have also reviewed the literature to find which are the properties that a good security metric should fulfil. And we found three main criteria:</a:t>
            </a:r>
          </a:p>
          <a:p>
            <a:endParaRPr lang="en-GB" dirty="0"/>
          </a:p>
          <a:p>
            <a:r>
              <a:rPr lang="en-GB" dirty="0"/>
              <a:t>The SMART criteria and the PRAGMATIC criteria, where each letter represents a different property that the developed metric should meet.</a:t>
            </a:r>
          </a:p>
          <a:p>
            <a:endParaRPr lang="en-GB" dirty="0"/>
          </a:p>
          <a:p>
            <a:r>
              <a:rPr lang="en-GB" dirty="0"/>
              <a:t>And the properties identified by </a:t>
            </a:r>
            <a:r>
              <a:rPr lang="en-GB" dirty="0" err="1"/>
              <a:t>Savola</a:t>
            </a:r>
            <a:r>
              <a:rPr lang="en-GB" dirty="0"/>
              <a:t>, carrying out expert surveys. He interviewed 141 security experts from 21 different countries, and extracting 19 quality </a:t>
            </a:r>
            <a:r>
              <a:rPr lang="en-GB" dirty="0" err="1"/>
              <a:t>criteri</a:t>
            </a:r>
            <a:r>
              <a:rPr lang="en-GB" dirty="0"/>
              <a:t>. </a:t>
            </a:r>
            <a:r>
              <a:rPr lang="en-GB" dirty="0" err="1"/>
              <a:t>Savola</a:t>
            </a:r>
            <a:r>
              <a:rPr lang="en-GB" dirty="0"/>
              <a:t> identified correctness, measurability, and meaningfulness as the main quality criteria along with usability.  Support human decision-making in every step of the life cycle.</a:t>
            </a:r>
          </a:p>
        </p:txBody>
      </p:sp>
      <p:sp>
        <p:nvSpPr>
          <p:cNvPr id="4" name="Marcador de número de diapositiva 3"/>
          <p:cNvSpPr>
            <a:spLocks noGrp="1"/>
          </p:cNvSpPr>
          <p:nvPr>
            <p:ph type="sldNum" sz="quarter" idx="5"/>
          </p:nvPr>
        </p:nvSpPr>
        <p:spPr/>
        <p:txBody>
          <a:bodyPr/>
          <a:lstStyle/>
          <a:p>
            <a:fld id="{03C3F8C4-4DD9-4C76-8CE9-1B56AAD1B0C3}" type="slidenum">
              <a:rPr lang="es-ES" smtClean="0"/>
              <a:pPr/>
              <a:t>14</a:t>
            </a:fld>
            <a:endParaRPr lang="es-ES" dirty="0"/>
          </a:p>
        </p:txBody>
      </p:sp>
    </p:spTree>
    <p:extLst>
      <p:ext uri="{BB962C8B-B14F-4D97-AF65-F5344CB8AC3E}">
        <p14:creationId xmlns:p14="http://schemas.microsoft.com/office/powerpoint/2010/main" val="4267911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noProof="0" dirty="0"/>
              <a:t>On the other hand, we analysed the literature to find which metrics can be applied to ES. In order to do that, we did a systematic review of the literature, and we found more than 500 security metrics. After filtering them to discard all the security metrics that can not be applied to ES, we reduced the list to around 150 security metrics. And we plan to choose a smaller set of metrics, to apply them to evaluate its security level.</a:t>
            </a:r>
          </a:p>
        </p:txBody>
      </p:sp>
      <p:sp>
        <p:nvSpPr>
          <p:cNvPr id="4" name="Marcador de número de diapositiva 3"/>
          <p:cNvSpPr>
            <a:spLocks noGrp="1"/>
          </p:cNvSpPr>
          <p:nvPr>
            <p:ph type="sldNum" sz="quarter" idx="5"/>
          </p:nvPr>
        </p:nvSpPr>
        <p:spPr/>
        <p:txBody>
          <a:bodyPr/>
          <a:lstStyle/>
          <a:p>
            <a:fld id="{03C3F8C4-4DD9-4C76-8CE9-1B56AAD1B0C3}" type="slidenum">
              <a:rPr lang="es-ES" smtClean="0"/>
              <a:pPr/>
              <a:t>15</a:t>
            </a:fld>
            <a:endParaRPr lang="es-ES" dirty="0"/>
          </a:p>
        </p:txBody>
      </p:sp>
    </p:spTree>
    <p:extLst>
      <p:ext uri="{BB962C8B-B14F-4D97-AF65-F5344CB8AC3E}">
        <p14:creationId xmlns:p14="http://schemas.microsoft.com/office/powerpoint/2010/main" val="2293541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Wingdings" panose="05000000000000000000" pitchFamily="2" charset="2"/>
              <a:buNone/>
            </a:pPr>
            <a:r>
              <a:rPr lang="en-GB" sz="1200" noProof="0" dirty="0">
                <a:latin typeface="TSTAR PRO" panose="02000806030000020004" pitchFamily="50" charset="0"/>
              </a:rPr>
              <a:t>Finally, we analysed the literature to find the most common taxonomies to classify security metrics. We found that the most common one divides them as follows:</a:t>
            </a:r>
          </a:p>
          <a:p>
            <a:pPr marL="0" indent="0">
              <a:buFont typeface="Wingdings" panose="05000000000000000000" pitchFamily="2" charset="2"/>
              <a:buNone/>
            </a:pPr>
            <a:endParaRPr lang="en-GB" sz="1200" noProof="0" dirty="0">
              <a:latin typeface="TSTAR PRO" panose="02000806030000020004" pitchFamily="50" charset="0"/>
            </a:endParaRPr>
          </a:p>
          <a:p>
            <a:pPr marL="171450" indent="-171450">
              <a:buFont typeface="Arial" panose="020B0604020202020204" pitchFamily="34" charset="0"/>
              <a:buChar char="•"/>
            </a:pPr>
            <a:r>
              <a:rPr lang="en-GB" sz="1200" noProof="0" dirty="0">
                <a:latin typeface="TSTAR PRO" panose="02000806030000020004" pitchFamily="50" charset="0"/>
              </a:rPr>
              <a:t>Organizational (to describe and track how effectively organizational programs and processes achieve cybersecurity goals).</a:t>
            </a:r>
          </a:p>
          <a:p>
            <a:pPr marL="285750" indent="-285750">
              <a:buFont typeface="Wingdings" panose="05000000000000000000" pitchFamily="2" charset="2"/>
              <a:buChar char="§"/>
            </a:pPr>
            <a:endParaRPr lang="en-GB" sz="1200" noProof="0" dirty="0">
              <a:latin typeface="TSTAR PRO" panose="02000806030000020004" pitchFamily="50" charset="0"/>
            </a:endParaRPr>
          </a:p>
          <a:p>
            <a:pPr marL="171450" indent="-171450">
              <a:buFont typeface="Arial" panose="020B0604020202020204" pitchFamily="34" charset="0"/>
              <a:buChar char="•"/>
            </a:pPr>
            <a:r>
              <a:rPr lang="en-GB" sz="1200" noProof="0" dirty="0">
                <a:latin typeface="TSTAR PRO" panose="02000806030000020004" pitchFamily="50" charset="0"/>
              </a:rPr>
              <a:t>Technical (to describe and compare technical objects -e.g., algorithms, specifications and architectures- and to indicate the security level a specific system exhibits).</a:t>
            </a:r>
          </a:p>
          <a:p>
            <a:pPr marL="285750" indent="-285750">
              <a:buFont typeface="Wingdings" panose="05000000000000000000" pitchFamily="2" charset="2"/>
              <a:buChar char="§"/>
            </a:pPr>
            <a:endParaRPr lang="en-GB" sz="1200" noProof="0" dirty="0">
              <a:latin typeface="TSTAR PRO" panose="02000806030000020004" pitchFamily="50" charset="0"/>
            </a:endParaRPr>
          </a:p>
          <a:p>
            <a:pPr marL="171450" indent="-171450">
              <a:buFont typeface="Arial" panose="020B0604020202020204" pitchFamily="34" charset="0"/>
              <a:buChar char="•"/>
            </a:pPr>
            <a:r>
              <a:rPr lang="en-GB" sz="1200" noProof="0" dirty="0">
                <a:latin typeface="TSTAR PRO" panose="02000806030000020004" pitchFamily="50" charset="0"/>
              </a:rPr>
              <a:t>Operational (to describe and manage the risk to an operational environment, including used systems and operating practices).</a:t>
            </a:r>
          </a:p>
          <a:p>
            <a:pPr marL="0" indent="0">
              <a:buFont typeface="Arial" panose="020B0604020202020204" pitchFamily="34" charset="0"/>
              <a:buNone/>
            </a:pPr>
            <a:endParaRPr lang="en-GB" sz="1200" noProof="0" dirty="0">
              <a:latin typeface="TSTAR PRO" panose="02000806030000020004" pitchFamily="50" charset="0"/>
            </a:endParaRPr>
          </a:p>
          <a:p>
            <a:pPr marL="0" indent="0">
              <a:buFont typeface="Arial" panose="020B0604020202020204" pitchFamily="34" charset="0"/>
              <a:buNone/>
            </a:pPr>
            <a:r>
              <a:rPr lang="en-GB" sz="1200" noProof="0" dirty="0">
                <a:latin typeface="TSTAR PRO" panose="02000806030000020004" pitchFamily="50" charset="0"/>
              </a:rPr>
              <a:t>We realized that the taxonomies proposed in the literature are designed at a very high level (usually, at organization or network level). So they can not be applied to classify metrics that asses the security level of an ES.</a:t>
            </a:r>
          </a:p>
        </p:txBody>
      </p:sp>
      <p:sp>
        <p:nvSpPr>
          <p:cNvPr id="4" name="Marcador de número de diapositiva 3"/>
          <p:cNvSpPr>
            <a:spLocks noGrp="1"/>
          </p:cNvSpPr>
          <p:nvPr>
            <p:ph type="sldNum" sz="quarter" idx="5"/>
          </p:nvPr>
        </p:nvSpPr>
        <p:spPr/>
        <p:txBody>
          <a:bodyPr/>
          <a:lstStyle/>
          <a:p>
            <a:fld id="{03C3F8C4-4DD9-4C76-8CE9-1B56AAD1B0C3}" type="slidenum">
              <a:rPr lang="es-ES" smtClean="0"/>
              <a:pPr/>
              <a:t>16</a:t>
            </a:fld>
            <a:endParaRPr lang="es-ES" dirty="0"/>
          </a:p>
        </p:txBody>
      </p:sp>
    </p:spTree>
    <p:extLst>
      <p:ext uri="{BB962C8B-B14F-4D97-AF65-F5344CB8AC3E}">
        <p14:creationId xmlns:p14="http://schemas.microsoft.com/office/powerpoint/2010/main" val="3005407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After all this research work, we identified the gaps, and proposed some contributions to the state of the art.</a:t>
            </a:r>
          </a:p>
        </p:txBody>
      </p:sp>
      <p:sp>
        <p:nvSpPr>
          <p:cNvPr id="4" name="Marcador de número de diapositiva 3"/>
          <p:cNvSpPr>
            <a:spLocks noGrp="1"/>
          </p:cNvSpPr>
          <p:nvPr>
            <p:ph type="sldNum" sz="quarter" idx="5"/>
          </p:nvPr>
        </p:nvSpPr>
        <p:spPr/>
        <p:txBody>
          <a:bodyPr/>
          <a:lstStyle/>
          <a:p>
            <a:fld id="{03C3F8C4-4DD9-4C76-8CE9-1B56AAD1B0C3}" type="slidenum">
              <a:rPr lang="es-ES" smtClean="0"/>
              <a:pPr/>
              <a:t>17</a:t>
            </a:fld>
            <a:endParaRPr lang="es-ES" dirty="0"/>
          </a:p>
        </p:txBody>
      </p:sp>
    </p:spTree>
    <p:extLst>
      <p:ext uri="{BB962C8B-B14F-4D97-AF65-F5344CB8AC3E}">
        <p14:creationId xmlns:p14="http://schemas.microsoft.com/office/powerpoint/2010/main" val="1702463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first contribution has to do with the properties that a good security metric should meet. We compared the three main criteria found in the literature to find the common points among them. A mapping was carried out using the definition and the data given by the authors.</a:t>
            </a:r>
            <a:endParaRPr lang="en-GB" noProof="0"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18</a:t>
            </a:fld>
            <a:endParaRPr lang="es-ES" dirty="0"/>
          </a:p>
        </p:txBody>
      </p:sp>
    </p:spTree>
    <p:extLst>
      <p:ext uri="{BB962C8B-B14F-4D97-AF65-F5344CB8AC3E}">
        <p14:creationId xmlns:p14="http://schemas.microsoft.com/office/powerpoint/2010/main" val="3139556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GB" noProof="0" dirty="0"/>
              <a:t>Taking the previous mapping as a reference, we found that: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noProof="0" dirty="0"/>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GB" noProof="0" dirty="0"/>
              <a:t>Correctness, measurability and meaningfulness, along with usability, are really common found to be desirable properties. Cost, as we expected, is also a relevant criterion to choose metrics. These were the properties proposed by </a:t>
            </a:r>
            <a:r>
              <a:rPr lang="en-GB" noProof="0" dirty="0" err="1"/>
              <a:t>Savola</a:t>
            </a:r>
            <a:r>
              <a:rPr lang="en-GB" noProof="0" dirty="0"/>
              <a:t> in his work.</a:t>
            </a:r>
          </a:p>
          <a:p>
            <a:pPr marL="228600" indent="-228600">
              <a:buAutoNum type="arabicParenR"/>
            </a:pPr>
            <a:endParaRPr lang="en-GB" noProof="0" dirty="0"/>
          </a:p>
          <a:p>
            <a:pPr marL="228600" indent="-228600">
              <a:buAutoNum type="arabicParenR"/>
            </a:pPr>
            <a:r>
              <a:rPr lang="en-GB" noProof="0" dirty="0"/>
              <a:t>The properties that we expect a metric to have are comparability, cost effectiveness, measurability, repeatability and reproducibility, as they are the most important ones in the ES context.</a:t>
            </a:r>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19</a:t>
            </a:fld>
            <a:endParaRPr lang="es-ES" dirty="0"/>
          </a:p>
        </p:txBody>
      </p:sp>
    </p:spTree>
    <p:extLst>
      <p:ext uri="{BB962C8B-B14F-4D97-AF65-F5344CB8AC3E}">
        <p14:creationId xmlns:p14="http://schemas.microsoft.com/office/powerpoint/2010/main" val="1838596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noProof="0" dirty="0"/>
              <a:t>But first things first, my name is </a:t>
            </a:r>
            <a:r>
              <a:rPr lang="en-GB" noProof="0" dirty="0" err="1"/>
              <a:t>Ángel</a:t>
            </a:r>
            <a:r>
              <a:rPr lang="en-GB" noProof="0" dirty="0"/>
              <a:t>, and I am currently working on my PhD Thesis about Cybersecurity. We are going to talk about Cybersecurity Evaluation for Embedded Systems, and more precisely, about security metrics.</a:t>
            </a:r>
          </a:p>
          <a:p>
            <a:endParaRPr lang="es-ES" dirty="0"/>
          </a:p>
        </p:txBody>
      </p:sp>
      <p:sp>
        <p:nvSpPr>
          <p:cNvPr id="4" name="Marcador de número de diapositiva 3"/>
          <p:cNvSpPr>
            <a:spLocks noGrp="1"/>
          </p:cNvSpPr>
          <p:nvPr>
            <p:ph type="sldNum" sz="quarter" idx="5"/>
          </p:nvPr>
        </p:nvSpPr>
        <p:spPr/>
        <p:txBody>
          <a:bodyPr/>
          <a:lstStyle/>
          <a:p>
            <a:fld id="{03C3F8C4-4DD9-4C76-8CE9-1B56AAD1B0C3}" type="slidenum">
              <a:rPr lang="es-ES" smtClean="0"/>
              <a:pPr/>
              <a:t>2</a:t>
            </a:fld>
            <a:endParaRPr lang="es-ES" dirty="0"/>
          </a:p>
        </p:txBody>
      </p:sp>
    </p:spTree>
    <p:extLst>
      <p:ext uri="{BB962C8B-B14F-4D97-AF65-F5344CB8AC3E}">
        <p14:creationId xmlns:p14="http://schemas.microsoft.com/office/powerpoint/2010/main" val="3826537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noProof="0" dirty="0"/>
              <a:t>As far as the analysis of metrics is concerned, we classified them according to the asset of the ES that they evaluate, and we found that:</a:t>
            </a:r>
          </a:p>
          <a:p>
            <a:endParaRPr lang="en-US" noProof="0" dirty="0"/>
          </a:p>
          <a:p>
            <a:pPr marL="228600" indent="-228600">
              <a:buAutoNum type="arabicParenR"/>
            </a:pPr>
            <a:r>
              <a:rPr lang="en-US" noProof="0" dirty="0"/>
              <a:t>An interesting, albeit not very surprising fact, is that most of the metrics (77.5 % of them) were related exclusively to software - e.g., lines of code, number of functions and so on.</a:t>
            </a:r>
          </a:p>
          <a:p>
            <a:pPr marL="228600" indent="-228600">
              <a:buAutoNum type="arabicParenR"/>
            </a:pPr>
            <a:r>
              <a:rPr lang="en-US" noProof="0" dirty="0"/>
              <a:t>On the other hand, only 0.6 % of them were related exclusively to hardware - e.g., side-channel vulnerability factor metric;</a:t>
            </a:r>
          </a:p>
          <a:p>
            <a:pPr marL="228600" indent="-228600">
              <a:buAutoNum type="arabicParenR"/>
            </a:pPr>
            <a:r>
              <a:rPr lang="en-US" noProof="0" dirty="0"/>
              <a:t>and finally, 14.8 % of them could be applied to both software and hardware - e.g., the historically exploited vulnerability metric that measures the number of vulnerabilities exploited in the past.</a:t>
            </a:r>
          </a:p>
          <a:p>
            <a:pPr marL="228600" indent="-228600">
              <a:buAutoNum type="arabicParenR"/>
            </a:pPr>
            <a:r>
              <a:rPr lang="en-US" noProof="0" dirty="0"/>
              <a:t>The remaining 7.1 % is focused on other aspects, such as user usability.</a:t>
            </a:r>
          </a:p>
          <a:p>
            <a:pPr marL="228600" indent="-228600">
              <a:buAutoNum type="arabicParenR"/>
            </a:pPr>
            <a:endParaRPr lang="en-US" noProof="0" dirty="0"/>
          </a:p>
          <a:p>
            <a:pPr marL="0" indent="0">
              <a:buNone/>
            </a:pPr>
            <a:r>
              <a:rPr lang="en-US" noProof="0" dirty="0"/>
              <a:t>This shows that there is a clear lack of hardware security metrics in the literature, and main efforts are centered in developing software-related metrics. It is worth commenting these metrics are not only valid for ES, but could also be applied to other systems.</a:t>
            </a:r>
            <a:endParaRPr lang="en-GB" noProof="0"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20</a:t>
            </a:fld>
            <a:endParaRPr lang="es-ES" dirty="0"/>
          </a:p>
        </p:txBody>
      </p:sp>
    </p:spTree>
    <p:extLst>
      <p:ext uri="{BB962C8B-B14F-4D97-AF65-F5344CB8AC3E}">
        <p14:creationId xmlns:p14="http://schemas.microsoft.com/office/powerpoint/2010/main" val="2061436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finally, we proposed a new taxonomy for classifying security metrics. To the best of the authors knowledge, there is no taxonomy that focuses on the specific assessment needs and limitations of ES. Unlike other proposals in the literature that are at a high level, this one is specifically designed to evaluate all aspects that comprise ES:</a:t>
            </a:r>
          </a:p>
          <a:p>
            <a:endParaRPr lang="en-US" dirty="0"/>
          </a:p>
          <a:p>
            <a:pPr marL="228600" indent="-228600">
              <a:buAutoNum type="arabicPeriod"/>
            </a:pPr>
            <a:r>
              <a:rPr lang="en-US" dirty="0"/>
              <a:t>Assets: elements of the ES that can be evaluated, as hardware, software, data, services, crypto keys, or communications;</a:t>
            </a:r>
          </a:p>
          <a:p>
            <a:pPr marL="228600" indent="-228600">
              <a:buAutoNum type="arabicPeriod"/>
            </a:pPr>
            <a:r>
              <a:rPr lang="en-US" dirty="0"/>
              <a:t>Security Dimension: which attribute is to be protected (foundational requirements from the IEC 62443); and</a:t>
            </a:r>
          </a:p>
          <a:p>
            <a:pPr marL="228600" indent="-228600">
              <a:buAutoNum type="arabicPeriod"/>
            </a:pPr>
            <a:r>
              <a:rPr lang="en-US" dirty="0"/>
              <a:t>Metric Properties: which are the characteristic parameters of the metric (such as automation, or computing cost).</a:t>
            </a:r>
          </a:p>
          <a:p>
            <a:pPr marL="228600" indent="-228600">
              <a:buAutoNum type="arabicPeriod"/>
            </a:pPr>
            <a:endParaRPr lang="en-US" dirty="0"/>
          </a:p>
          <a:p>
            <a:pPr marL="0" indent="0">
              <a:buNone/>
            </a:pPr>
            <a:r>
              <a:rPr lang="en-US" dirty="0"/>
              <a:t>It is important to notice that a metric might cover more than one asset, and/or more than one security dimension, but at least, one value for each one have to be assigned (dashed line in the figure). Nevertheless, all values in metric properties are needed for each metric, as they represent the way the metric behaves, the cost associated to a metric and the information it returns (solid line in the figure).</a:t>
            </a:r>
          </a:p>
          <a:p>
            <a:endParaRPr lang="en-US" dirty="0"/>
          </a:p>
        </p:txBody>
      </p:sp>
      <p:sp>
        <p:nvSpPr>
          <p:cNvPr id="4" name="Marcador de número de diapositiva 3"/>
          <p:cNvSpPr>
            <a:spLocks noGrp="1"/>
          </p:cNvSpPr>
          <p:nvPr>
            <p:ph type="sldNum" sz="quarter" idx="5"/>
          </p:nvPr>
        </p:nvSpPr>
        <p:spPr/>
        <p:txBody>
          <a:bodyPr/>
          <a:lstStyle/>
          <a:p>
            <a:fld id="{03C3F8C4-4DD9-4C76-8CE9-1B56AAD1B0C3}" type="slidenum">
              <a:rPr lang="es-ES" smtClean="0"/>
              <a:pPr/>
              <a:t>21</a:t>
            </a:fld>
            <a:endParaRPr lang="es-ES" dirty="0"/>
          </a:p>
        </p:txBody>
      </p:sp>
    </p:spTree>
    <p:extLst>
      <p:ext uri="{BB962C8B-B14F-4D97-AF65-F5344CB8AC3E}">
        <p14:creationId xmlns:p14="http://schemas.microsoft.com/office/powerpoint/2010/main" val="1333255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r>
              <a:rPr lang="en-US" dirty="0"/>
              <a:t>Here, we can se an example of this taxonomy applied to the Side-Channel leakage (SCL</a:t>
            </a:r>
            <a:r>
              <a:rPr lang="en-US"/>
              <a:t>) metric.</a:t>
            </a:r>
            <a:endParaRPr lang="en-US" dirty="0"/>
          </a:p>
        </p:txBody>
      </p:sp>
      <p:sp>
        <p:nvSpPr>
          <p:cNvPr id="4" name="Marcador de número de diapositiva 3"/>
          <p:cNvSpPr>
            <a:spLocks noGrp="1"/>
          </p:cNvSpPr>
          <p:nvPr>
            <p:ph type="sldNum" sz="quarter" idx="5"/>
          </p:nvPr>
        </p:nvSpPr>
        <p:spPr/>
        <p:txBody>
          <a:bodyPr/>
          <a:lstStyle/>
          <a:p>
            <a:fld id="{03C3F8C4-4DD9-4C76-8CE9-1B56AAD1B0C3}" type="slidenum">
              <a:rPr lang="es-ES" smtClean="0"/>
              <a:pPr/>
              <a:t>22</a:t>
            </a:fld>
            <a:endParaRPr lang="es-ES" dirty="0"/>
          </a:p>
        </p:txBody>
      </p:sp>
    </p:spTree>
    <p:extLst>
      <p:ext uri="{BB962C8B-B14F-4D97-AF65-F5344CB8AC3E}">
        <p14:creationId xmlns:p14="http://schemas.microsoft.com/office/powerpoint/2010/main" val="3738961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Finally, and to finish the presentation, we will briefly comment the conclusions and the future work.</a:t>
            </a:r>
          </a:p>
        </p:txBody>
      </p:sp>
      <p:sp>
        <p:nvSpPr>
          <p:cNvPr id="4" name="Marcador de número de diapositiva 3"/>
          <p:cNvSpPr>
            <a:spLocks noGrp="1"/>
          </p:cNvSpPr>
          <p:nvPr>
            <p:ph type="sldNum" sz="quarter" idx="5"/>
          </p:nvPr>
        </p:nvSpPr>
        <p:spPr/>
        <p:txBody>
          <a:bodyPr/>
          <a:lstStyle/>
          <a:p>
            <a:fld id="{03C3F8C4-4DD9-4C76-8CE9-1B56AAD1B0C3}" type="slidenum">
              <a:rPr lang="es-ES" smtClean="0"/>
              <a:pPr/>
              <a:t>23</a:t>
            </a:fld>
            <a:endParaRPr lang="es-ES" dirty="0"/>
          </a:p>
        </p:txBody>
      </p:sp>
    </p:spTree>
    <p:extLst>
      <p:ext uri="{BB962C8B-B14F-4D97-AF65-F5344CB8AC3E}">
        <p14:creationId xmlns:p14="http://schemas.microsoft.com/office/powerpoint/2010/main" val="2119572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TSTAR PRO" panose="02000806030000020004" pitchFamily="50" charset="0"/>
              </a:rPr>
              <a:t>CONCLUSIONS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TSTAR PRO" panose="02000806030000020004" pitchFamily="50" charset="0"/>
              </a:rPr>
              <a:t>Security metrics are not standardized, and they would help in quantifying the security level of 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TSTAR PRO" panose="02000806030000020004" pitchFamily="50" charset="0"/>
              </a:rPr>
              <a:t>This research work proposes a new taxonomy for security metrics, which takes into account the different assets of 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TSTAR PRO" panose="02000806030000020004" pitchFamily="50" charset="0"/>
              </a:rPr>
              <a:t>A conceptual mapping of criteria for choosing most appropriate metrics is given.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TSTAR PRO" panose="02000806030000020004" pitchFamily="50" charset="0"/>
              </a:rPr>
              <a:t>The metrics that can be applied to ES have been identified.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TSTAR PRO" panose="02000806030000020004" pitchFamily="50" charset="0"/>
              </a:rPr>
              <a:t>And most of them are related to SW.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latin typeface="TSTAR PRO" panose="02000806030000020004" pitchFamily="50"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latin typeface="TSTAR PRO" panose="02000806030000020004" pitchFamily="50"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latin typeface="TSTAR PRO" panose="02000806030000020004" pitchFamily="50" charset="0"/>
              </a:rPr>
              <a:t>FUTURE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TSTAR PRO" panose="02000806030000020004" pitchFamily="50" charset="0"/>
              </a:rPr>
              <a:t>A reduced set of metrics will be selected, refined, and applied to a real 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TSTAR PRO" panose="02000806030000020004" pitchFamily="50" charset="0"/>
              </a:rPr>
              <a:t>And we hope that this work will be the foundation for proposing a security assessment methodology specifically designed for ES, which will provide qualitative and quantitative results. </a:t>
            </a:r>
          </a:p>
        </p:txBody>
      </p:sp>
      <p:sp>
        <p:nvSpPr>
          <p:cNvPr id="4" name="Marcador de número de diapositiva 3"/>
          <p:cNvSpPr>
            <a:spLocks noGrp="1"/>
          </p:cNvSpPr>
          <p:nvPr>
            <p:ph type="sldNum" sz="quarter" idx="5"/>
          </p:nvPr>
        </p:nvSpPr>
        <p:spPr/>
        <p:txBody>
          <a:bodyPr/>
          <a:lstStyle/>
          <a:p>
            <a:fld id="{03C3F8C4-4DD9-4C76-8CE9-1B56AAD1B0C3}" type="slidenum">
              <a:rPr lang="es-ES" smtClean="0"/>
              <a:pPr/>
              <a:t>24</a:t>
            </a:fld>
            <a:endParaRPr lang="es-ES" dirty="0"/>
          </a:p>
        </p:txBody>
      </p:sp>
    </p:spTree>
    <p:extLst>
      <p:ext uri="{BB962C8B-B14F-4D97-AF65-F5344CB8AC3E}">
        <p14:creationId xmlns:p14="http://schemas.microsoft.com/office/powerpoint/2010/main" val="2965877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noProof="0" dirty="0"/>
              <a:t>Thank you very much for </a:t>
            </a:r>
            <a:r>
              <a:rPr lang="en-GB" noProof="0"/>
              <a:t>your attention.</a:t>
            </a:r>
            <a:endParaRPr lang="en-GB" noProof="0" dirty="0"/>
          </a:p>
        </p:txBody>
      </p:sp>
      <p:sp>
        <p:nvSpPr>
          <p:cNvPr id="4" name="Marcador de número de diapositiva 3"/>
          <p:cNvSpPr>
            <a:spLocks noGrp="1"/>
          </p:cNvSpPr>
          <p:nvPr>
            <p:ph type="sldNum" sz="quarter" idx="5"/>
          </p:nvPr>
        </p:nvSpPr>
        <p:spPr/>
        <p:txBody>
          <a:bodyPr/>
          <a:lstStyle/>
          <a:p>
            <a:fld id="{03C3F8C4-4DD9-4C76-8CE9-1B56AAD1B0C3}" type="slidenum">
              <a:rPr lang="es-ES" smtClean="0"/>
              <a:pPr/>
              <a:t>25</a:t>
            </a:fld>
            <a:endParaRPr lang="es-ES" dirty="0"/>
          </a:p>
        </p:txBody>
      </p:sp>
    </p:spTree>
    <p:extLst>
      <p:ext uri="{BB962C8B-B14F-4D97-AF65-F5344CB8AC3E}">
        <p14:creationId xmlns:p14="http://schemas.microsoft.com/office/powerpoint/2010/main" val="4120895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GB" baseline="0" noProof="0" dirty="0"/>
              <a:t>Here, you can see the table of contents of the presentation.</a:t>
            </a:r>
          </a:p>
          <a:p>
            <a:endParaRPr lang="en-GB" baseline="0" noProof="0" dirty="0"/>
          </a:p>
          <a:p>
            <a:r>
              <a:rPr lang="en-GB" baseline="0" noProof="0" dirty="0"/>
              <a:t>First, I will introduce the problem that we want to solve and I will give a little bit of context.</a:t>
            </a:r>
          </a:p>
          <a:p>
            <a:r>
              <a:rPr lang="en-GB" baseline="0" noProof="0" dirty="0"/>
              <a:t>Second, we will talk about the Previous Work done.</a:t>
            </a:r>
          </a:p>
          <a:p>
            <a:r>
              <a:rPr lang="en-GB" baseline="0" noProof="0" dirty="0"/>
              <a:t>Then, we will comment the contributions that we have done,</a:t>
            </a:r>
          </a:p>
          <a:p>
            <a:r>
              <a:rPr lang="en-GB" baseline="0" noProof="0" dirty="0"/>
              <a:t>and finally, the conclusions that we have extracted and the future work.</a:t>
            </a:r>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3</a:t>
            </a:fld>
            <a:endParaRPr 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GB" noProof="0" dirty="0"/>
              <a:t>So, let’s start giving some context and explaining the problem that we want to solve.</a:t>
            </a:r>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4</a:t>
            </a:fld>
            <a:endParaRPr lang="es-E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a:t>Today, embedded systems have become the driving force behind technological development, with a strong presence in sectors such as:</a:t>
            </a:r>
          </a:p>
          <a:p>
            <a:endParaRPr lang="en-US" dirty="0"/>
          </a:p>
          <a:p>
            <a:pPr marL="171450" indent="-171450">
              <a:buFont typeface="Arial" panose="020B0604020202020204" pitchFamily="34" charset="0"/>
              <a:buChar char="•"/>
            </a:pPr>
            <a:r>
              <a:rPr lang="en-GB" noProof="0" dirty="0"/>
              <a:t>Manufacturing.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Transportation.</a:t>
            </a:r>
          </a:p>
          <a:p>
            <a:pPr marL="171450" indent="-171450">
              <a:buFont typeface="Arial" panose="020B0604020202020204" pitchFamily="34" charset="0"/>
              <a:buChar char="•"/>
            </a:pPr>
            <a:r>
              <a:rPr lang="en-GB" noProof="0" dirty="0"/>
              <a:t>Energy.</a:t>
            </a:r>
          </a:p>
          <a:p>
            <a:pPr marL="171450" indent="-171450">
              <a:buFont typeface="Arial" panose="020B0604020202020204" pitchFamily="34" charset="0"/>
              <a:buChar char="•"/>
            </a:pPr>
            <a:r>
              <a:rPr lang="en-GB" noProof="0" dirty="0"/>
              <a:t>Telecommunications.</a:t>
            </a:r>
          </a:p>
          <a:p>
            <a:pPr marL="171450" indent="-171450">
              <a:buFont typeface="Arial" panose="020B0604020202020204" pitchFamily="34" charset="0"/>
              <a:buChar char="•"/>
            </a:pPr>
            <a:r>
              <a:rPr lang="en-GB" noProof="0" dirty="0"/>
              <a:t>Healthcare.</a:t>
            </a:r>
          </a:p>
          <a:p>
            <a:pPr marL="171450" indent="-171450">
              <a:buFont typeface="Arial" panose="020B0604020202020204" pitchFamily="34" charset="0"/>
              <a:buChar char="•"/>
            </a:pPr>
            <a:r>
              <a:rPr lang="en-GB" noProof="0" dirty="0"/>
              <a:t>Defence.</a:t>
            </a:r>
          </a:p>
          <a:p>
            <a:endParaRPr lang="en-US" dirty="0"/>
          </a:p>
          <a:p>
            <a:r>
              <a:rPr lang="en-US" dirty="0"/>
              <a:t>Proving to be a key piece in the industry, whose importance is growing. They are everywhere, and not only that…</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Control critical processes and information.</a:t>
            </a:r>
          </a:p>
          <a:p>
            <a:pPr marL="171450" indent="-171450">
              <a:buFont typeface="Arial" panose="020B0604020202020204" pitchFamily="34" charset="0"/>
              <a:buChar char="•"/>
            </a:pPr>
            <a:r>
              <a:rPr lang="en-US" dirty="0"/>
              <a:t>They are growing in number.</a:t>
            </a:r>
          </a:p>
          <a:p>
            <a:pPr marL="171450" indent="-171450">
              <a:buFont typeface="Arial" panose="020B0604020202020204" pitchFamily="34" charset="0"/>
              <a:buChar char="•"/>
            </a:pPr>
            <a:r>
              <a:rPr lang="en-US" dirty="0"/>
              <a:t>They are also connecting to each other and to the Internet.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Under this scenario, there is an increasing number of security threats over Embedded Systems, but in </a:t>
            </a:r>
            <a:r>
              <a:rPr lang="en-US" b="0" dirty="0">
                <a:latin typeface="TSTAR PRO" panose="02000806030000020004" pitchFamily="50" charset="0"/>
              </a:rPr>
              <a:t>ES development, security is not </a:t>
            </a:r>
            <a:r>
              <a:rPr lang="en-GB" b="0" noProof="0" dirty="0">
                <a:latin typeface="TSTAR PRO" panose="02000806030000020004" pitchFamily="50" charset="0"/>
              </a:rPr>
              <a:t>a priority in most cases</a:t>
            </a:r>
            <a:r>
              <a:rPr lang="es-ES" b="0" dirty="0">
                <a:latin typeface="TSTAR PRO" panose="02000806030000020004" pitchFamily="50" charset="0"/>
              </a:rPr>
              <a:t>.</a:t>
            </a:r>
            <a:endParaRPr lang="en-GB" b="0" dirty="0">
              <a:latin typeface="TSTAR PRO" panose="02000806030000020004" pitchFamily="50" charset="0"/>
            </a:endParaRPr>
          </a:p>
          <a:p>
            <a:pPr marL="0" indent="0">
              <a:buFont typeface="Arial" panose="020B0604020202020204" pitchFamily="34" charset="0"/>
              <a:buNone/>
            </a:pPr>
            <a:endParaRPr lang="es-ES"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5</a:t>
            </a:fld>
            <a:endParaRPr lang="es-ES" dirty="0"/>
          </a:p>
        </p:txBody>
      </p:sp>
    </p:spTree>
    <p:extLst>
      <p:ext uri="{BB962C8B-B14F-4D97-AF65-F5344CB8AC3E}">
        <p14:creationId xmlns:p14="http://schemas.microsoft.com/office/powerpoint/2010/main" val="1549362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GB" noProof="0" dirty="0"/>
              <a:t>As I said before, there is an increasing number of security threats over ES, and countermeasures are being applied to protect them against known threats. As such, there are some questions that arise and cannot be answered yet:</a:t>
            </a:r>
          </a:p>
          <a:p>
            <a:endParaRPr lang="en-GB" noProof="0" dirty="0"/>
          </a:p>
          <a:p>
            <a:pPr marL="171450" indent="-171450">
              <a:buFont typeface="Arial" panose="020B0604020202020204" pitchFamily="34" charset="0"/>
              <a:buChar char="•"/>
            </a:pPr>
            <a:r>
              <a:rPr lang="en-GB" noProof="0" dirty="0"/>
              <a:t>Do counter measures  work  properly? </a:t>
            </a:r>
          </a:p>
          <a:p>
            <a:pPr marL="171450" indent="-171450">
              <a:buFont typeface="Arial" panose="020B0604020202020204" pitchFamily="34" charset="0"/>
              <a:buChar char="•"/>
            </a:pPr>
            <a:r>
              <a:rPr lang="en-GB" noProof="0" dirty="0"/>
              <a:t>Is  their  coverage  enough to  undermine  threats?</a:t>
            </a:r>
          </a:p>
          <a:p>
            <a:pPr marL="171450" indent="-171450">
              <a:buFont typeface="Arial" panose="020B0604020202020204" pitchFamily="34" charset="0"/>
              <a:buChar char="•"/>
            </a:pPr>
            <a:r>
              <a:rPr lang="en-GB" noProof="0" dirty="0"/>
              <a:t>And,  are  they  correctly  implemented?</a:t>
            </a:r>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6</a:t>
            </a:fld>
            <a:endParaRPr lang="es-E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In  this  situation,  a  standardized  and  general  accepted  security  testing  methodology  is  needed  to  provide  guidance, confidence,  structured  procedures,  common  reporting  forms, and  the  possibility  to  compare  results  along  the  time  and among different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These last factors can be achieved by introducing security metrics into the evaluation or assessment process.</a:t>
            </a:r>
            <a:endParaRPr lang="en-GB" dirty="0"/>
          </a:p>
        </p:txBody>
      </p:sp>
      <p:sp>
        <p:nvSpPr>
          <p:cNvPr id="4" name="Marcador de número de diapositiva 3"/>
          <p:cNvSpPr>
            <a:spLocks noGrp="1"/>
          </p:cNvSpPr>
          <p:nvPr>
            <p:ph type="sldNum" sz="quarter" idx="5"/>
          </p:nvPr>
        </p:nvSpPr>
        <p:spPr/>
        <p:txBody>
          <a:bodyPr/>
          <a:lstStyle/>
          <a:p>
            <a:fld id="{03C3F8C4-4DD9-4C76-8CE9-1B56AAD1B0C3}" type="slidenum">
              <a:rPr lang="es-ES" smtClean="0"/>
              <a:pPr/>
              <a:t>7</a:t>
            </a:fld>
            <a:endParaRPr lang="es-ES" dirty="0"/>
          </a:p>
        </p:txBody>
      </p:sp>
    </p:spTree>
    <p:extLst>
      <p:ext uri="{BB962C8B-B14F-4D97-AF65-F5344CB8AC3E}">
        <p14:creationId xmlns:p14="http://schemas.microsoft.com/office/powerpoint/2010/main" val="2284168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Furthermore, if carefully designed and chosen, metrics would provide a quantitative, repeatable and reproducible value that would reflect the level of security protection of the 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These metrics can shed some light on measuring the degree of confidence in the effectiveness of the implementation of security measures in an ES. Metrics would allow the comparison of different evaluations of the same device over time, and even evaluations of different versions or devices.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When we say, “same device”, we mean same hardware, same software, and same versions of both.</a:t>
            </a:r>
          </a:p>
        </p:txBody>
      </p:sp>
      <p:sp>
        <p:nvSpPr>
          <p:cNvPr id="4" name="Marcador de número de diapositiva 3"/>
          <p:cNvSpPr>
            <a:spLocks noGrp="1"/>
          </p:cNvSpPr>
          <p:nvPr>
            <p:ph type="sldNum" sz="quarter" idx="5"/>
          </p:nvPr>
        </p:nvSpPr>
        <p:spPr/>
        <p:txBody>
          <a:bodyPr/>
          <a:lstStyle/>
          <a:p>
            <a:fld id="{03C3F8C4-4DD9-4C76-8CE9-1B56AAD1B0C3}" type="slidenum">
              <a:rPr lang="es-ES" smtClean="0"/>
              <a:pPr/>
              <a:t>8</a:t>
            </a:fld>
            <a:endParaRPr lang="es-ES" dirty="0"/>
          </a:p>
        </p:txBody>
      </p:sp>
    </p:spTree>
    <p:extLst>
      <p:ext uri="{BB962C8B-B14F-4D97-AF65-F5344CB8AC3E}">
        <p14:creationId xmlns:p14="http://schemas.microsoft.com/office/powerpoint/2010/main" val="3010504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buNone/>
            </a:pPr>
            <a:r>
              <a:rPr lang="en-GB" noProof="0" dirty="0"/>
              <a:t>Our approach is really well expressed with this quote from Lord Kelvin:</a:t>
            </a:r>
          </a:p>
          <a:p>
            <a:pPr marL="0" indent="0">
              <a:buNone/>
            </a:pPr>
            <a:endParaRPr lang="en-GB" noProof="0" dirty="0"/>
          </a:p>
          <a:p>
            <a:pPr marL="0" indent="0">
              <a:buNone/>
            </a:pPr>
            <a:r>
              <a:rPr lang="en-GB" noProof="0" dirty="0"/>
              <a:t>When you can measure what you are speaking about, and express it in numbers, you know something about it.</a:t>
            </a:r>
            <a:endParaRPr lang="es-ES" dirty="0"/>
          </a:p>
          <a:p>
            <a:pPr marL="0" indent="0">
              <a:buNone/>
            </a:pPr>
            <a:endParaRPr lang="en-GB" noProof="0" dirty="0"/>
          </a:p>
          <a:p>
            <a:pPr marL="0" indent="0">
              <a:buNone/>
            </a:pPr>
            <a:r>
              <a:rPr lang="en-GB" noProof="0" dirty="0"/>
              <a:t>This is a fancy way to say that we aim to use security metrics as a key piece to assess the security level of ES.</a:t>
            </a:r>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9</a:t>
            </a:fld>
            <a:endParaRPr lang="es-ES" dirty="0"/>
          </a:p>
        </p:txBody>
      </p:sp>
    </p:spTree>
    <p:extLst>
      <p:ext uri="{BB962C8B-B14F-4D97-AF65-F5344CB8AC3E}">
        <p14:creationId xmlns:p14="http://schemas.microsoft.com/office/powerpoint/2010/main" val="42646854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15.jp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dela presentación">
    <p:spTree>
      <p:nvGrpSpPr>
        <p:cNvPr id="1" name=""/>
        <p:cNvGrpSpPr/>
        <p:nvPr/>
      </p:nvGrpSpPr>
      <p:grpSpPr>
        <a:xfrm>
          <a:off x="0" y="0"/>
          <a:ext cx="0" cy="0"/>
          <a:chOff x="0" y="0"/>
          <a:chExt cx="0" cy="0"/>
        </a:xfrm>
      </p:grpSpPr>
      <p:pic>
        <p:nvPicPr>
          <p:cNvPr id="13" name="Imagen 12"/>
          <p:cNvPicPr>
            <a:picLocks noChangeAspect="1"/>
          </p:cNvPicPr>
          <p:nvPr userDrawn="1"/>
        </p:nvPicPr>
        <p:blipFill>
          <a:blip r:embed="rId2" cstate="print"/>
          <a:stretch>
            <a:fillRect/>
          </a:stretch>
        </p:blipFill>
        <p:spPr>
          <a:xfrm>
            <a:off x="0" y="0"/>
            <a:ext cx="9144000" cy="3745196"/>
          </a:xfrm>
          <a:prstGeom prst="rect">
            <a:avLst/>
          </a:prstGeom>
        </p:spPr>
      </p:pic>
      <p:grpSp>
        <p:nvGrpSpPr>
          <p:cNvPr id="12" name="11 Grupo"/>
          <p:cNvGrpSpPr/>
          <p:nvPr userDrawn="1"/>
        </p:nvGrpSpPr>
        <p:grpSpPr>
          <a:xfrm>
            <a:off x="353608" y="4155926"/>
            <a:ext cx="1656184" cy="736857"/>
            <a:chOff x="2195736" y="4155926"/>
            <a:chExt cx="1656184" cy="736857"/>
          </a:xfrm>
        </p:grpSpPr>
        <p:pic>
          <p:nvPicPr>
            <p:cNvPr id="5" name="Imagen 6"/>
            <p:cNvPicPr>
              <a:picLocks noChangeAspect="1"/>
            </p:cNvPicPr>
            <p:nvPr userDrawn="1"/>
          </p:nvPicPr>
          <p:blipFill>
            <a:blip r:embed="rId3" cstate="print"/>
            <a:srcRect l="4876" t="27759" r="86248" b="66167"/>
            <a:stretch>
              <a:fillRect/>
            </a:stretch>
          </p:blipFill>
          <p:spPr>
            <a:xfrm>
              <a:off x="2225632" y="4155926"/>
              <a:ext cx="720080" cy="84040"/>
            </a:xfrm>
            <a:prstGeom prst="rect">
              <a:avLst/>
            </a:prstGeom>
          </p:spPr>
        </p:pic>
        <p:pic>
          <p:nvPicPr>
            <p:cNvPr id="8" name="7 Imagen" descr="Ikerlan_Claim_01T_CAS.png"/>
            <p:cNvPicPr>
              <a:picLocks noChangeAspect="1"/>
            </p:cNvPicPr>
            <p:nvPr userDrawn="1"/>
          </p:nvPicPr>
          <p:blipFill>
            <a:blip r:embed="rId4" cstate="print"/>
            <a:srcRect t="16349"/>
            <a:stretch>
              <a:fillRect/>
            </a:stretch>
          </p:blipFill>
          <p:spPr>
            <a:xfrm>
              <a:off x="2195736" y="4208366"/>
              <a:ext cx="1656184" cy="684417"/>
            </a:xfrm>
            <a:prstGeom prst="rect">
              <a:avLst/>
            </a:prstGeom>
          </p:spPr>
        </p:pic>
      </p:grpSp>
      <p:sp>
        <p:nvSpPr>
          <p:cNvPr id="9" name="1 Marcador de título"/>
          <p:cNvSpPr>
            <a:spLocks noGrp="1"/>
          </p:cNvSpPr>
          <p:nvPr>
            <p:ph type="title" hasCustomPrompt="1"/>
          </p:nvPr>
        </p:nvSpPr>
        <p:spPr bwMode="auto">
          <a:xfrm>
            <a:off x="1163560" y="1491630"/>
            <a:ext cx="7056784" cy="1296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ormAutofit/>
          </a:bodyPr>
          <a:lstStyle>
            <a:lvl1pPr algn="ctr">
              <a:lnSpc>
                <a:spcPct val="80000"/>
              </a:lnSpc>
              <a:defRPr sz="5400" b="1" i="0" cap="all" baseline="0">
                <a:solidFill>
                  <a:schemeClr val="bg1"/>
                </a:solidFill>
                <a:latin typeface="TSTAR PRO Headline" pitchFamily="50" charset="0"/>
                <a:cs typeface="TSTAR PRO Headline" pitchFamily="50" charset="0"/>
              </a:defRPr>
            </a:lvl1pPr>
          </a:lstStyle>
          <a:p>
            <a:r>
              <a:rPr lang="en-US" dirty="0" err="1"/>
              <a:t>Título</a:t>
            </a:r>
            <a:r>
              <a:rPr lang="en-US" dirty="0"/>
              <a:t> </a:t>
            </a:r>
            <a:r>
              <a:rPr lang="en-US" dirty="0" err="1"/>
              <a:t>presentación</a:t>
            </a:r>
            <a:endParaRPr lang="en-US" dirty="0"/>
          </a:p>
        </p:txBody>
      </p:sp>
      <p:sp>
        <p:nvSpPr>
          <p:cNvPr id="10" name="Marcador de texto 6"/>
          <p:cNvSpPr>
            <a:spLocks noGrp="1"/>
          </p:cNvSpPr>
          <p:nvPr>
            <p:ph type="body" sz="quarter" idx="11" hasCustomPrompt="1"/>
          </p:nvPr>
        </p:nvSpPr>
        <p:spPr>
          <a:xfrm>
            <a:off x="1979712" y="2787774"/>
            <a:ext cx="5112568" cy="504056"/>
          </a:xfrm>
          <a:prstGeom prst="rect">
            <a:avLst/>
          </a:prstGeom>
        </p:spPr>
        <p:txBody>
          <a:bodyPr vert="horz"/>
          <a:lstStyle>
            <a:lvl1pPr marL="0" indent="0" algn="ctr">
              <a:buNone/>
              <a:defRPr sz="1600" b="1" i="0" cap="none">
                <a:solidFill>
                  <a:schemeClr val="bg1"/>
                </a:solidFill>
                <a:latin typeface="TSTAR PRO Medium" pitchFamily="50" charset="0"/>
                <a:cs typeface="TSTAR PRO Medium" pitchFamily="50" charset="0"/>
              </a:defRPr>
            </a:lvl1pPr>
          </a:lstStyle>
          <a:p>
            <a:pPr lvl="0"/>
            <a:r>
              <a:rPr lang="es-ES_tradnl" dirty="0"/>
              <a:t>Autor / fecha</a:t>
            </a:r>
          </a:p>
        </p:txBody>
      </p:sp>
      <p:pic>
        <p:nvPicPr>
          <p:cNvPr id="11" name="10 Imagen" descr="Logo IK4-Ikerlan 10-600.jpg"/>
          <p:cNvPicPr>
            <a:picLocks noChangeAspect="1"/>
          </p:cNvPicPr>
          <p:nvPr userDrawn="1"/>
        </p:nvPicPr>
        <p:blipFill>
          <a:blip r:embed="rId5" cstate="print"/>
          <a:stretch>
            <a:fillRect/>
          </a:stretch>
        </p:blipFill>
        <p:spPr>
          <a:xfrm>
            <a:off x="7092280" y="4371950"/>
            <a:ext cx="1691984" cy="375360"/>
          </a:xfrm>
          <a:prstGeom prst="rect">
            <a:avLst/>
          </a:prstGeom>
        </p:spPr>
      </p:pic>
      <p:pic>
        <p:nvPicPr>
          <p:cNvPr id="15" name="Picture 3" descr="C:\Users\alongueira\Desktop\Imagen1.jpg"/>
          <p:cNvPicPr>
            <a:picLocks noChangeAspect="1" noChangeArrowheads="1"/>
          </p:cNvPicPr>
          <p:nvPr userDrawn="1"/>
        </p:nvPicPr>
        <p:blipFill>
          <a:blip r:embed="rId6" cstate="print"/>
          <a:srcRect l="5455" r="15446" b="20849"/>
          <a:stretch>
            <a:fillRect/>
          </a:stretch>
        </p:blipFill>
        <p:spPr bwMode="auto">
          <a:xfrm>
            <a:off x="2987824" y="4227934"/>
            <a:ext cx="1368152" cy="613310"/>
          </a:xfrm>
          <a:prstGeom prst="rect">
            <a:avLst/>
          </a:prstGeom>
          <a:noFill/>
        </p:spPr>
      </p:pic>
      <p:grpSp>
        <p:nvGrpSpPr>
          <p:cNvPr id="16" name="15 Grupo"/>
          <p:cNvGrpSpPr/>
          <p:nvPr userDrawn="1"/>
        </p:nvGrpSpPr>
        <p:grpSpPr>
          <a:xfrm>
            <a:off x="4427984" y="4011910"/>
            <a:ext cx="1138555" cy="435935"/>
            <a:chOff x="457200" y="182322"/>
            <a:chExt cx="1138555" cy="217943"/>
          </a:xfrm>
        </p:grpSpPr>
        <p:sp>
          <p:nvSpPr>
            <p:cNvPr id="17" name="object 2"/>
            <p:cNvSpPr txBox="1"/>
            <p:nvPr/>
          </p:nvSpPr>
          <p:spPr>
            <a:xfrm>
              <a:off x="457200" y="201515"/>
              <a:ext cx="1138555" cy="198750"/>
            </a:xfrm>
            <a:prstGeom prst="rect">
              <a:avLst/>
            </a:prstGeom>
          </p:spPr>
          <p:txBody>
            <a:bodyPr vert="horz" wrap="square" lIns="0" tIns="0" rIns="0" bIns="0" rtlCol="0">
              <a:spAutoFit/>
            </a:bodyPr>
            <a:lstStyle/>
            <a:p>
              <a:pPr marL="12700">
                <a:lnSpc>
                  <a:spcPts val="1045"/>
                </a:lnSpc>
              </a:pPr>
              <a:r>
                <a:rPr sz="950" b="1" spc="50" dirty="0">
                  <a:latin typeface="TSTAR PRO"/>
                  <a:cs typeface="TSTAR PRO"/>
                </a:rPr>
                <a:t>IKERLAN.</a:t>
              </a:r>
              <a:endParaRPr sz="950" dirty="0">
                <a:latin typeface="TSTAR PRO"/>
                <a:cs typeface="TSTAR PRO"/>
              </a:endParaRPr>
            </a:p>
            <a:p>
              <a:pPr marL="12700" marR="5080">
                <a:lnSpc>
                  <a:spcPts val="950"/>
                </a:lnSpc>
                <a:spcBef>
                  <a:spcPts val="95"/>
                </a:spcBef>
              </a:pPr>
              <a:r>
                <a:rPr sz="950" spc="35" dirty="0">
                  <a:latin typeface="TSTARPRO-Medium"/>
                  <a:cs typeface="TSTARPRO-Medium"/>
                </a:rPr>
                <a:t>WHERE </a:t>
              </a:r>
              <a:r>
                <a:rPr sz="950" spc="40" dirty="0">
                  <a:latin typeface="TSTARPRO-Medium"/>
                  <a:cs typeface="TSTARPRO-Medium"/>
                </a:rPr>
                <a:t>TECHNOLOGY  </a:t>
              </a:r>
              <a:r>
                <a:rPr sz="950" spc="20" dirty="0">
                  <a:latin typeface="TSTARPRO-Medium"/>
                  <a:cs typeface="TSTARPRO-Medium"/>
                </a:rPr>
                <a:t>IS AN</a:t>
              </a:r>
              <a:r>
                <a:rPr sz="950" spc="80" dirty="0">
                  <a:latin typeface="TSTARPRO-Medium"/>
                  <a:cs typeface="TSTARPRO-Medium"/>
                </a:rPr>
                <a:t> </a:t>
              </a:r>
              <a:r>
                <a:rPr sz="950" spc="40" dirty="0">
                  <a:latin typeface="TSTARPRO-Medium"/>
                  <a:cs typeface="TSTARPRO-Medium"/>
                </a:rPr>
                <a:t>ATTITUDE</a:t>
              </a:r>
              <a:endParaRPr sz="950" dirty="0">
                <a:latin typeface="TSTARPRO-Medium"/>
                <a:cs typeface="TSTARPRO-Medium"/>
              </a:endParaRPr>
            </a:p>
          </p:txBody>
        </p:sp>
        <p:sp>
          <p:nvSpPr>
            <p:cNvPr id="18" name="object 7"/>
            <p:cNvSpPr/>
            <p:nvPr/>
          </p:nvSpPr>
          <p:spPr>
            <a:xfrm>
              <a:off x="476592" y="182322"/>
              <a:ext cx="446405" cy="0"/>
            </a:xfrm>
            <a:custGeom>
              <a:avLst/>
              <a:gdLst/>
              <a:ahLst/>
              <a:cxnLst/>
              <a:rect l="l" t="t" r="r" b="b"/>
              <a:pathLst>
                <a:path w="446405">
                  <a:moveTo>
                    <a:pt x="0" y="0"/>
                  </a:moveTo>
                  <a:lnTo>
                    <a:pt x="446151" y="0"/>
                  </a:lnTo>
                </a:path>
              </a:pathLst>
            </a:custGeom>
            <a:ln w="12052">
              <a:solidFill>
                <a:srgbClr val="25EE32"/>
              </a:solidFill>
            </a:ln>
          </p:spPr>
          <p:txBody>
            <a:bodyPr wrap="square" lIns="0" tIns="0" rIns="0" bIns="0" rtlCol="0"/>
            <a:lstStyle/>
            <a:p>
              <a:endParaRPr dirty="0"/>
            </a:p>
          </p:txBody>
        </p:sp>
      </p:grpSp>
    </p:spTree>
    <p:extLst>
      <p:ext uri="{BB962C8B-B14F-4D97-AF65-F5344CB8AC3E}">
        <p14:creationId xmlns:p14="http://schemas.microsoft.com/office/powerpoint/2010/main" val="515693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En blanco para diagramas, imágenes, etc.">
    <p:spTree>
      <p:nvGrpSpPr>
        <p:cNvPr id="1" name=""/>
        <p:cNvGrpSpPr/>
        <p:nvPr/>
      </p:nvGrpSpPr>
      <p:grpSpPr>
        <a:xfrm>
          <a:off x="0" y="0"/>
          <a:ext cx="0" cy="0"/>
          <a:chOff x="0" y="0"/>
          <a:chExt cx="0" cy="0"/>
        </a:xfrm>
      </p:grpSpPr>
      <p:sp>
        <p:nvSpPr>
          <p:cNvPr id="7" name="bk object 16"/>
          <p:cNvSpPr/>
          <p:nvPr userDrawn="1"/>
        </p:nvSpPr>
        <p:spPr>
          <a:xfrm>
            <a:off x="0" y="4956352"/>
            <a:ext cx="9144000" cy="191770"/>
          </a:xfrm>
          <a:custGeom>
            <a:avLst/>
            <a:gdLst/>
            <a:ahLst/>
            <a:cxnLst/>
            <a:rect l="l" t="t" r="r" b="b"/>
            <a:pathLst>
              <a:path w="9144000" h="191770">
                <a:moveTo>
                  <a:pt x="0" y="191642"/>
                </a:moveTo>
                <a:lnTo>
                  <a:pt x="9144000" y="191642"/>
                </a:lnTo>
                <a:lnTo>
                  <a:pt x="9144000" y="0"/>
                </a:lnTo>
                <a:lnTo>
                  <a:pt x="0" y="0"/>
                </a:lnTo>
                <a:lnTo>
                  <a:pt x="0" y="191642"/>
                </a:lnTo>
                <a:close/>
              </a:path>
            </a:pathLst>
          </a:custGeom>
          <a:solidFill>
            <a:srgbClr val="25EE32"/>
          </a:solidFill>
        </p:spPr>
        <p:txBody>
          <a:bodyPr wrap="square" lIns="0" tIns="0" rIns="0" bIns="0" rtlCol="0"/>
          <a:lstStyle/>
          <a:p>
            <a:endParaRPr sz="1000" dirty="0">
              <a:latin typeface="+mj-lt"/>
            </a:endParaRPr>
          </a:p>
        </p:txBody>
      </p:sp>
      <p:sp>
        <p:nvSpPr>
          <p:cNvPr id="8" name="5 Marcador de número de diapositiva"/>
          <p:cNvSpPr>
            <a:spLocks noGrp="1"/>
          </p:cNvSpPr>
          <p:nvPr>
            <p:ph type="sldNum" sz="quarter" idx="20"/>
          </p:nvPr>
        </p:nvSpPr>
        <p:spPr>
          <a:xfrm>
            <a:off x="6542857" y="4935419"/>
            <a:ext cx="2133600" cy="208082"/>
          </a:xfrm>
          <a:prstGeom prst="rect">
            <a:avLst/>
          </a:prstGeom>
        </p:spPr>
        <p:txBody>
          <a:bodyPr/>
          <a:lstStyle>
            <a:lvl1pPr algn="r" fontAlgn="auto">
              <a:spcBef>
                <a:spcPts val="0"/>
              </a:spcBef>
              <a:spcAft>
                <a:spcPts val="0"/>
              </a:spcAft>
              <a:defRPr sz="900" b="0">
                <a:solidFill>
                  <a:schemeClr val="tx1"/>
                </a:solidFill>
                <a:latin typeface="+mj-lt"/>
                <a:ea typeface="+mn-ea"/>
                <a:cs typeface="+mn-cs"/>
              </a:defRPr>
            </a:lvl1pPr>
          </a:lstStyle>
          <a:p>
            <a:pPr>
              <a:defRPr/>
            </a:pPr>
            <a:fld id="{573902B0-774B-DB47-85FF-5E7A4BB2BF29}" type="slidenum">
              <a:rPr lang="en-US" smtClean="0"/>
              <a:pPr>
                <a:defRPr/>
              </a:pPr>
              <a:t>‹Nº›</a:t>
            </a:fld>
            <a:endParaRPr lang="en-US" dirty="0"/>
          </a:p>
        </p:txBody>
      </p:sp>
      <p:sp>
        <p:nvSpPr>
          <p:cNvPr id="5" name="4 Rectángulo"/>
          <p:cNvSpPr/>
          <p:nvPr userDrawn="1"/>
        </p:nvSpPr>
        <p:spPr>
          <a:xfrm>
            <a:off x="395536" y="0"/>
            <a:ext cx="1440160" cy="843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object 6">
            <a:extLst>
              <a:ext uri="{FF2B5EF4-FFF2-40B4-BE49-F238E27FC236}">
                <a16:creationId xmlns:a16="http://schemas.microsoft.com/office/drawing/2014/main" id="{B245B840-FC3F-4067-831E-D9F416A78357}"/>
              </a:ext>
            </a:extLst>
          </p:cNvPr>
          <p:cNvSpPr txBox="1"/>
          <p:nvPr userDrawn="1"/>
        </p:nvSpPr>
        <p:spPr>
          <a:xfrm>
            <a:off x="556632" y="4990126"/>
            <a:ext cx="2605288" cy="123111"/>
          </a:xfrm>
          <a:prstGeom prst="rect">
            <a:avLst/>
          </a:prstGeom>
        </p:spPr>
        <p:txBody>
          <a:bodyPr vert="horz" wrap="square" lIns="0" tIns="0" rIns="0" bIns="0" rtlCol="0">
            <a:spAutoFit/>
          </a:bodyPr>
          <a:lstStyle/>
          <a:p>
            <a:pPr marL="12700">
              <a:lnSpc>
                <a:spcPct val="100000"/>
              </a:lnSpc>
            </a:pPr>
            <a:r>
              <a:rPr lang="es-ES" sz="800" b="0" spc="30" dirty="0">
                <a:latin typeface="Calibri"/>
                <a:cs typeface="TSTAR PRO"/>
              </a:rPr>
              <a:t>© </a:t>
            </a:r>
            <a:r>
              <a:rPr sz="800" b="0" spc="30" dirty="0">
                <a:latin typeface="+mj-lt"/>
                <a:cs typeface="TSTAR PRO"/>
              </a:rPr>
              <a:t>20</a:t>
            </a:r>
            <a:r>
              <a:rPr lang="es-ES" sz="800" b="0" spc="30" dirty="0">
                <a:latin typeface="+mj-lt"/>
                <a:cs typeface="TSTAR PRO"/>
              </a:rPr>
              <a:t>20</a:t>
            </a:r>
            <a:r>
              <a:rPr sz="800" b="0" spc="30" dirty="0">
                <a:latin typeface="+mj-lt"/>
                <a:cs typeface="TSTAR PRO"/>
              </a:rPr>
              <a:t>. </a:t>
            </a:r>
            <a:r>
              <a:rPr sz="800" b="0" spc="35" dirty="0">
                <a:latin typeface="+mj-lt"/>
                <a:cs typeface="TSTAR PRO"/>
              </a:rPr>
              <a:t>IKERLAN. </a:t>
            </a:r>
            <a:r>
              <a:rPr sz="800" b="0" spc="25" dirty="0">
                <a:latin typeface="+mj-lt"/>
                <a:cs typeface="TSTAR PRO"/>
              </a:rPr>
              <a:t>All </a:t>
            </a:r>
            <a:r>
              <a:rPr sz="800" b="0" spc="30" dirty="0">
                <a:latin typeface="+mj-lt"/>
                <a:cs typeface="TSTAR PRO"/>
              </a:rPr>
              <a:t>rights</a:t>
            </a:r>
            <a:r>
              <a:rPr sz="800" b="0" spc="70" dirty="0">
                <a:latin typeface="+mj-lt"/>
                <a:cs typeface="TSTAR PRO"/>
              </a:rPr>
              <a:t> </a:t>
            </a:r>
            <a:r>
              <a:rPr sz="800" b="0" spc="35" dirty="0">
                <a:latin typeface="+mj-lt"/>
                <a:cs typeface="TSTAR PRO"/>
              </a:rPr>
              <a:t>reserved</a:t>
            </a:r>
            <a:endParaRPr sz="800" b="0" dirty="0">
              <a:latin typeface="+mj-lt"/>
              <a:cs typeface="TSTAR PR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guntas ">
    <p:spTree>
      <p:nvGrpSpPr>
        <p:cNvPr id="1" name=""/>
        <p:cNvGrpSpPr/>
        <p:nvPr/>
      </p:nvGrpSpPr>
      <p:grpSpPr>
        <a:xfrm>
          <a:off x="0" y="0"/>
          <a:ext cx="0" cy="0"/>
          <a:chOff x="0" y="0"/>
          <a:chExt cx="0" cy="0"/>
        </a:xfrm>
      </p:grpSpPr>
      <p:pic>
        <p:nvPicPr>
          <p:cNvPr id="10" name="Imagen 9"/>
          <p:cNvPicPr>
            <a:picLocks noChangeAspect="1"/>
          </p:cNvPicPr>
          <p:nvPr userDrawn="1"/>
        </p:nvPicPr>
        <p:blipFill>
          <a:blip r:embed="rId2" cstate="print"/>
          <a:stretch>
            <a:fillRect/>
          </a:stretch>
        </p:blipFill>
        <p:spPr>
          <a:xfrm>
            <a:off x="0" y="0"/>
            <a:ext cx="9144000" cy="5139589"/>
          </a:xfrm>
          <a:prstGeom prst="rect">
            <a:avLst/>
          </a:prstGeom>
        </p:spPr>
      </p:pic>
      <p:pic>
        <p:nvPicPr>
          <p:cNvPr id="4" name="3 Imagen" descr="help-button.png"/>
          <p:cNvPicPr>
            <a:picLocks noChangeAspect="1"/>
          </p:cNvPicPr>
          <p:nvPr userDrawn="1"/>
        </p:nvPicPr>
        <p:blipFill>
          <a:blip r:embed="rId3" cstate="print"/>
          <a:stretch>
            <a:fillRect/>
          </a:stretch>
        </p:blipFill>
        <p:spPr>
          <a:xfrm>
            <a:off x="2915816" y="627534"/>
            <a:ext cx="3291830" cy="3291830"/>
          </a:xfrm>
          <a:prstGeom prst="rect">
            <a:avLst/>
          </a:prstGeom>
        </p:spPr>
      </p:pic>
      <p:sp>
        <p:nvSpPr>
          <p:cNvPr id="7" name="6 CuadroTexto"/>
          <p:cNvSpPr txBox="1"/>
          <p:nvPr userDrawn="1"/>
        </p:nvSpPr>
        <p:spPr>
          <a:xfrm>
            <a:off x="2862146" y="3795886"/>
            <a:ext cx="3361048" cy="830997"/>
          </a:xfrm>
          <a:prstGeom prst="rect">
            <a:avLst/>
          </a:prstGeom>
          <a:noFill/>
        </p:spPr>
        <p:txBody>
          <a:bodyPr wrap="square" rtlCol="0">
            <a:spAutoFit/>
          </a:bodyPr>
          <a:lstStyle/>
          <a:p>
            <a:pPr algn="ctr"/>
            <a:r>
              <a:rPr lang="es-ES" sz="4800" b="1" noProof="0" dirty="0">
                <a:solidFill>
                  <a:srgbClr val="2CF026"/>
                </a:solidFill>
                <a:latin typeface="TSTAR PRO Headline" pitchFamily="50" charset="0"/>
              </a:rPr>
              <a:t>PREGUNTAS</a:t>
            </a:r>
          </a:p>
        </p:txBody>
      </p:sp>
    </p:spTree>
    <p:extLst>
      <p:ext uri="{BB962C8B-B14F-4D97-AF65-F5344CB8AC3E}">
        <p14:creationId xmlns:p14="http://schemas.microsoft.com/office/powerpoint/2010/main" val="897144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erre de presentación">
    <p:spTree>
      <p:nvGrpSpPr>
        <p:cNvPr id="1" name=""/>
        <p:cNvGrpSpPr/>
        <p:nvPr/>
      </p:nvGrpSpPr>
      <p:grpSpPr>
        <a:xfrm>
          <a:off x="0" y="0"/>
          <a:ext cx="0" cy="0"/>
          <a:chOff x="0" y="0"/>
          <a:chExt cx="0" cy="0"/>
        </a:xfrm>
      </p:grpSpPr>
      <p:pic>
        <p:nvPicPr>
          <p:cNvPr id="15" name="Picture 2" descr="Resultado de imagen de software">
            <a:extLst>
              <a:ext uri="{FF2B5EF4-FFF2-40B4-BE49-F238E27FC236}">
                <a16:creationId xmlns:a16="http://schemas.microsoft.com/office/drawing/2014/main" id="{428BF751-8F34-4FD9-8EC9-4F22C4D5A24F}"/>
              </a:ext>
            </a:extLst>
          </p:cNvPr>
          <p:cNvPicPr>
            <a:picLocks noChangeAspect="1" noChangeArrowheads="1"/>
          </p:cNvPicPr>
          <p:nvPr userDrawn="1"/>
        </p:nvPicPr>
        <p:blipFill>
          <a:blip r:embed="rId2" cstate="print"/>
          <a:srcRect/>
          <a:stretch>
            <a:fillRect/>
          </a:stretch>
        </p:blipFill>
        <p:spPr bwMode="auto">
          <a:xfrm>
            <a:off x="0" y="-20538"/>
            <a:ext cx="9144000" cy="3809807"/>
          </a:xfrm>
          <a:prstGeom prst="rect">
            <a:avLst/>
          </a:prstGeom>
          <a:noFill/>
        </p:spPr>
      </p:pic>
      <p:pic>
        <p:nvPicPr>
          <p:cNvPr id="8" name="7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92280" y="4294946"/>
            <a:ext cx="1679942" cy="440145"/>
          </a:xfrm>
          <a:prstGeom prst="rect">
            <a:avLst/>
          </a:prstGeom>
        </p:spPr>
      </p:pic>
      <p:pic>
        <p:nvPicPr>
          <p:cNvPr id="3" name="Imagen 2">
            <a:extLst>
              <a:ext uri="{FF2B5EF4-FFF2-40B4-BE49-F238E27FC236}">
                <a16:creationId xmlns:a16="http://schemas.microsoft.com/office/drawing/2014/main" id="{657C7220-D3A7-4C63-840E-9DE5CA94A51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4500" y="4110701"/>
            <a:ext cx="1394200" cy="808636"/>
          </a:xfrm>
          <a:prstGeom prst="rect">
            <a:avLst/>
          </a:prstGeom>
        </p:spPr>
      </p:pic>
      <p:pic>
        <p:nvPicPr>
          <p:cNvPr id="4" name="Imagen 3"/>
          <p:cNvPicPr>
            <a:picLocks noChangeAspect="1"/>
          </p:cNvPicPr>
          <p:nvPr userDrawn="1"/>
        </p:nvPicPr>
        <p:blipFill>
          <a:blip r:embed="rId5" cstate="print">
            <a:alphaModFix amt="70000"/>
          </a:blip>
          <a:stretch>
            <a:fillRect/>
          </a:stretch>
        </p:blipFill>
        <p:spPr>
          <a:xfrm>
            <a:off x="2996" y="-14699"/>
            <a:ext cx="9144000" cy="3803968"/>
          </a:xfrm>
          <a:prstGeom prst="rect">
            <a:avLst/>
          </a:prstGeom>
        </p:spPr>
      </p:pic>
      <p:sp>
        <p:nvSpPr>
          <p:cNvPr id="5" name="1 Marcador de título"/>
          <p:cNvSpPr>
            <a:spLocks noGrp="1"/>
          </p:cNvSpPr>
          <p:nvPr>
            <p:ph type="title" hasCustomPrompt="1"/>
          </p:nvPr>
        </p:nvSpPr>
        <p:spPr bwMode="auto">
          <a:xfrm>
            <a:off x="971600" y="1713578"/>
            <a:ext cx="7056784" cy="720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oAutofit/>
          </a:bodyPr>
          <a:lstStyle>
            <a:lvl1pPr algn="ctr">
              <a:lnSpc>
                <a:spcPct val="80000"/>
              </a:lnSpc>
              <a:defRPr sz="6000" b="1" i="0" cap="all" baseline="0">
                <a:solidFill>
                  <a:schemeClr val="tx1"/>
                </a:solidFill>
                <a:latin typeface="TSTAR PRO Headline" pitchFamily="50" charset="0"/>
                <a:cs typeface="TSTAR PRO Headline" pitchFamily="50" charset="0"/>
              </a:defRPr>
            </a:lvl1pPr>
          </a:lstStyle>
          <a:p>
            <a:r>
              <a:rPr lang="es-ES_tradnl" dirty="0"/>
              <a:t>ESKERRIK ASKO</a:t>
            </a:r>
            <a:endParaRPr lang="en-US" dirty="0"/>
          </a:p>
        </p:txBody>
      </p:sp>
      <p:sp>
        <p:nvSpPr>
          <p:cNvPr id="6" name="Rectángulo 5"/>
          <p:cNvSpPr/>
          <p:nvPr userDrawn="1"/>
        </p:nvSpPr>
        <p:spPr>
          <a:xfrm>
            <a:off x="2202262" y="3063416"/>
            <a:ext cx="4572000" cy="553998"/>
          </a:xfrm>
          <a:prstGeom prst="rect">
            <a:avLst/>
          </a:prstGeom>
        </p:spPr>
        <p:txBody>
          <a:bodyPr>
            <a:spAutoFit/>
          </a:bodyPr>
          <a:lstStyle/>
          <a:p>
            <a:pPr lvl="0" algn="ctr"/>
            <a:r>
              <a:rPr lang="es-ES" sz="1000" b="1" noProof="0" dirty="0">
                <a:solidFill>
                  <a:schemeClr val="tx1"/>
                </a:solidFill>
                <a:latin typeface="TSTAR PRO Medium" pitchFamily="50" charset="0"/>
              </a:rPr>
              <a:t>IKERLAN</a:t>
            </a:r>
            <a:endParaRPr lang="es-ES" sz="1000" b="1" baseline="0" noProof="0" dirty="0">
              <a:solidFill>
                <a:schemeClr val="tx1"/>
              </a:solidFill>
              <a:latin typeface="TSTAR PRO Medium" pitchFamily="50" charset="0"/>
            </a:endParaRPr>
          </a:p>
          <a:p>
            <a:pPr lvl="0" algn="ctr"/>
            <a:r>
              <a:rPr lang="es-ES" sz="1000" b="1" noProof="0" dirty="0">
                <a:solidFill>
                  <a:schemeClr val="tx1"/>
                </a:solidFill>
                <a:latin typeface="TSTAR PRO Medium" pitchFamily="50" charset="0"/>
              </a:rPr>
              <a:t>Pº.  José</a:t>
            </a:r>
            <a:r>
              <a:rPr lang="es-ES" sz="1000" b="1" baseline="0" noProof="0" dirty="0">
                <a:solidFill>
                  <a:schemeClr val="tx1"/>
                </a:solidFill>
                <a:latin typeface="TSTAR PRO Medium" pitchFamily="50" charset="0"/>
              </a:rPr>
              <a:t> María</a:t>
            </a:r>
            <a:r>
              <a:rPr lang="es-ES" sz="1000" b="1" noProof="0" dirty="0">
                <a:solidFill>
                  <a:schemeClr val="tx1"/>
                </a:solidFill>
                <a:latin typeface="TSTAR PRO Medium" pitchFamily="50" charset="0"/>
              </a:rPr>
              <a:t> Arizmendiarrieta, 2 - 20500 Arrasate-Mondragón</a:t>
            </a:r>
          </a:p>
          <a:p>
            <a:pPr lvl="0" algn="ctr"/>
            <a:r>
              <a:rPr lang="es-ES" sz="1000" b="1" noProof="0" dirty="0">
                <a:solidFill>
                  <a:schemeClr val="tx1"/>
                </a:solidFill>
                <a:latin typeface="TSTAR PRO Medium" pitchFamily="50" charset="0"/>
              </a:rPr>
              <a:t>T. +34  943712400</a:t>
            </a:r>
            <a:r>
              <a:rPr lang="es-ES" sz="1000" b="1" baseline="0" noProof="0" dirty="0">
                <a:solidFill>
                  <a:schemeClr val="tx1"/>
                </a:solidFill>
                <a:latin typeface="TSTAR PRO Medium" pitchFamily="50" charset="0"/>
              </a:rPr>
              <a:t>  </a:t>
            </a:r>
            <a:r>
              <a:rPr lang="es-ES" sz="1000" b="1" noProof="0" dirty="0">
                <a:solidFill>
                  <a:schemeClr val="tx1"/>
                </a:solidFill>
                <a:latin typeface="TSTAR PRO Medium" pitchFamily="50" charset="0"/>
              </a:rPr>
              <a:t>F. +34  943796944</a:t>
            </a:r>
          </a:p>
        </p:txBody>
      </p:sp>
    </p:spTree>
    <p:extLst>
      <p:ext uri="{BB962C8B-B14F-4D97-AF65-F5344CB8AC3E}">
        <p14:creationId xmlns:p14="http://schemas.microsoft.com/office/powerpoint/2010/main" val="2010448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4" name="Google Shape;100;p14"/>
          <p:cNvSpPr txBox="1">
            <a:spLocks noGrp="1"/>
          </p:cNvSpPr>
          <p:nvPr userDrawn="1">
            <p:ph type="subTitle" idx="4294967295" hasCustomPrompt="1"/>
          </p:nvPr>
        </p:nvSpPr>
        <p:spPr>
          <a:xfrm>
            <a:off x="2960442" y="2305968"/>
            <a:ext cx="5021400" cy="1558095"/>
          </a:xfrm>
          <a:prstGeom prst="rect">
            <a:avLst/>
          </a:prstGeom>
        </p:spPr>
        <p:txBody>
          <a:bodyPr spcFirstLastPara="1" wrap="square" lIns="91425" tIns="91425" rIns="91425" bIns="91425" anchor="t" anchorCtr="0">
            <a:noAutofit/>
          </a:bodyPr>
          <a:lstStyle>
            <a:lvl1pPr>
              <a:defRPr/>
            </a:lvl1pPr>
          </a:lstStyle>
          <a:p>
            <a:pPr marL="0" lvl="0" indent="0" algn="l" rtl="0">
              <a:spcBef>
                <a:spcPts val="600"/>
              </a:spcBef>
              <a:spcAft>
                <a:spcPts val="0"/>
              </a:spcAft>
              <a:buNone/>
            </a:pPr>
            <a:r>
              <a:rPr lang="en" sz="3600" b="1" i="1" dirty="0">
                <a:latin typeface="Lora"/>
                <a:ea typeface="Lora"/>
                <a:cs typeface="Lora"/>
                <a:sym typeface="Lora"/>
              </a:rPr>
              <a:t>I am </a:t>
            </a:r>
            <a:r>
              <a:rPr lang="en" sz="3600" b="1" i="1" dirty="0">
                <a:highlight>
                  <a:srgbClr val="FFCD00"/>
                </a:highlight>
                <a:latin typeface="Lora"/>
                <a:ea typeface="Lora"/>
                <a:cs typeface="Lora"/>
                <a:sym typeface="Lora"/>
              </a:rPr>
              <a:t>Ángel Longueira</a:t>
            </a:r>
            <a:endParaRPr sz="3600" b="1" i="1" dirty="0">
              <a:highlight>
                <a:srgbClr val="FFCD00"/>
              </a:highlight>
              <a:latin typeface="Lora"/>
              <a:ea typeface="Lora"/>
              <a:cs typeface="Lora"/>
              <a:sym typeface="Lora"/>
            </a:endParaRPr>
          </a:p>
          <a:p>
            <a:pPr marL="0" lvl="0" indent="0" algn="l" rtl="0">
              <a:spcBef>
                <a:spcPts val="600"/>
              </a:spcBef>
              <a:spcAft>
                <a:spcPts val="0"/>
              </a:spcAft>
              <a:buClr>
                <a:schemeClr val="dk1"/>
              </a:buClr>
              <a:buSzPts val="1100"/>
              <a:buFont typeface="Arial"/>
              <a:buNone/>
            </a:pPr>
            <a:r>
              <a:rPr lang="en" sz="1800" dirty="0">
                <a:solidFill>
                  <a:schemeClr val="dk1"/>
                </a:solidFill>
              </a:rPr>
              <a:t>I am here because I love to give presentations. </a:t>
            </a:r>
            <a:endParaRPr sz="1800" dirty="0">
              <a:solidFill>
                <a:schemeClr val="dk1"/>
              </a:solidFill>
            </a:endParaRPr>
          </a:p>
          <a:p>
            <a:pPr marL="0" lvl="0" indent="0" algn="l" rtl="0">
              <a:spcBef>
                <a:spcPts val="600"/>
              </a:spcBef>
              <a:spcAft>
                <a:spcPts val="0"/>
              </a:spcAft>
              <a:buClr>
                <a:schemeClr val="dk1"/>
              </a:buClr>
              <a:buSzPts val="1100"/>
              <a:buFont typeface="Arial"/>
              <a:buNone/>
            </a:pPr>
            <a:r>
              <a:rPr lang="en" sz="1800" dirty="0">
                <a:solidFill>
                  <a:schemeClr val="dk1"/>
                </a:solidFill>
              </a:rPr>
              <a:t>You can find me at </a:t>
            </a:r>
            <a:r>
              <a:rPr lang="en" sz="1800" dirty="0">
                <a:solidFill>
                  <a:schemeClr val="dk1"/>
                </a:solidFill>
                <a:highlight>
                  <a:srgbClr val="FFCD00"/>
                </a:highlight>
              </a:rPr>
              <a:t>@alongueira</a:t>
            </a:r>
            <a:endParaRPr sz="1800" dirty="0">
              <a:solidFill>
                <a:schemeClr val="dk1"/>
              </a:solidFill>
              <a:highlight>
                <a:srgbClr val="FFCD00"/>
              </a:highlight>
            </a:endParaRPr>
          </a:p>
        </p:txBody>
      </p:sp>
      <p:sp>
        <p:nvSpPr>
          <p:cNvPr id="6" name="Google Shape;103;p14"/>
          <p:cNvSpPr txBox="1">
            <a:spLocks/>
          </p:cNvSpPr>
          <p:nvPr userDrawn="1"/>
        </p:nvSpPr>
        <p:spPr>
          <a:xfrm>
            <a:off x="2960567" y="1028744"/>
            <a:ext cx="4908000" cy="1159800"/>
          </a:xfrm>
          <a:prstGeom prst="rect">
            <a:avLst/>
          </a:prstGeom>
        </p:spPr>
        <p:txBody>
          <a:bodyPr spcFirstLastPara="1" vert="horz" wrap="square" lIns="91425" tIns="91425" rIns="91425" bIns="91425"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1" i="0" u="none" strike="noStrike" kern="1200" cap="none" spc="0" normalizeH="0" baseline="0" noProof="0" dirty="0" err="1">
                <a:ln>
                  <a:noFill/>
                </a:ln>
                <a:solidFill>
                  <a:schemeClr val="tx1"/>
                </a:solidFill>
                <a:effectLst/>
                <a:uLnTx/>
                <a:uFillTx/>
                <a:latin typeface="+mj-lt"/>
                <a:ea typeface="+mj-ea"/>
                <a:cs typeface="+mj-cs"/>
              </a:rPr>
              <a:t>Kaixo</a:t>
            </a:r>
            <a:r>
              <a:rPr kumimoji="0" lang="es-ES" sz="6000" b="1" i="0" u="none" strike="noStrike" kern="1200" cap="none" spc="0" normalizeH="0" baseline="0" noProof="0" dirty="0">
                <a:ln>
                  <a:noFill/>
                </a:ln>
                <a:solidFill>
                  <a:schemeClr val="tx1"/>
                </a:solidFill>
                <a:effectLst/>
                <a:uLnTx/>
                <a:uFillTx/>
                <a:latin typeface="+mj-lt"/>
                <a:ea typeface="+mj-ea"/>
                <a:cs typeface="+mj-cs"/>
              </a:rPr>
              <a:t>!</a:t>
            </a:r>
          </a:p>
        </p:txBody>
      </p:sp>
      <p:sp>
        <p:nvSpPr>
          <p:cNvPr id="7" name="bk object 16">
            <a:extLst>
              <a:ext uri="{FF2B5EF4-FFF2-40B4-BE49-F238E27FC236}">
                <a16:creationId xmlns:a16="http://schemas.microsoft.com/office/drawing/2014/main" id="{2DCB427A-67E7-482F-980E-B2A4B5FCD537}"/>
              </a:ext>
            </a:extLst>
          </p:cNvPr>
          <p:cNvSpPr/>
          <p:nvPr userDrawn="1"/>
        </p:nvSpPr>
        <p:spPr>
          <a:xfrm>
            <a:off x="0" y="4956352"/>
            <a:ext cx="9144000" cy="191770"/>
          </a:xfrm>
          <a:custGeom>
            <a:avLst/>
            <a:gdLst/>
            <a:ahLst/>
            <a:cxnLst/>
            <a:rect l="l" t="t" r="r" b="b"/>
            <a:pathLst>
              <a:path w="9144000" h="191770">
                <a:moveTo>
                  <a:pt x="0" y="191642"/>
                </a:moveTo>
                <a:lnTo>
                  <a:pt x="9144000" y="191642"/>
                </a:lnTo>
                <a:lnTo>
                  <a:pt x="9144000" y="0"/>
                </a:lnTo>
                <a:lnTo>
                  <a:pt x="0" y="0"/>
                </a:lnTo>
                <a:lnTo>
                  <a:pt x="0" y="191642"/>
                </a:lnTo>
                <a:close/>
              </a:path>
            </a:pathLst>
          </a:custGeom>
          <a:solidFill>
            <a:srgbClr val="25EE32"/>
          </a:solidFill>
        </p:spPr>
        <p:txBody>
          <a:bodyPr wrap="square" lIns="0" tIns="0" rIns="0" bIns="0" rtlCol="0"/>
          <a:lstStyle/>
          <a:p>
            <a:endParaRPr sz="1000" dirty="0">
              <a:latin typeface="+mj-lt"/>
            </a:endParaRPr>
          </a:p>
        </p:txBody>
      </p:sp>
      <p:sp>
        <p:nvSpPr>
          <p:cNvPr id="8" name="5 Marcador de número de diapositiva">
            <a:extLst>
              <a:ext uri="{FF2B5EF4-FFF2-40B4-BE49-F238E27FC236}">
                <a16:creationId xmlns:a16="http://schemas.microsoft.com/office/drawing/2014/main" id="{262D9E07-7F19-4490-9F84-E0B386576EC5}"/>
              </a:ext>
            </a:extLst>
          </p:cNvPr>
          <p:cNvSpPr>
            <a:spLocks noGrp="1"/>
          </p:cNvSpPr>
          <p:nvPr>
            <p:ph type="sldNum" sz="quarter" idx="20"/>
          </p:nvPr>
        </p:nvSpPr>
        <p:spPr>
          <a:xfrm>
            <a:off x="6542857" y="4935419"/>
            <a:ext cx="2133600" cy="208082"/>
          </a:xfrm>
          <a:prstGeom prst="rect">
            <a:avLst/>
          </a:prstGeom>
        </p:spPr>
        <p:txBody>
          <a:bodyPr/>
          <a:lstStyle>
            <a:lvl1pPr algn="r" fontAlgn="auto">
              <a:spcBef>
                <a:spcPts val="0"/>
              </a:spcBef>
              <a:spcAft>
                <a:spcPts val="0"/>
              </a:spcAft>
              <a:defRPr sz="900" b="0">
                <a:solidFill>
                  <a:schemeClr val="tx1"/>
                </a:solidFill>
                <a:latin typeface="+mj-lt"/>
                <a:ea typeface="+mn-ea"/>
                <a:cs typeface="+mn-cs"/>
              </a:defRPr>
            </a:lvl1pPr>
          </a:lstStyle>
          <a:p>
            <a:pPr>
              <a:defRPr/>
            </a:pPr>
            <a:fld id="{573902B0-774B-DB47-85FF-5E7A4BB2BF29}" type="slidenum">
              <a:rPr lang="en-US" smtClean="0"/>
              <a:pPr>
                <a:defRPr/>
              </a:pPr>
              <a:t>‹Nº›</a:t>
            </a:fld>
            <a:endParaRPr lang="en-US" dirty="0"/>
          </a:p>
        </p:txBody>
      </p:sp>
      <p:sp>
        <p:nvSpPr>
          <p:cNvPr id="9" name="object 6">
            <a:extLst>
              <a:ext uri="{FF2B5EF4-FFF2-40B4-BE49-F238E27FC236}">
                <a16:creationId xmlns:a16="http://schemas.microsoft.com/office/drawing/2014/main" id="{2F60BD05-643A-4C82-A1F7-B359A92DA5AC}"/>
              </a:ext>
            </a:extLst>
          </p:cNvPr>
          <p:cNvSpPr txBox="1"/>
          <p:nvPr userDrawn="1"/>
        </p:nvSpPr>
        <p:spPr>
          <a:xfrm>
            <a:off x="556632" y="4990126"/>
            <a:ext cx="2605288" cy="123111"/>
          </a:xfrm>
          <a:prstGeom prst="rect">
            <a:avLst/>
          </a:prstGeom>
        </p:spPr>
        <p:txBody>
          <a:bodyPr vert="horz" wrap="square" lIns="0" tIns="0" rIns="0" bIns="0" rtlCol="0">
            <a:spAutoFit/>
          </a:bodyPr>
          <a:lstStyle/>
          <a:p>
            <a:pPr marL="12700">
              <a:lnSpc>
                <a:spcPct val="100000"/>
              </a:lnSpc>
            </a:pPr>
            <a:r>
              <a:rPr lang="es-ES" sz="800" b="0" spc="30" dirty="0">
                <a:latin typeface="Calibri"/>
                <a:cs typeface="TSTAR PRO"/>
              </a:rPr>
              <a:t>© </a:t>
            </a:r>
            <a:r>
              <a:rPr sz="800" b="0" spc="30" dirty="0">
                <a:latin typeface="+mj-lt"/>
                <a:cs typeface="TSTAR PRO"/>
              </a:rPr>
              <a:t>20</a:t>
            </a:r>
            <a:r>
              <a:rPr lang="es-ES" sz="800" b="0" spc="30" dirty="0">
                <a:latin typeface="+mj-lt"/>
                <a:cs typeface="TSTAR PRO"/>
              </a:rPr>
              <a:t>20</a:t>
            </a:r>
            <a:r>
              <a:rPr sz="800" b="0" spc="30" dirty="0">
                <a:latin typeface="+mj-lt"/>
                <a:cs typeface="TSTAR PRO"/>
              </a:rPr>
              <a:t>. </a:t>
            </a:r>
            <a:r>
              <a:rPr sz="800" b="0" spc="35" dirty="0">
                <a:latin typeface="+mj-lt"/>
                <a:cs typeface="TSTAR PRO"/>
              </a:rPr>
              <a:t>IKERLAN. </a:t>
            </a:r>
            <a:r>
              <a:rPr sz="800" b="0" spc="25" dirty="0">
                <a:latin typeface="+mj-lt"/>
                <a:cs typeface="TSTAR PRO"/>
              </a:rPr>
              <a:t>All </a:t>
            </a:r>
            <a:r>
              <a:rPr sz="800" b="0" spc="30" dirty="0">
                <a:latin typeface="+mj-lt"/>
                <a:cs typeface="TSTAR PRO"/>
              </a:rPr>
              <a:t>rights</a:t>
            </a:r>
            <a:r>
              <a:rPr sz="800" b="0" spc="70" dirty="0">
                <a:latin typeface="+mj-lt"/>
                <a:cs typeface="TSTAR PRO"/>
              </a:rPr>
              <a:t> </a:t>
            </a:r>
            <a:r>
              <a:rPr sz="800" b="0" spc="35" dirty="0">
                <a:latin typeface="+mj-lt"/>
                <a:cs typeface="TSTAR PRO"/>
              </a:rPr>
              <a:t>reserved</a:t>
            </a:r>
            <a:endParaRPr sz="800" b="0" dirty="0">
              <a:latin typeface="+mj-lt"/>
              <a:cs typeface="TSTAR PRO"/>
            </a:endParaRPr>
          </a:p>
        </p:txBody>
      </p:sp>
      <p:sp>
        <p:nvSpPr>
          <p:cNvPr id="11" name="Elipse 10" descr="https://martina.lindorfer.in/images/me.jpg">
            <a:extLst>
              <a:ext uri="{FF2B5EF4-FFF2-40B4-BE49-F238E27FC236}">
                <a16:creationId xmlns:a16="http://schemas.microsoft.com/office/drawing/2014/main" id="{E1E89186-A05E-4E85-B4E6-CB8E8AD52BAF}"/>
              </a:ext>
            </a:extLst>
          </p:cNvPr>
          <p:cNvSpPr/>
          <p:nvPr/>
        </p:nvSpPr>
        <p:spPr>
          <a:xfrm>
            <a:off x="1259632" y="915566"/>
            <a:ext cx="1453038" cy="1453038"/>
          </a:xfrm>
          <a:prstGeom prst="ellipse">
            <a:avLst/>
          </a:prstGeom>
          <a:blipFill>
            <a:blip r:embed="rId2"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6"/>
        <p:cNvGrpSpPr/>
        <p:nvPr/>
      </p:nvGrpSpPr>
      <p:grpSpPr>
        <a:xfrm>
          <a:off x="0" y="0"/>
          <a:ext cx="0" cy="0"/>
          <a:chOff x="0" y="0"/>
          <a:chExt cx="0" cy="0"/>
        </a:xfrm>
      </p:grpSpPr>
      <p:cxnSp>
        <p:nvCxnSpPr>
          <p:cNvPr id="27" name="Google Shape;27;p5"/>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28" name="Google Shape;28;p5"/>
          <p:cNvSpPr/>
          <p:nvPr/>
        </p:nvSpPr>
        <p:spPr>
          <a:xfrm>
            <a:off x="817475" y="928767"/>
            <a:ext cx="405900" cy="405900"/>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lstStyle>
            <a:lvl1pPr lvl="0" rtl="0">
              <a:spcBef>
                <a:spcPts val="0"/>
              </a:spcBef>
              <a:spcAft>
                <a:spcPts val="0"/>
              </a:spcAft>
              <a:buSzPts val="2000"/>
              <a:buFont typeface="Lora"/>
              <a:buNone/>
              <a:defRPr sz="2000" b="1">
                <a:latin typeface="Lora"/>
                <a:ea typeface="Lora"/>
                <a:cs typeface="Lora"/>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
        <p:nvSpPr>
          <p:cNvPr id="30" name="Google Shape;30;p5"/>
          <p:cNvSpPr txBox="1">
            <a:spLocks noGrp="1"/>
          </p:cNvSpPr>
          <p:nvPr>
            <p:ph type="body" idx="1"/>
          </p:nvPr>
        </p:nvSpPr>
        <p:spPr>
          <a:xfrm>
            <a:off x="1381250" y="1616470"/>
            <a:ext cx="6809700" cy="3112200"/>
          </a:xfrm>
          <a:prstGeom prst="rect">
            <a:avLst/>
          </a:prstGeom>
          <a:noFill/>
        </p:spPr>
        <p:txBody>
          <a:bodyPr spcFirstLastPara="1" wrap="square" lIns="91425" tIns="91425" rIns="91425" bIns="91425" anchor="t" anchorCtr="0"/>
          <a:lstStyle>
            <a:lvl1pPr marL="457200" lvl="0" indent="-381000" rtl="0">
              <a:spcBef>
                <a:spcPts val="600"/>
              </a:spcBef>
              <a:spcAft>
                <a:spcPts val="0"/>
              </a:spcAft>
              <a:buClr>
                <a:srgbClr val="2CF026"/>
              </a:buClr>
              <a:buSzPts val="2400"/>
              <a:buFont typeface="Quattrocento Sans"/>
              <a:buChar char="◉"/>
              <a:defRPr sz="2400">
                <a:latin typeface="Quattrocento Sans"/>
                <a:ea typeface="Quattrocento Sans"/>
                <a:cs typeface="Quattrocento Sans"/>
                <a:sym typeface="Quattrocento Sans"/>
              </a:defRPr>
            </a:lvl1pPr>
            <a:lvl2pPr marL="914400" lvl="1"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dirty="0"/>
          </a:p>
        </p:txBody>
      </p:sp>
      <p:cxnSp>
        <p:nvCxnSpPr>
          <p:cNvPr id="31" name="Google Shape;31;p5"/>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8" name="bk object 16">
            <a:extLst>
              <a:ext uri="{FF2B5EF4-FFF2-40B4-BE49-F238E27FC236}">
                <a16:creationId xmlns:a16="http://schemas.microsoft.com/office/drawing/2014/main" id="{F1A1D811-71B5-47C7-A61B-B4855475D574}"/>
              </a:ext>
            </a:extLst>
          </p:cNvPr>
          <p:cNvSpPr/>
          <p:nvPr userDrawn="1"/>
        </p:nvSpPr>
        <p:spPr>
          <a:xfrm>
            <a:off x="0" y="4956352"/>
            <a:ext cx="9144000" cy="191770"/>
          </a:xfrm>
          <a:custGeom>
            <a:avLst/>
            <a:gdLst/>
            <a:ahLst/>
            <a:cxnLst/>
            <a:rect l="l" t="t" r="r" b="b"/>
            <a:pathLst>
              <a:path w="9144000" h="191770">
                <a:moveTo>
                  <a:pt x="0" y="191642"/>
                </a:moveTo>
                <a:lnTo>
                  <a:pt x="9144000" y="191642"/>
                </a:lnTo>
                <a:lnTo>
                  <a:pt x="9144000" y="0"/>
                </a:lnTo>
                <a:lnTo>
                  <a:pt x="0" y="0"/>
                </a:lnTo>
                <a:lnTo>
                  <a:pt x="0" y="191642"/>
                </a:lnTo>
                <a:close/>
              </a:path>
            </a:pathLst>
          </a:custGeom>
          <a:solidFill>
            <a:srgbClr val="25EE32"/>
          </a:solidFill>
        </p:spPr>
        <p:txBody>
          <a:bodyPr wrap="square" lIns="0" tIns="0" rIns="0" bIns="0" rtlCol="0"/>
          <a:lstStyle/>
          <a:p>
            <a:endParaRPr sz="1000" dirty="0">
              <a:latin typeface="+mj-lt"/>
            </a:endParaRPr>
          </a:p>
        </p:txBody>
      </p:sp>
      <p:sp>
        <p:nvSpPr>
          <p:cNvPr id="9" name="5 Marcador de número de diapositiva">
            <a:extLst>
              <a:ext uri="{FF2B5EF4-FFF2-40B4-BE49-F238E27FC236}">
                <a16:creationId xmlns:a16="http://schemas.microsoft.com/office/drawing/2014/main" id="{5D0D00AB-AE91-4B04-A4F2-2A32245AE815}"/>
              </a:ext>
            </a:extLst>
          </p:cNvPr>
          <p:cNvSpPr txBox="1">
            <a:spLocks/>
          </p:cNvSpPr>
          <p:nvPr userDrawn="1"/>
        </p:nvSpPr>
        <p:spPr>
          <a:xfrm>
            <a:off x="6542857" y="4935419"/>
            <a:ext cx="2133600" cy="208082"/>
          </a:xfrm>
          <a:prstGeom prst="rect">
            <a:avLst/>
          </a:prstGeom>
        </p:spPr>
        <p:txBody>
          <a:bodyPr/>
          <a:lstStyle>
            <a:defPPr>
              <a:defRPr lang="es-ES"/>
            </a:defPPr>
            <a:lvl1pPr marL="0" algn="r" defTabSz="914400" rtl="0" eaLnBrk="1" fontAlgn="auto" latinLnBrk="0" hangingPunct="1">
              <a:spcBef>
                <a:spcPts val="0"/>
              </a:spcBef>
              <a:spcAft>
                <a:spcPts val="0"/>
              </a:spcAft>
              <a:defRPr sz="900" b="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73902B0-774B-DB47-85FF-5E7A4BB2BF29}" type="slidenum">
              <a:rPr lang="en-US" smtClean="0"/>
              <a:pPr>
                <a:defRPr/>
              </a:pPr>
              <a:t>‹Nº›</a:t>
            </a:fld>
            <a:endParaRPr lang="en-US" dirty="0"/>
          </a:p>
        </p:txBody>
      </p:sp>
      <p:sp>
        <p:nvSpPr>
          <p:cNvPr id="10" name="object 6">
            <a:extLst>
              <a:ext uri="{FF2B5EF4-FFF2-40B4-BE49-F238E27FC236}">
                <a16:creationId xmlns:a16="http://schemas.microsoft.com/office/drawing/2014/main" id="{B86FFA7B-3ECD-403F-95C6-9EC11BADC2B7}"/>
              </a:ext>
            </a:extLst>
          </p:cNvPr>
          <p:cNvSpPr txBox="1"/>
          <p:nvPr userDrawn="1"/>
        </p:nvSpPr>
        <p:spPr>
          <a:xfrm>
            <a:off x="556632" y="4990126"/>
            <a:ext cx="2605288" cy="123111"/>
          </a:xfrm>
          <a:prstGeom prst="rect">
            <a:avLst/>
          </a:prstGeom>
        </p:spPr>
        <p:txBody>
          <a:bodyPr vert="horz" wrap="square" lIns="0" tIns="0" rIns="0" bIns="0" rtlCol="0">
            <a:spAutoFit/>
          </a:bodyPr>
          <a:lstStyle/>
          <a:p>
            <a:pPr marL="12700">
              <a:lnSpc>
                <a:spcPct val="100000"/>
              </a:lnSpc>
            </a:pPr>
            <a:r>
              <a:rPr lang="es-ES" sz="800" b="0" spc="30" dirty="0">
                <a:latin typeface="Calibri"/>
                <a:cs typeface="TSTAR PRO"/>
              </a:rPr>
              <a:t>© </a:t>
            </a:r>
            <a:r>
              <a:rPr sz="800" b="0" spc="30" dirty="0">
                <a:latin typeface="+mj-lt"/>
                <a:cs typeface="TSTAR PRO"/>
              </a:rPr>
              <a:t>20</a:t>
            </a:r>
            <a:r>
              <a:rPr lang="es-ES" sz="800" b="0" spc="30" dirty="0">
                <a:latin typeface="+mj-lt"/>
                <a:cs typeface="TSTAR PRO"/>
              </a:rPr>
              <a:t>20</a:t>
            </a:r>
            <a:r>
              <a:rPr sz="800" b="0" spc="30" dirty="0">
                <a:latin typeface="+mj-lt"/>
                <a:cs typeface="TSTAR PRO"/>
              </a:rPr>
              <a:t>. </a:t>
            </a:r>
            <a:r>
              <a:rPr sz="800" b="0" spc="35" dirty="0">
                <a:latin typeface="+mj-lt"/>
                <a:cs typeface="TSTAR PRO"/>
              </a:rPr>
              <a:t>IKERLAN. </a:t>
            </a:r>
            <a:r>
              <a:rPr sz="800" b="0" spc="25" dirty="0">
                <a:latin typeface="+mj-lt"/>
                <a:cs typeface="TSTAR PRO"/>
              </a:rPr>
              <a:t>All </a:t>
            </a:r>
            <a:r>
              <a:rPr sz="800" b="0" spc="30" dirty="0">
                <a:latin typeface="+mj-lt"/>
                <a:cs typeface="TSTAR PRO"/>
              </a:rPr>
              <a:t>rights</a:t>
            </a:r>
            <a:r>
              <a:rPr sz="800" b="0" spc="70" dirty="0">
                <a:latin typeface="+mj-lt"/>
                <a:cs typeface="TSTAR PRO"/>
              </a:rPr>
              <a:t> </a:t>
            </a:r>
            <a:r>
              <a:rPr sz="800" b="0" spc="35" dirty="0">
                <a:latin typeface="+mj-lt"/>
                <a:cs typeface="TSTAR PRO"/>
              </a:rPr>
              <a:t>reserved</a:t>
            </a:r>
            <a:endParaRPr sz="800" b="0" dirty="0">
              <a:latin typeface="+mj-lt"/>
              <a:cs typeface="TSTAR PR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a de título dela presentación">
    <p:spTree>
      <p:nvGrpSpPr>
        <p:cNvPr id="1" name=""/>
        <p:cNvGrpSpPr/>
        <p:nvPr/>
      </p:nvGrpSpPr>
      <p:grpSpPr>
        <a:xfrm>
          <a:off x="0" y="0"/>
          <a:ext cx="0" cy="0"/>
          <a:chOff x="0" y="0"/>
          <a:chExt cx="0" cy="0"/>
        </a:xfrm>
      </p:grpSpPr>
      <p:pic>
        <p:nvPicPr>
          <p:cNvPr id="79874" name="Picture 2" descr="Imagen relacionada"/>
          <p:cNvPicPr>
            <a:picLocks noChangeAspect="1" noChangeArrowheads="1"/>
          </p:cNvPicPr>
          <p:nvPr userDrawn="1"/>
        </p:nvPicPr>
        <p:blipFill>
          <a:blip r:embed="rId2" cstate="print">
            <a:duotone>
              <a:prstClr val="black"/>
              <a:schemeClr val="tx2">
                <a:tint val="45000"/>
                <a:satMod val="400000"/>
              </a:schemeClr>
            </a:duotone>
          </a:blip>
          <a:srcRect/>
          <a:stretch>
            <a:fillRect/>
          </a:stretch>
        </p:blipFill>
        <p:spPr bwMode="auto">
          <a:xfrm>
            <a:off x="0" y="0"/>
            <a:ext cx="9144000" cy="5143500"/>
          </a:xfrm>
          <a:prstGeom prst="rect">
            <a:avLst/>
          </a:prstGeom>
          <a:noFill/>
        </p:spPr>
      </p:pic>
      <p:pic>
        <p:nvPicPr>
          <p:cNvPr id="23" name="Imagen 9"/>
          <p:cNvPicPr>
            <a:picLocks noChangeAspect="1"/>
          </p:cNvPicPr>
          <p:nvPr userDrawn="1"/>
        </p:nvPicPr>
        <p:blipFill>
          <a:blip r:embed="rId3" cstate="print"/>
          <a:stretch>
            <a:fillRect/>
          </a:stretch>
        </p:blipFill>
        <p:spPr>
          <a:xfrm>
            <a:off x="0" y="2859783"/>
            <a:ext cx="9144000" cy="1080120"/>
          </a:xfrm>
          <a:prstGeom prst="rect">
            <a:avLst/>
          </a:prstGeom>
        </p:spPr>
      </p:pic>
      <p:sp>
        <p:nvSpPr>
          <p:cNvPr id="9" name="1 Marcador de título"/>
          <p:cNvSpPr>
            <a:spLocks noGrp="1"/>
          </p:cNvSpPr>
          <p:nvPr userDrawn="1">
            <p:ph type="title" hasCustomPrompt="1"/>
          </p:nvPr>
        </p:nvSpPr>
        <p:spPr bwMode="auto">
          <a:xfrm>
            <a:off x="0" y="2859782"/>
            <a:ext cx="9144000" cy="1080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ormAutofit/>
          </a:bodyPr>
          <a:lstStyle>
            <a:lvl1pPr algn="ctr">
              <a:lnSpc>
                <a:spcPct val="150000"/>
              </a:lnSpc>
              <a:defRPr sz="4800" b="1" i="0" cap="all" baseline="0">
                <a:solidFill>
                  <a:schemeClr val="bg1"/>
                </a:solidFill>
                <a:latin typeface="TSTAR PRO Headline" pitchFamily="50" charset="0"/>
                <a:cs typeface="TSTAR PRO Headline" pitchFamily="50" charset="0"/>
              </a:defRPr>
            </a:lvl1pPr>
          </a:lstStyle>
          <a:p>
            <a:r>
              <a:rPr lang="en-US" dirty="0" err="1"/>
              <a:t>título</a:t>
            </a:r>
            <a:endParaRPr lang="en-US" dirty="0"/>
          </a:p>
        </p:txBody>
      </p:sp>
      <p:pic>
        <p:nvPicPr>
          <p:cNvPr id="24" name="Imagen 9"/>
          <p:cNvPicPr>
            <a:picLocks noChangeAspect="1"/>
          </p:cNvPicPr>
          <p:nvPr userDrawn="1"/>
        </p:nvPicPr>
        <p:blipFill>
          <a:blip r:embed="rId3" cstate="print"/>
          <a:stretch>
            <a:fillRect/>
          </a:stretch>
        </p:blipFill>
        <p:spPr>
          <a:xfrm>
            <a:off x="0" y="4948014"/>
            <a:ext cx="9144000" cy="195486"/>
          </a:xfrm>
          <a:prstGeom prst="rect">
            <a:avLst/>
          </a:prstGeom>
        </p:spPr>
      </p:pic>
      <p:sp>
        <p:nvSpPr>
          <p:cNvPr id="8" name="Marcador de texto 6"/>
          <p:cNvSpPr>
            <a:spLocks noGrp="1"/>
          </p:cNvSpPr>
          <p:nvPr>
            <p:ph type="body" sz="quarter" idx="11" hasCustomPrompt="1"/>
          </p:nvPr>
        </p:nvSpPr>
        <p:spPr>
          <a:xfrm>
            <a:off x="0" y="4922832"/>
            <a:ext cx="9144000" cy="220668"/>
          </a:xfrm>
          <a:prstGeom prst="rect">
            <a:avLst/>
          </a:prstGeom>
        </p:spPr>
        <p:txBody>
          <a:bodyPr vert="horz"/>
          <a:lstStyle>
            <a:lvl1pPr marL="0" indent="0" algn="r">
              <a:buNone/>
              <a:defRPr sz="1050" b="1" i="0" cap="none">
                <a:solidFill>
                  <a:schemeClr val="tx1"/>
                </a:solidFill>
                <a:latin typeface="TSTAR PRO Medium" pitchFamily="50" charset="0"/>
                <a:cs typeface="TSTAR PRO Medium" pitchFamily="50" charset="0"/>
              </a:defRPr>
            </a:lvl1pPr>
          </a:lstStyle>
          <a:p>
            <a:pPr lvl="0"/>
            <a:r>
              <a:rPr lang="es-ES_tradnl" dirty="0"/>
              <a:t>Autor / fecha</a:t>
            </a:r>
          </a:p>
        </p:txBody>
      </p:sp>
      <p:sp>
        <p:nvSpPr>
          <p:cNvPr id="7" name="object 6">
            <a:extLst>
              <a:ext uri="{FF2B5EF4-FFF2-40B4-BE49-F238E27FC236}">
                <a16:creationId xmlns:a16="http://schemas.microsoft.com/office/drawing/2014/main" id="{AB902953-7FC6-4021-B9FD-CC62E5AD4400}"/>
              </a:ext>
            </a:extLst>
          </p:cNvPr>
          <p:cNvSpPr txBox="1"/>
          <p:nvPr userDrawn="1"/>
        </p:nvSpPr>
        <p:spPr>
          <a:xfrm>
            <a:off x="556632" y="4990126"/>
            <a:ext cx="2605288" cy="123111"/>
          </a:xfrm>
          <a:prstGeom prst="rect">
            <a:avLst/>
          </a:prstGeom>
        </p:spPr>
        <p:txBody>
          <a:bodyPr vert="horz" wrap="square" lIns="0" tIns="0" rIns="0" bIns="0" rtlCol="0">
            <a:spAutoFit/>
          </a:bodyPr>
          <a:lstStyle/>
          <a:p>
            <a:pPr marL="12700">
              <a:lnSpc>
                <a:spcPct val="100000"/>
              </a:lnSpc>
            </a:pPr>
            <a:r>
              <a:rPr lang="es-ES" sz="800" b="0" spc="30" dirty="0">
                <a:latin typeface="Calibri"/>
                <a:cs typeface="TSTAR PRO"/>
              </a:rPr>
              <a:t>© </a:t>
            </a:r>
            <a:r>
              <a:rPr sz="800" b="0" spc="30" dirty="0">
                <a:latin typeface="+mj-lt"/>
                <a:cs typeface="TSTAR PRO"/>
              </a:rPr>
              <a:t>20</a:t>
            </a:r>
            <a:r>
              <a:rPr lang="es-ES" sz="800" b="0" spc="30" dirty="0">
                <a:latin typeface="+mj-lt"/>
                <a:cs typeface="TSTAR PRO"/>
              </a:rPr>
              <a:t>20</a:t>
            </a:r>
            <a:r>
              <a:rPr sz="800" b="0" spc="30" dirty="0">
                <a:latin typeface="+mj-lt"/>
                <a:cs typeface="TSTAR PRO"/>
              </a:rPr>
              <a:t>. </a:t>
            </a:r>
            <a:r>
              <a:rPr sz="800" b="0" spc="35" dirty="0">
                <a:latin typeface="+mj-lt"/>
                <a:cs typeface="TSTAR PRO"/>
              </a:rPr>
              <a:t>IKERLAN. </a:t>
            </a:r>
            <a:r>
              <a:rPr sz="800" b="0" spc="25" dirty="0">
                <a:latin typeface="+mj-lt"/>
                <a:cs typeface="TSTAR PRO"/>
              </a:rPr>
              <a:t>All </a:t>
            </a:r>
            <a:r>
              <a:rPr sz="800" b="0" spc="30" dirty="0">
                <a:latin typeface="+mj-lt"/>
                <a:cs typeface="TSTAR PRO"/>
              </a:rPr>
              <a:t>rights</a:t>
            </a:r>
            <a:r>
              <a:rPr sz="800" b="0" spc="70" dirty="0">
                <a:latin typeface="+mj-lt"/>
                <a:cs typeface="TSTAR PRO"/>
              </a:rPr>
              <a:t> </a:t>
            </a:r>
            <a:r>
              <a:rPr sz="800" b="0" spc="35" dirty="0">
                <a:latin typeface="+mj-lt"/>
                <a:cs typeface="TSTAR PRO"/>
              </a:rPr>
              <a:t>reserved</a:t>
            </a:r>
            <a:endParaRPr sz="800" b="0" dirty="0">
              <a:latin typeface="+mj-lt"/>
              <a:cs typeface="TSTAR PRO"/>
            </a:endParaRPr>
          </a:p>
        </p:txBody>
      </p:sp>
    </p:spTree>
    <p:extLst>
      <p:ext uri="{BB962C8B-B14F-4D97-AF65-F5344CB8AC3E}">
        <p14:creationId xmlns:p14="http://schemas.microsoft.com/office/powerpoint/2010/main" val="515693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urkibidea ">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2123728" y="-20538"/>
            <a:ext cx="6563072" cy="576064"/>
          </a:xfrm>
        </p:spPr>
        <p:txBody>
          <a:bodyPr>
            <a:noAutofit/>
          </a:bodyPr>
          <a:lstStyle>
            <a:lvl1pPr>
              <a:defRPr sz="2200" b="1">
                <a:solidFill>
                  <a:schemeClr val="tx1"/>
                </a:solidFill>
              </a:defRPr>
            </a:lvl1pPr>
          </a:lstStyle>
          <a:p>
            <a:r>
              <a:rPr lang="eu-ES" noProof="0" dirty="0" err="1">
                <a:solidFill>
                  <a:schemeClr val="tx1"/>
                </a:solidFill>
              </a:rPr>
              <a:t>Índice</a:t>
            </a:r>
            <a:endParaRPr lang="eu-ES" noProof="0" dirty="0"/>
          </a:p>
        </p:txBody>
      </p:sp>
      <p:sp>
        <p:nvSpPr>
          <p:cNvPr id="7" name="bk object 16"/>
          <p:cNvSpPr/>
          <p:nvPr userDrawn="1"/>
        </p:nvSpPr>
        <p:spPr>
          <a:xfrm>
            <a:off x="0" y="4956352"/>
            <a:ext cx="9144000" cy="191770"/>
          </a:xfrm>
          <a:custGeom>
            <a:avLst/>
            <a:gdLst/>
            <a:ahLst/>
            <a:cxnLst/>
            <a:rect l="l" t="t" r="r" b="b"/>
            <a:pathLst>
              <a:path w="9144000" h="191770">
                <a:moveTo>
                  <a:pt x="0" y="191642"/>
                </a:moveTo>
                <a:lnTo>
                  <a:pt x="9144000" y="191642"/>
                </a:lnTo>
                <a:lnTo>
                  <a:pt x="9144000" y="0"/>
                </a:lnTo>
                <a:lnTo>
                  <a:pt x="0" y="0"/>
                </a:lnTo>
                <a:lnTo>
                  <a:pt x="0" y="191642"/>
                </a:lnTo>
                <a:close/>
              </a:path>
            </a:pathLst>
          </a:custGeom>
          <a:solidFill>
            <a:srgbClr val="25EE32"/>
          </a:solidFill>
        </p:spPr>
        <p:txBody>
          <a:bodyPr wrap="square" lIns="0" tIns="0" rIns="0" bIns="0" rtlCol="0"/>
          <a:lstStyle/>
          <a:p>
            <a:endParaRPr sz="1000" dirty="0">
              <a:latin typeface="+mj-lt"/>
            </a:endParaRPr>
          </a:p>
        </p:txBody>
      </p:sp>
      <p:sp>
        <p:nvSpPr>
          <p:cNvPr id="8" name="5 Marcador de número de diapositiva"/>
          <p:cNvSpPr>
            <a:spLocks noGrp="1"/>
          </p:cNvSpPr>
          <p:nvPr>
            <p:ph type="sldNum" sz="quarter" idx="20"/>
          </p:nvPr>
        </p:nvSpPr>
        <p:spPr>
          <a:xfrm>
            <a:off x="6542857" y="4935419"/>
            <a:ext cx="2133600" cy="208082"/>
          </a:xfrm>
          <a:prstGeom prst="rect">
            <a:avLst/>
          </a:prstGeom>
        </p:spPr>
        <p:txBody>
          <a:bodyPr/>
          <a:lstStyle>
            <a:lvl1pPr algn="r" fontAlgn="auto">
              <a:spcBef>
                <a:spcPts val="0"/>
              </a:spcBef>
              <a:spcAft>
                <a:spcPts val="0"/>
              </a:spcAft>
              <a:defRPr sz="900" b="0">
                <a:solidFill>
                  <a:schemeClr val="tx1"/>
                </a:solidFill>
                <a:latin typeface="+mj-lt"/>
                <a:ea typeface="+mn-ea"/>
                <a:cs typeface="+mn-cs"/>
              </a:defRPr>
            </a:lvl1pPr>
          </a:lstStyle>
          <a:p>
            <a:pPr>
              <a:defRPr/>
            </a:pPr>
            <a:fld id="{573902B0-774B-DB47-85FF-5E7A4BB2BF29}" type="slidenum">
              <a:rPr lang="en-US" smtClean="0"/>
              <a:pPr>
                <a:defRPr/>
              </a:pPr>
              <a:t>‹Nº›</a:t>
            </a:fld>
            <a:endParaRPr lang="en-US" dirty="0"/>
          </a:p>
        </p:txBody>
      </p:sp>
      <p:sp>
        <p:nvSpPr>
          <p:cNvPr id="11" name="object 6"/>
          <p:cNvSpPr txBox="1"/>
          <p:nvPr userDrawn="1"/>
        </p:nvSpPr>
        <p:spPr>
          <a:xfrm>
            <a:off x="556632" y="4990126"/>
            <a:ext cx="2605288" cy="123111"/>
          </a:xfrm>
          <a:prstGeom prst="rect">
            <a:avLst/>
          </a:prstGeom>
        </p:spPr>
        <p:txBody>
          <a:bodyPr vert="horz" wrap="square" lIns="0" tIns="0" rIns="0" bIns="0" rtlCol="0">
            <a:spAutoFit/>
          </a:bodyPr>
          <a:lstStyle/>
          <a:p>
            <a:pPr marL="12700">
              <a:lnSpc>
                <a:spcPct val="100000"/>
              </a:lnSpc>
            </a:pPr>
            <a:r>
              <a:rPr lang="es-ES" sz="800" b="0" spc="30" dirty="0">
                <a:latin typeface="Calibri"/>
                <a:cs typeface="TSTAR PRO"/>
              </a:rPr>
              <a:t>© </a:t>
            </a:r>
            <a:r>
              <a:rPr sz="800" b="0" spc="30" dirty="0">
                <a:latin typeface="+mj-lt"/>
                <a:cs typeface="TSTAR PRO"/>
              </a:rPr>
              <a:t>20</a:t>
            </a:r>
            <a:r>
              <a:rPr lang="es-ES" sz="800" b="0" spc="30" dirty="0">
                <a:latin typeface="+mj-lt"/>
                <a:cs typeface="TSTAR PRO"/>
              </a:rPr>
              <a:t>20</a:t>
            </a:r>
            <a:r>
              <a:rPr sz="800" b="0" spc="30" dirty="0">
                <a:latin typeface="+mj-lt"/>
                <a:cs typeface="TSTAR PRO"/>
              </a:rPr>
              <a:t>. </a:t>
            </a:r>
            <a:r>
              <a:rPr sz="800" b="0" spc="35" dirty="0">
                <a:latin typeface="+mj-lt"/>
                <a:cs typeface="TSTAR PRO"/>
              </a:rPr>
              <a:t>IKERLAN. </a:t>
            </a:r>
            <a:r>
              <a:rPr sz="800" b="0" spc="25" dirty="0">
                <a:latin typeface="+mj-lt"/>
                <a:cs typeface="TSTAR PRO"/>
              </a:rPr>
              <a:t>All </a:t>
            </a:r>
            <a:r>
              <a:rPr sz="800" b="0" spc="30" dirty="0">
                <a:latin typeface="+mj-lt"/>
                <a:cs typeface="TSTAR PRO"/>
              </a:rPr>
              <a:t>rights</a:t>
            </a:r>
            <a:r>
              <a:rPr sz="800" b="0" spc="70" dirty="0">
                <a:latin typeface="+mj-lt"/>
                <a:cs typeface="TSTAR PRO"/>
              </a:rPr>
              <a:t> </a:t>
            </a:r>
            <a:r>
              <a:rPr sz="800" b="0" spc="35" dirty="0">
                <a:latin typeface="+mj-lt"/>
                <a:cs typeface="TSTAR PRO"/>
              </a:rPr>
              <a:t>reserved</a:t>
            </a:r>
            <a:endParaRPr sz="800" b="0" dirty="0">
              <a:latin typeface="+mj-lt"/>
              <a:cs typeface="TSTAR PRO"/>
            </a:endParaRPr>
          </a:p>
        </p:txBody>
      </p:sp>
      <p:sp>
        <p:nvSpPr>
          <p:cNvPr id="9" name="object 7"/>
          <p:cNvSpPr/>
          <p:nvPr userDrawn="1"/>
        </p:nvSpPr>
        <p:spPr>
          <a:xfrm>
            <a:off x="8158043" y="555526"/>
            <a:ext cx="446405" cy="0"/>
          </a:xfrm>
          <a:custGeom>
            <a:avLst/>
            <a:gdLst/>
            <a:ahLst/>
            <a:cxnLst/>
            <a:rect l="l" t="t" r="r" b="b"/>
            <a:pathLst>
              <a:path w="446405">
                <a:moveTo>
                  <a:pt x="0" y="0"/>
                </a:moveTo>
                <a:lnTo>
                  <a:pt x="446151" y="0"/>
                </a:lnTo>
              </a:path>
            </a:pathLst>
          </a:custGeom>
          <a:ln w="12052">
            <a:solidFill>
              <a:srgbClr val="25EE32"/>
            </a:solidFill>
          </a:ln>
        </p:spPr>
        <p:txBody>
          <a:bodyPr wrap="square" lIns="0" tIns="0" rIns="0" bIns="0" rtlCol="0"/>
          <a:lstStyle/>
          <a:p>
            <a:endParaRPr dirty="0"/>
          </a:p>
        </p:txBody>
      </p:sp>
      <p:sp>
        <p:nvSpPr>
          <p:cNvPr id="18" name="17 Marcador de texto"/>
          <p:cNvSpPr>
            <a:spLocks noGrp="1"/>
          </p:cNvSpPr>
          <p:nvPr>
            <p:ph type="body" sz="quarter" idx="21" hasCustomPrompt="1"/>
          </p:nvPr>
        </p:nvSpPr>
        <p:spPr>
          <a:xfrm>
            <a:off x="467545" y="915988"/>
            <a:ext cx="8136904" cy="3816350"/>
          </a:xfrm>
          <a:prstGeom prst="rect">
            <a:avLst/>
          </a:prstGeom>
          <a:noFill/>
          <a:ln w="9525">
            <a:solidFill>
              <a:srgbClr val="2CF026"/>
            </a:solidFill>
            <a:prstDash val="solid"/>
          </a:ln>
        </p:spPr>
        <p:txBody>
          <a:bodyPr lIns="144000">
            <a:normAutofit/>
          </a:bodyPr>
          <a:lstStyle>
            <a:lvl1pPr marL="268288" indent="-268288">
              <a:buClr>
                <a:srgbClr val="2CF026"/>
              </a:buClr>
              <a:buFont typeface="+mj-lt"/>
              <a:buAutoNum type="arabicPeriod"/>
              <a:defRPr sz="2000" b="1" baseline="0">
                <a:solidFill>
                  <a:schemeClr val="tx1"/>
                </a:solidFill>
                <a:latin typeface="TSTAR PRO Medium" pitchFamily="50" charset="0"/>
              </a:defRPr>
            </a:lvl1pPr>
          </a:lstStyle>
          <a:p>
            <a:pPr lvl="0"/>
            <a:r>
              <a:rPr lang="es-ES" dirty="0"/>
              <a:t>Este es el primer punto.</a:t>
            </a:r>
          </a:p>
          <a:p>
            <a:pPr lvl="0"/>
            <a:r>
              <a:rPr lang="es-ES" dirty="0"/>
              <a:t>Este es el segundo punto.</a:t>
            </a:r>
          </a:p>
          <a:p>
            <a:pPr lvl="0"/>
            <a:r>
              <a:rPr lang="es-ES" dirty="0"/>
              <a:t>Este es el tercer punto.</a:t>
            </a:r>
          </a:p>
          <a:p>
            <a:pPr lvl="0"/>
            <a:r>
              <a:rPr lang="es-ES" dirty="0"/>
              <a:t>Este es el cuarto punto.</a:t>
            </a:r>
          </a:p>
          <a:p>
            <a:pPr lvl="0"/>
            <a:r>
              <a:rPr lang="es-ES" dirty="0"/>
              <a:t>Este es el quinto punto.</a:t>
            </a:r>
          </a:p>
          <a:p>
            <a:pPr lvl="0"/>
            <a:r>
              <a:rPr lang="es-ES" dirty="0"/>
              <a:t>Etc.</a:t>
            </a:r>
          </a:p>
          <a:p>
            <a:pPr lvl="0"/>
            <a:endParaRPr lang="es-ES" dirty="0"/>
          </a:p>
        </p:txBody>
      </p:sp>
      <p:pic>
        <p:nvPicPr>
          <p:cNvPr id="21" name="20 Imagen" descr="Recorte.PNG"/>
          <p:cNvPicPr>
            <a:picLocks noChangeAspect="1"/>
          </p:cNvPicPr>
          <p:nvPr userDrawn="1"/>
        </p:nvPicPr>
        <p:blipFill>
          <a:blip r:embed="rId2" cstate="print"/>
          <a:srcRect r="8262"/>
          <a:stretch>
            <a:fillRect/>
          </a:stretch>
        </p:blipFill>
        <p:spPr>
          <a:xfrm>
            <a:off x="8293176" y="3723878"/>
            <a:ext cx="302921" cy="93610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Para utilizar diversos objetos">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2123728" y="-20538"/>
            <a:ext cx="6563072" cy="576064"/>
          </a:xfrm>
        </p:spPr>
        <p:txBody>
          <a:bodyPr>
            <a:noAutofit/>
          </a:bodyPr>
          <a:lstStyle>
            <a:lvl1pPr>
              <a:defRPr sz="2200" b="1"/>
            </a:lvl1pPr>
          </a:lstStyle>
          <a:p>
            <a:r>
              <a:rPr lang="es-ES" dirty="0"/>
              <a:t>Título general</a:t>
            </a:r>
          </a:p>
        </p:txBody>
      </p:sp>
      <p:sp>
        <p:nvSpPr>
          <p:cNvPr id="3" name="2 Marcador de contenido"/>
          <p:cNvSpPr>
            <a:spLocks noGrp="1"/>
          </p:cNvSpPr>
          <p:nvPr>
            <p:ph idx="1" hasCustomPrompt="1"/>
          </p:nvPr>
        </p:nvSpPr>
        <p:spPr>
          <a:xfrm>
            <a:off x="467544" y="915566"/>
            <a:ext cx="8229600" cy="3394472"/>
          </a:xfrm>
          <a:prstGeom prst="rect">
            <a:avLst/>
          </a:prstGeom>
        </p:spPr>
        <p:txBody>
          <a:bodyPr/>
          <a:lstStyle>
            <a:lvl1pPr marL="180975" indent="-180975">
              <a:buClr>
                <a:srgbClr val="00B050"/>
              </a:buClr>
              <a:buFont typeface="Calibri" pitchFamily="34" charset="0"/>
              <a:buNone/>
              <a:defRPr sz="2200" baseline="0">
                <a:latin typeface="TSTAR PRO Medium" pitchFamily="50" charset="0"/>
              </a:defRPr>
            </a:lvl1pPr>
            <a:lvl2pPr marL="625475" indent="-168275">
              <a:buClr>
                <a:srgbClr val="25EE32"/>
              </a:buClr>
              <a:buSzPct val="75000"/>
              <a:buFont typeface="Arial" pitchFamily="34" charset="0"/>
              <a:buChar char="•"/>
              <a:tabLst/>
              <a:defRPr sz="1800" b="0">
                <a:solidFill>
                  <a:schemeClr val="tx1"/>
                </a:solidFill>
                <a:latin typeface="TSTAR PRO Medium" pitchFamily="50" charset="0"/>
              </a:defRPr>
            </a:lvl2pPr>
            <a:lvl3pPr marL="1076325" indent="-161925">
              <a:buClr>
                <a:srgbClr val="25EE32"/>
              </a:buClr>
              <a:buSzPct val="65000"/>
              <a:buFont typeface="Arial" pitchFamily="34" charset="0"/>
              <a:buChar char="•"/>
              <a:defRPr sz="1600" b="0">
                <a:solidFill>
                  <a:schemeClr val="tx1"/>
                </a:solidFill>
                <a:latin typeface="TSTAR PRO Medium" pitchFamily="50" charset="0"/>
              </a:defRPr>
            </a:lvl3pPr>
            <a:lvl4pPr marL="1522413" indent="-150813">
              <a:buClr>
                <a:srgbClr val="25EE32"/>
              </a:buClr>
              <a:buSzPct val="50000"/>
              <a:buFont typeface="Arial" pitchFamily="34" charset="0"/>
              <a:buChar char="•"/>
              <a:defRPr sz="1400">
                <a:latin typeface="TSTAR PRO Medium" pitchFamily="50" charset="0"/>
              </a:defRPr>
            </a:lvl4pPr>
          </a:lstStyle>
          <a:p>
            <a:pPr lvl="0"/>
            <a:r>
              <a:rPr lang="es-ES" dirty="0"/>
              <a:t>Este es el título del contenido principal: nivel 1</a:t>
            </a:r>
          </a:p>
          <a:p>
            <a:pPr lvl="1"/>
            <a:r>
              <a:rPr lang="es-ES" dirty="0"/>
              <a:t>Segundo nivel</a:t>
            </a:r>
          </a:p>
          <a:p>
            <a:pPr lvl="2"/>
            <a:r>
              <a:rPr lang="es-ES" dirty="0"/>
              <a:t>Tercer nivel</a:t>
            </a:r>
          </a:p>
          <a:p>
            <a:pPr lvl="3"/>
            <a:r>
              <a:rPr lang="es-ES" dirty="0"/>
              <a:t>Cuarto nivel</a:t>
            </a:r>
          </a:p>
        </p:txBody>
      </p:sp>
      <p:sp>
        <p:nvSpPr>
          <p:cNvPr id="7" name="bk object 16"/>
          <p:cNvSpPr/>
          <p:nvPr userDrawn="1"/>
        </p:nvSpPr>
        <p:spPr>
          <a:xfrm>
            <a:off x="0" y="4956352"/>
            <a:ext cx="9144000" cy="191770"/>
          </a:xfrm>
          <a:custGeom>
            <a:avLst/>
            <a:gdLst/>
            <a:ahLst/>
            <a:cxnLst/>
            <a:rect l="l" t="t" r="r" b="b"/>
            <a:pathLst>
              <a:path w="9144000" h="191770">
                <a:moveTo>
                  <a:pt x="0" y="191642"/>
                </a:moveTo>
                <a:lnTo>
                  <a:pt x="9144000" y="191642"/>
                </a:lnTo>
                <a:lnTo>
                  <a:pt x="9144000" y="0"/>
                </a:lnTo>
                <a:lnTo>
                  <a:pt x="0" y="0"/>
                </a:lnTo>
                <a:lnTo>
                  <a:pt x="0" y="191642"/>
                </a:lnTo>
                <a:close/>
              </a:path>
            </a:pathLst>
          </a:custGeom>
          <a:solidFill>
            <a:srgbClr val="25EE32"/>
          </a:solidFill>
        </p:spPr>
        <p:txBody>
          <a:bodyPr wrap="square" lIns="0" tIns="0" rIns="0" bIns="0" rtlCol="0"/>
          <a:lstStyle/>
          <a:p>
            <a:endParaRPr sz="1000" dirty="0">
              <a:latin typeface="+mj-lt"/>
            </a:endParaRPr>
          </a:p>
        </p:txBody>
      </p:sp>
      <p:sp>
        <p:nvSpPr>
          <p:cNvPr id="8" name="5 Marcador de número de diapositiva"/>
          <p:cNvSpPr>
            <a:spLocks noGrp="1"/>
          </p:cNvSpPr>
          <p:nvPr>
            <p:ph type="sldNum" sz="quarter" idx="20"/>
          </p:nvPr>
        </p:nvSpPr>
        <p:spPr>
          <a:xfrm>
            <a:off x="6542857" y="4935419"/>
            <a:ext cx="2133600" cy="208082"/>
          </a:xfrm>
          <a:prstGeom prst="rect">
            <a:avLst/>
          </a:prstGeom>
        </p:spPr>
        <p:txBody>
          <a:bodyPr/>
          <a:lstStyle>
            <a:lvl1pPr algn="r" fontAlgn="auto">
              <a:spcBef>
                <a:spcPts val="0"/>
              </a:spcBef>
              <a:spcAft>
                <a:spcPts val="0"/>
              </a:spcAft>
              <a:defRPr sz="900" b="0">
                <a:solidFill>
                  <a:schemeClr val="tx1"/>
                </a:solidFill>
                <a:latin typeface="+mj-lt"/>
                <a:ea typeface="+mn-ea"/>
                <a:cs typeface="+mn-cs"/>
              </a:defRPr>
            </a:lvl1pPr>
          </a:lstStyle>
          <a:p>
            <a:pPr>
              <a:defRPr/>
            </a:pPr>
            <a:fld id="{573902B0-774B-DB47-85FF-5E7A4BB2BF29}" type="slidenum">
              <a:rPr lang="en-US" smtClean="0"/>
              <a:pPr>
                <a:defRPr/>
              </a:pPr>
              <a:t>‹Nº›</a:t>
            </a:fld>
            <a:endParaRPr lang="en-US" dirty="0"/>
          </a:p>
        </p:txBody>
      </p:sp>
      <p:sp>
        <p:nvSpPr>
          <p:cNvPr id="9" name="object 7"/>
          <p:cNvSpPr/>
          <p:nvPr userDrawn="1"/>
        </p:nvSpPr>
        <p:spPr>
          <a:xfrm>
            <a:off x="8172216" y="555526"/>
            <a:ext cx="446405" cy="0"/>
          </a:xfrm>
          <a:custGeom>
            <a:avLst/>
            <a:gdLst/>
            <a:ahLst/>
            <a:cxnLst/>
            <a:rect l="l" t="t" r="r" b="b"/>
            <a:pathLst>
              <a:path w="446405">
                <a:moveTo>
                  <a:pt x="0" y="0"/>
                </a:moveTo>
                <a:lnTo>
                  <a:pt x="446151" y="0"/>
                </a:lnTo>
              </a:path>
            </a:pathLst>
          </a:custGeom>
          <a:ln w="12052">
            <a:solidFill>
              <a:srgbClr val="25EE32"/>
            </a:solidFill>
          </a:ln>
        </p:spPr>
        <p:txBody>
          <a:bodyPr wrap="square" lIns="0" tIns="0" rIns="0" bIns="0" rtlCol="0"/>
          <a:lstStyle/>
          <a:p>
            <a:endParaRPr dirty="0"/>
          </a:p>
        </p:txBody>
      </p:sp>
      <p:sp>
        <p:nvSpPr>
          <p:cNvPr id="13" name="object 6">
            <a:extLst>
              <a:ext uri="{FF2B5EF4-FFF2-40B4-BE49-F238E27FC236}">
                <a16:creationId xmlns:a16="http://schemas.microsoft.com/office/drawing/2014/main" id="{CFF941E6-325F-4468-8F82-4D86341F4BDC}"/>
              </a:ext>
            </a:extLst>
          </p:cNvPr>
          <p:cNvSpPr txBox="1"/>
          <p:nvPr userDrawn="1"/>
        </p:nvSpPr>
        <p:spPr>
          <a:xfrm>
            <a:off x="556632" y="4990126"/>
            <a:ext cx="2605288" cy="123111"/>
          </a:xfrm>
          <a:prstGeom prst="rect">
            <a:avLst/>
          </a:prstGeom>
        </p:spPr>
        <p:txBody>
          <a:bodyPr vert="horz" wrap="square" lIns="0" tIns="0" rIns="0" bIns="0" rtlCol="0">
            <a:spAutoFit/>
          </a:bodyPr>
          <a:lstStyle/>
          <a:p>
            <a:pPr marL="12700">
              <a:lnSpc>
                <a:spcPct val="100000"/>
              </a:lnSpc>
            </a:pPr>
            <a:r>
              <a:rPr lang="es-ES" sz="800" b="0" spc="30" dirty="0">
                <a:latin typeface="Calibri"/>
                <a:cs typeface="TSTAR PRO"/>
              </a:rPr>
              <a:t>© </a:t>
            </a:r>
            <a:r>
              <a:rPr sz="800" b="0" spc="30" dirty="0">
                <a:latin typeface="+mj-lt"/>
                <a:cs typeface="TSTAR PRO"/>
              </a:rPr>
              <a:t>20</a:t>
            </a:r>
            <a:r>
              <a:rPr lang="es-ES" sz="800" b="0" spc="30" dirty="0">
                <a:latin typeface="+mj-lt"/>
                <a:cs typeface="TSTAR PRO"/>
              </a:rPr>
              <a:t>20</a:t>
            </a:r>
            <a:r>
              <a:rPr sz="800" b="0" spc="30" dirty="0">
                <a:latin typeface="+mj-lt"/>
                <a:cs typeface="TSTAR PRO"/>
              </a:rPr>
              <a:t>. </a:t>
            </a:r>
            <a:r>
              <a:rPr sz="800" b="0" spc="35" dirty="0">
                <a:latin typeface="+mj-lt"/>
                <a:cs typeface="TSTAR PRO"/>
              </a:rPr>
              <a:t>IKERLAN. </a:t>
            </a:r>
            <a:r>
              <a:rPr sz="800" b="0" spc="25" dirty="0">
                <a:latin typeface="+mj-lt"/>
                <a:cs typeface="TSTAR PRO"/>
              </a:rPr>
              <a:t>All </a:t>
            </a:r>
            <a:r>
              <a:rPr sz="800" b="0" spc="30" dirty="0">
                <a:latin typeface="+mj-lt"/>
                <a:cs typeface="TSTAR PRO"/>
              </a:rPr>
              <a:t>rights</a:t>
            </a:r>
            <a:r>
              <a:rPr sz="800" b="0" spc="70" dirty="0">
                <a:latin typeface="+mj-lt"/>
                <a:cs typeface="TSTAR PRO"/>
              </a:rPr>
              <a:t> </a:t>
            </a:r>
            <a:r>
              <a:rPr sz="800" b="0" spc="35" dirty="0">
                <a:latin typeface="+mj-lt"/>
                <a:cs typeface="TSTAR PRO"/>
              </a:rPr>
              <a:t>reserved</a:t>
            </a:r>
            <a:endParaRPr sz="800" b="0" dirty="0">
              <a:latin typeface="+mj-lt"/>
              <a:cs typeface="TSTAR PR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 blanco para diagramas, imágenes, etc.">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2123728" y="-20538"/>
            <a:ext cx="6563072" cy="576064"/>
          </a:xfrm>
        </p:spPr>
        <p:txBody>
          <a:bodyPr>
            <a:noAutofit/>
          </a:bodyPr>
          <a:lstStyle>
            <a:lvl1pPr>
              <a:defRPr sz="3600" b="1">
                <a:latin typeface="TSTAR PRO Medium" pitchFamily="50" charset="0"/>
              </a:defRPr>
            </a:lvl1pPr>
          </a:lstStyle>
          <a:p>
            <a:r>
              <a:rPr lang="es-ES" dirty="0" err="1"/>
              <a:t>Diapo</a:t>
            </a:r>
            <a:r>
              <a:rPr lang="es-ES" dirty="0"/>
              <a:t> para diagramas, etc.</a:t>
            </a:r>
          </a:p>
        </p:txBody>
      </p:sp>
      <p:sp>
        <p:nvSpPr>
          <p:cNvPr id="7" name="bk object 16"/>
          <p:cNvSpPr/>
          <p:nvPr userDrawn="1"/>
        </p:nvSpPr>
        <p:spPr>
          <a:xfrm>
            <a:off x="0" y="4956352"/>
            <a:ext cx="9144000" cy="191770"/>
          </a:xfrm>
          <a:custGeom>
            <a:avLst/>
            <a:gdLst/>
            <a:ahLst/>
            <a:cxnLst/>
            <a:rect l="l" t="t" r="r" b="b"/>
            <a:pathLst>
              <a:path w="9144000" h="191770">
                <a:moveTo>
                  <a:pt x="0" y="191642"/>
                </a:moveTo>
                <a:lnTo>
                  <a:pt x="9144000" y="191642"/>
                </a:lnTo>
                <a:lnTo>
                  <a:pt x="9144000" y="0"/>
                </a:lnTo>
                <a:lnTo>
                  <a:pt x="0" y="0"/>
                </a:lnTo>
                <a:lnTo>
                  <a:pt x="0" y="191642"/>
                </a:lnTo>
                <a:close/>
              </a:path>
            </a:pathLst>
          </a:custGeom>
          <a:solidFill>
            <a:srgbClr val="25EE32"/>
          </a:solidFill>
        </p:spPr>
        <p:txBody>
          <a:bodyPr wrap="square" lIns="0" tIns="0" rIns="0" bIns="0" rtlCol="0"/>
          <a:lstStyle/>
          <a:p>
            <a:endParaRPr sz="1000" dirty="0">
              <a:latin typeface="+mj-lt"/>
            </a:endParaRPr>
          </a:p>
        </p:txBody>
      </p:sp>
      <p:sp>
        <p:nvSpPr>
          <p:cNvPr id="8" name="5 Marcador de número de diapositiva"/>
          <p:cNvSpPr>
            <a:spLocks noGrp="1"/>
          </p:cNvSpPr>
          <p:nvPr>
            <p:ph type="sldNum" sz="quarter" idx="20"/>
          </p:nvPr>
        </p:nvSpPr>
        <p:spPr>
          <a:xfrm>
            <a:off x="6542857" y="4935419"/>
            <a:ext cx="2133600" cy="208082"/>
          </a:xfrm>
          <a:prstGeom prst="rect">
            <a:avLst/>
          </a:prstGeom>
        </p:spPr>
        <p:txBody>
          <a:bodyPr/>
          <a:lstStyle>
            <a:lvl1pPr algn="r" fontAlgn="auto">
              <a:spcBef>
                <a:spcPts val="0"/>
              </a:spcBef>
              <a:spcAft>
                <a:spcPts val="0"/>
              </a:spcAft>
              <a:defRPr sz="900" b="0">
                <a:solidFill>
                  <a:schemeClr val="tx1"/>
                </a:solidFill>
                <a:latin typeface="+mj-lt"/>
                <a:ea typeface="+mn-ea"/>
                <a:cs typeface="+mn-cs"/>
              </a:defRPr>
            </a:lvl1pPr>
          </a:lstStyle>
          <a:p>
            <a:pPr>
              <a:defRPr/>
            </a:pPr>
            <a:fld id="{573902B0-774B-DB47-85FF-5E7A4BB2BF29}" type="slidenum">
              <a:rPr lang="en-US" smtClean="0"/>
              <a:pPr>
                <a:defRPr/>
              </a:pPr>
              <a:t>‹Nº›</a:t>
            </a:fld>
            <a:endParaRPr lang="en-US" dirty="0"/>
          </a:p>
        </p:txBody>
      </p:sp>
      <p:sp>
        <p:nvSpPr>
          <p:cNvPr id="11" name="object 6"/>
          <p:cNvSpPr txBox="1"/>
          <p:nvPr userDrawn="1"/>
        </p:nvSpPr>
        <p:spPr>
          <a:xfrm>
            <a:off x="556632" y="4990126"/>
            <a:ext cx="2605288" cy="123111"/>
          </a:xfrm>
          <a:prstGeom prst="rect">
            <a:avLst/>
          </a:prstGeom>
        </p:spPr>
        <p:txBody>
          <a:bodyPr vert="horz" wrap="square" lIns="0" tIns="0" rIns="0" bIns="0" rtlCol="0">
            <a:spAutoFit/>
          </a:bodyPr>
          <a:lstStyle/>
          <a:p>
            <a:pPr marL="12700">
              <a:lnSpc>
                <a:spcPct val="100000"/>
              </a:lnSpc>
            </a:pPr>
            <a:r>
              <a:rPr lang="es-ES" sz="800" b="0" spc="30" dirty="0">
                <a:latin typeface="Calibri"/>
                <a:cs typeface="TSTAR PRO"/>
              </a:rPr>
              <a:t>© </a:t>
            </a:r>
            <a:r>
              <a:rPr sz="800" b="0" spc="30" dirty="0">
                <a:latin typeface="+mj-lt"/>
                <a:cs typeface="TSTAR PRO"/>
              </a:rPr>
              <a:t>20</a:t>
            </a:r>
            <a:r>
              <a:rPr lang="es-ES" sz="800" b="0" spc="30" dirty="0">
                <a:latin typeface="+mj-lt"/>
                <a:cs typeface="TSTAR PRO"/>
              </a:rPr>
              <a:t>20</a:t>
            </a:r>
            <a:r>
              <a:rPr sz="800" b="0" spc="30" dirty="0">
                <a:latin typeface="+mj-lt"/>
                <a:cs typeface="TSTAR PRO"/>
              </a:rPr>
              <a:t>. </a:t>
            </a:r>
            <a:r>
              <a:rPr sz="800" b="0" spc="35" dirty="0">
                <a:latin typeface="+mj-lt"/>
                <a:cs typeface="TSTAR PRO"/>
              </a:rPr>
              <a:t>IKERLAN. </a:t>
            </a:r>
            <a:r>
              <a:rPr sz="800" b="0" spc="25" dirty="0">
                <a:latin typeface="+mj-lt"/>
                <a:cs typeface="TSTAR PRO"/>
              </a:rPr>
              <a:t>All </a:t>
            </a:r>
            <a:r>
              <a:rPr sz="800" b="0" spc="30" dirty="0">
                <a:latin typeface="+mj-lt"/>
                <a:cs typeface="TSTAR PRO"/>
              </a:rPr>
              <a:t>rights</a:t>
            </a:r>
            <a:r>
              <a:rPr sz="800" b="0" spc="70" dirty="0">
                <a:latin typeface="+mj-lt"/>
                <a:cs typeface="TSTAR PRO"/>
              </a:rPr>
              <a:t> </a:t>
            </a:r>
            <a:r>
              <a:rPr sz="800" b="0" spc="35" dirty="0">
                <a:latin typeface="+mj-lt"/>
                <a:cs typeface="TSTAR PRO"/>
              </a:rPr>
              <a:t>reserved</a:t>
            </a:r>
            <a:endParaRPr sz="800" b="0" dirty="0">
              <a:latin typeface="+mj-lt"/>
              <a:cs typeface="TSTAR PRO"/>
            </a:endParaRPr>
          </a:p>
        </p:txBody>
      </p:sp>
      <p:sp>
        <p:nvSpPr>
          <p:cNvPr id="9" name="object 7"/>
          <p:cNvSpPr/>
          <p:nvPr userDrawn="1"/>
        </p:nvSpPr>
        <p:spPr>
          <a:xfrm>
            <a:off x="8158043" y="555526"/>
            <a:ext cx="446405" cy="0"/>
          </a:xfrm>
          <a:custGeom>
            <a:avLst/>
            <a:gdLst/>
            <a:ahLst/>
            <a:cxnLst/>
            <a:rect l="l" t="t" r="r" b="b"/>
            <a:pathLst>
              <a:path w="446405">
                <a:moveTo>
                  <a:pt x="0" y="0"/>
                </a:moveTo>
                <a:lnTo>
                  <a:pt x="446151" y="0"/>
                </a:lnTo>
              </a:path>
            </a:pathLst>
          </a:custGeom>
          <a:ln w="12052">
            <a:solidFill>
              <a:srgbClr val="25EE32"/>
            </a:solidFill>
          </a:ln>
        </p:spPr>
        <p:txBody>
          <a:bodyPr wrap="square" lIns="0" tIns="0" rIns="0" bIns="0" rtlCol="0"/>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parador 1">
    <p:spTree>
      <p:nvGrpSpPr>
        <p:cNvPr id="1" name=""/>
        <p:cNvGrpSpPr/>
        <p:nvPr/>
      </p:nvGrpSpPr>
      <p:grpSpPr>
        <a:xfrm>
          <a:off x="0" y="0"/>
          <a:ext cx="0" cy="0"/>
          <a:chOff x="0" y="0"/>
          <a:chExt cx="0" cy="0"/>
        </a:xfrm>
      </p:grpSpPr>
      <p:pic>
        <p:nvPicPr>
          <p:cNvPr id="10" name="Imagen 9"/>
          <p:cNvPicPr>
            <a:picLocks noChangeAspect="1"/>
          </p:cNvPicPr>
          <p:nvPr userDrawn="1"/>
        </p:nvPicPr>
        <p:blipFill>
          <a:blip r:embed="rId2" cstate="print"/>
          <a:stretch>
            <a:fillRect/>
          </a:stretch>
        </p:blipFill>
        <p:spPr>
          <a:xfrm>
            <a:off x="-416" y="1851670"/>
            <a:ext cx="9144000" cy="1403331"/>
          </a:xfrm>
          <a:prstGeom prst="rect">
            <a:avLst/>
          </a:prstGeom>
        </p:spPr>
      </p:pic>
      <p:sp>
        <p:nvSpPr>
          <p:cNvPr id="5" name="1 Marcador de título"/>
          <p:cNvSpPr>
            <a:spLocks noGrp="1"/>
          </p:cNvSpPr>
          <p:nvPr>
            <p:ph type="title" hasCustomPrompt="1"/>
          </p:nvPr>
        </p:nvSpPr>
        <p:spPr bwMode="auto">
          <a:xfrm>
            <a:off x="435150" y="2318897"/>
            <a:ext cx="8229600" cy="504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ormAutofit/>
          </a:bodyPr>
          <a:lstStyle>
            <a:lvl1pPr algn="l">
              <a:lnSpc>
                <a:spcPct val="80000"/>
              </a:lnSpc>
              <a:defRPr sz="3200" b="1" i="0" cap="all" baseline="0">
                <a:solidFill>
                  <a:schemeClr val="bg1"/>
                </a:solidFill>
                <a:latin typeface="TSTAR PRO Headline" pitchFamily="50" charset="0"/>
                <a:cs typeface="TSTAR PRO Headline" pitchFamily="50" charset="0"/>
              </a:defRPr>
            </a:lvl1pPr>
          </a:lstStyle>
          <a:p>
            <a:r>
              <a:rPr lang="es-ES_tradnl" dirty="0"/>
              <a:t>SEPARADOR 1</a:t>
            </a:r>
            <a:endParaRPr lang="en-US" dirty="0"/>
          </a:p>
        </p:txBody>
      </p:sp>
      <p:pic>
        <p:nvPicPr>
          <p:cNvPr id="8" name="Imagen 8"/>
          <p:cNvPicPr>
            <a:picLocks noChangeAspect="1"/>
          </p:cNvPicPr>
          <p:nvPr userDrawn="1"/>
        </p:nvPicPr>
        <p:blipFill>
          <a:blip r:embed="rId3" cstate="print"/>
          <a:srcRect b="54621"/>
          <a:stretch>
            <a:fillRect/>
          </a:stretch>
        </p:blipFill>
        <p:spPr>
          <a:xfrm>
            <a:off x="0" y="0"/>
            <a:ext cx="9144000" cy="1707654"/>
          </a:xfrm>
          <a:prstGeom prst="rect">
            <a:avLst/>
          </a:prstGeom>
        </p:spPr>
      </p:pic>
      <p:pic>
        <p:nvPicPr>
          <p:cNvPr id="11" name="Imagen 8"/>
          <p:cNvPicPr>
            <a:picLocks noChangeAspect="1"/>
          </p:cNvPicPr>
          <p:nvPr userDrawn="1"/>
        </p:nvPicPr>
        <p:blipFill>
          <a:blip r:embed="rId3" cstate="print"/>
          <a:srcRect t="49206"/>
          <a:stretch>
            <a:fillRect/>
          </a:stretch>
        </p:blipFill>
        <p:spPr>
          <a:xfrm>
            <a:off x="0" y="2787774"/>
            <a:ext cx="9144000" cy="1911403"/>
          </a:xfrm>
          <a:prstGeom prst="rect">
            <a:avLst/>
          </a:prstGeom>
        </p:spPr>
      </p:pic>
    </p:spTree>
    <p:extLst>
      <p:ext uri="{BB962C8B-B14F-4D97-AF65-F5344CB8AC3E}">
        <p14:creationId xmlns:p14="http://schemas.microsoft.com/office/powerpoint/2010/main" val="2611125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parador 2">
    <p:spTree>
      <p:nvGrpSpPr>
        <p:cNvPr id="1" name=""/>
        <p:cNvGrpSpPr/>
        <p:nvPr/>
      </p:nvGrpSpPr>
      <p:grpSpPr>
        <a:xfrm>
          <a:off x="0" y="0"/>
          <a:ext cx="0" cy="0"/>
          <a:chOff x="0" y="0"/>
          <a:chExt cx="0" cy="0"/>
        </a:xfrm>
      </p:grpSpPr>
      <p:pic>
        <p:nvPicPr>
          <p:cNvPr id="9" name="Imagen 8"/>
          <p:cNvPicPr>
            <a:picLocks noChangeAspect="1"/>
          </p:cNvPicPr>
          <p:nvPr userDrawn="1"/>
        </p:nvPicPr>
        <p:blipFill>
          <a:blip r:embed="rId2" cstate="print"/>
          <a:stretch>
            <a:fillRect/>
          </a:stretch>
        </p:blipFill>
        <p:spPr>
          <a:xfrm>
            <a:off x="0" y="0"/>
            <a:ext cx="9144000" cy="3763073"/>
          </a:xfrm>
          <a:prstGeom prst="rect">
            <a:avLst/>
          </a:prstGeom>
        </p:spPr>
      </p:pic>
      <p:pic>
        <p:nvPicPr>
          <p:cNvPr id="10" name="Imagen 9"/>
          <p:cNvPicPr>
            <a:picLocks noChangeAspect="1"/>
          </p:cNvPicPr>
          <p:nvPr userDrawn="1"/>
        </p:nvPicPr>
        <p:blipFill>
          <a:blip r:embed="rId3" cstate="print"/>
          <a:stretch>
            <a:fillRect/>
          </a:stretch>
        </p:blipFill>
        <p:spPr>
          <a:xfrm>
            <a:off x="-416" y="3760707"/>
            <a:ext cx="9144000" cy="1403331"/>
          </a:xfrm>
          <a:prstGeom prst="rect">
            <a:avLst/>
          </a:prstGeom>
        </p:spPr>
      </p:pic>
      <p:sp>
        <p:nvSpPr>
          <p:cNvPr id="5" name="1 Marcador de título"/>
          <p:cNvSpPr>
            <a:spLocks noGrp="1"/>
          </p:cNvSpPr>
          <p:nvPr>
            <p:ph type="title" hasCustomPrompt="1"/>
          </p:nvPr>
        </p:nvSpPr>
        <p:spPr bwMode="auto">
          <a:xfrm>
            <a:off x="435150" y="4227934"/>
            <a:ext cx="8229600" cy="504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ormAutofit/>
          </a:bodyPr>
          <a:lstStyle>
            <a:lvl1pPr algn="l">
              <a:lnSpc>
                <a:spcPct val="80000"/>
              </a:lnSpc>
              <a:defRPr sz="3200" b="1" i="0" cap="all" baseline="0">
                <a:solidFill>
                  <a:schemeClr val="bg1"/>
                </a:solidFill>
                <a:latin typeface="TSTAR PRO Headline" pitchFamily="50" charset="0"/>
                <a:cs typeface="TSTAR PRO Headline" pitchFamily="50" charset="0"/>
              </a:defRPr>
            </a:lvl1pPr>
          </a:lstStyle>
          <a:p>
            <a:r>
              <a:rPr lang="es-ES_tradnl" dirty="0"/>
              <a:t>SEPARADOR 2</a:t>
            </a:r>
            <a:endParaRPr lang="en-US" dirty="0"/>
          </a:p>
        </p:txBody>
      </p:sp>
    </p:spTree>
    <p:extLst>
      <p:ext uri="{BB962C8B-B14F-4D97-AF65-F5344CB8AC3E}">
        <p14:creationId xmlns:p14="http://schemas.microsoft.com/office/powerpoint/2010/main" val="2611125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parador 3">
    <p:spTree>
      <p:nvGrpSpPr>
        <p:cNvPr id="1" name=""/>
        <p:cNvGrpSpPr/>
        <p:nvPr/>
      </p:nvGrpSpPr>
      <p:grpSpPr>
        <a:xfrm>
          <a:off x="0" y="0"/>
          <a:ext cx="0" cy="0"/>
          <a:chOff x="0" y="0"/>
          <a:chExt cx="0" cy="0"/>
        </a:xfrm>
      </p:grpSpPr>
      <p:pic>
        <p:nvPicPr>
          <p:cNvPr id="10" name="Imagen 9"/>
          <p:cNvPicPr>
            <a:picLocks noChangeAspect="1"/>
          </p:cNvPicPr>
          <p:nvPr userDrawn="1"/>
        </p:nvPicPr>
        <p:blipFill>
          <a:blip r:embed="rId2" cstate="print"/>
          <a:stretch>
            <a:fillRect/>
          </a:stretch>
        </p:blipFill>
        <p:spPr>
          <a:xfrm>
            <a:off x="0" y="0"/>
            <a:ext cx="9144000" cy="5139589"/>
          </a:xfrm>
          <a:prstGeom prst="rect">
            <a:avLst/>
          </a:prstGeom>
        </p:spPr>
      </p:pic>
      <p:sp>
        <p:nvSpPr>
          <p:cNvPr id="11" name="1 Marcador de título"/>
          <p:cNvSpPr>
            <a:spLocks noGrp="1"/>
          </p:cNvSpPr>
          <p:nvPr>
            <p:ph type="title" hasCustomPrompt="1"/>
          </p:nvPr>
        </p:nvSpPr>
        <p:spPr bwMode="auto">
          <a:xfrm>
            <a:off x="2267744" y="2023132"/>
            <a:ext cx="4536504" cy="4320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oAutofit/>
          </a:bodyPr>
          <a:lstStyle>
            <a:lvl1pPr algn="ctr">
              <a:lnSpc>
                <a:spcPct val="80000"/>
              </a:lnSpc>
              <a:defRPr sz="3200" b="1" i="0" cap="all">
                <a:solidFill>
                  <a:srgbClr val="2BF026"/>
                </a:solidFill>
                <a:latin typeface="TSTAR PRO Headline" pitchFamily="50" charset="0"/>
                <a:cs typeface="TSTAR PRO Headline" pitchFamily="50" charset="0"/>
              </a:defRPr>
            </a:lvl1pPr>
          </a:lstStyle>
          <a:p>
            <a:r>
              <a:rPr lang="es-ES_tradnl" dirty="0"/>
              <a:t>Separador 3</a:t>
            </a:r>
            <a:endParaRPr lang="en-US" dirty="0"/>
          </a:p>
        </p:txBody>
      </p:sp>
    </p:spTree>
    <p:extLst>
      <p:ext uri="{BB962C8B-B14F-4D97-AF65-F5344CB8AC3E}">
        <p14:creationId xmlns:p14="http://schemas.microsoft.com/office/powerpoint/2010/main" val="897144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n blanco para diagramas, imágenes, etc.">
    <p:spTree>
      <p:nvGrpSpPr>
        <p:cNvPr id="1" name=""/>
        <p:cNvGrpSpPr/>
        <p:nvPr/>
      </p:nvGrpSpPr>
      <p:grpSpPr>
        <a:xfrm>
          <a:off x="0" y="0"/>
          <a:ext cx="0" cy="0"/>
          <a:chOff x="0" y="0"/>
          <a:chExt cx="0" cy="0"/>
        </a:xfrm>
      </p:grpSpPr>
      <p:sp>
        <p:nvSpPr>
          <p:cNvPr id="7" name="bk object 16"/>
          <p:cNvSpPr/>
          <p:nvPr userDrawn="1"/>
        </p:nvSpPr>
        <p:spPr>
          <a:xfrm>
            <a:off x="0" y="4956352"/>
            <a:ext cx="9144000" cy="191770"/>
          </a:xfrm>
          <a:custGeom>
            <a:avLst/>
            <a:gdLst/>
            <a:ahLst/>
            <a:cxnLst/>
            <a:rect l="l" t="t" r="r" b="b"/>
            <a:pathLst>
              <a:path w="9144000" h="191770">
                <a:moveTo>
                  <a:pt x="0" y="191642"/>
                </a:moveTo>
                <a:lnTo>
                  <a:pt x="9144000" y="191642"/>
                </a:lnTo>
                <a:lnTo>
                  <a:pt x="9144000" y="0"/>
                </a:lnTo>
                <a:lnTo>
                  <a:pt x="0" y="0"/>
                </a:lnTo>
                <a:lnTo>
                  <a:pt x="0" y="191642"/>
                </a:lnTo>
                <a:close/>
              </a:path>
            </a:pathLst>
          </a:custGeom>
          <a:solidFill>
            <a:srgbClr val="25EE32"/>
          </a:solidFill>
        </p:spPr>
        <p:txBody>
          <a:bodyPr wrap="square" lIns="0" tIns="0" rIns="0" bIns="0" rtlCol="0"/>
          <a:lstStyle/>
          <a:p>
            <a:endParaRPr sz="1000" dirty="0">
              <a:latin typeface="+mj-lt"/>
            </a:endParaRPr>
          </a:p>
        </p:txBody>
      </p:sp>
      <p:sp>
        <p:nvSpPr>
          <p:cNvPr id="8" name="5 Marcador de número de diapositiva"/>
          <p:cNvSpPr>
            <a:spLocks noGrp="1"/>
          </p:cNvSpPr>
          <p:nvPr>
            <p:ph type="sldNum" sz="quarter" idx="20"/>
          </p:nvPr>
        </p:nvSpPr>
        <p:spPr>
          <a:xfrm>
            <a:off x="6542857" y="4935419"/>
            <a:ext cx="2133600" cy="208082"/>
          </a:xfrm>
          <a:prstGeom prst="rect">
            <a:avLst/>
          </a:prstGeom>
        </p:spPr>
        <p:txBody>
          <a:bodyPr/>
          <a:lstStyle>
            <a:lvl1pPr algn="r" fontAlgn="auto">
              <a:spcBef>
                <a:spcPts val="0"/>
              </a:spcBef>
              <a:spcAft>
                <a:spcPts val="0"/>
              </a:spcAft>
              <a:defRPr sz="900" b="0">
                <a:solidFill>
                  <a:schemeClr val="tx1"/>
                </a:solidFill>
                <a:latin typeface="+mj-lt"/>
                <a:ea typeface="+mn-ea"/>
                <a:cs typeface="+mn-cs"/>
              </a:defRPr>
            </a:lvl1pPr>
          </a:lstStyle>
          <a:p>
            <a:pPr>
              <a:defRPr/>
            </a:pPr>
            <a:fld id="{573902B0-774B-DB47-85FF-5E7A4BB2BF29}" type="slidenum">
              <a:rPr lang="en-US" smtClean="0"/>
              <a:pPr>
                <a:defRPr/>
              </a:pPr>
              <a:t>‹Nº›</a:t>
            </a:fld>
            <a:endParaRPr lang="en-US" dirty="0"/>
          </a:p>
        </p:txBody>
      </p:sp>
      <p:sp>
        <p:nvSpPr>
          <p:cNvPr id="5" name="object 6">
            <a:extLst>
              <a:ext uri="{FF2B5EF4-FFF2-40B4-BE49-F238E27FC236}">
                <a16:creationId xmlns:a16="http://schemas.microsoft.com/office/drawing/2014/main" id="{406E064B-D299-4E1C-8FC0-E0C6CF20889F}"/>
              </a:ext>
            </a:extLst>
          </p:cNvPr>
          <p:cNvSpPr txBox="1"/>
          <p:nvPr userDrawn="1"/>
        </p:nvSpPr>
        <p:spPr>
          <a:xfrm>
            <a:off x="556632" y="4990126"/>
            <a:ext cx="2605288" cy="123111"/>
          </a:xfrm>
          <a:prstGeom prst="rect">
            <a:avLst/>
          </a:prstGeom>
        </p:spPr>
        <p:txBody>
          <a:bodyPr vert="horz" wrap="square" lIns="0" tIns="0" rIns="0" bIns="0" rtlCol="0">
            <a:spAutoFit/>
          </a:bodyPr>
          <a:lstStyle/>
          <a:p>
            <a:pPr marL="12700">
              <a:lnSpc>
                <a:spcPct val="100000"/>
              </a:lnSpc>
            </a:pPr>
            <a:r>
              <a:rPr lang="es-ES" sz="800" b="0" spc="30" dirty="0">
                <a:latin typeface="Calibri"/>
                <a:cs typeface="TSTAR PRO"/>
              </a:rPr>
              <a:t>© </a:t>
            </a:r>
            <a:r>
              <a:rPr sz="800" b="0" spc="30" dirty="0">
                <a:latin typeface="+mj-lt"/>
                <a:cs typeface="TSTAR PRO"/>
              </a:rPr>
              <a:t>20</a:t>
            </a:r>
            <a:r>
              <a:rPr lang="es-ES" sz="800" b="0" spc="30" dirty="0">
                <a:latin typeface="+mj-lt"/>
                <a:cs typeface="TSTAR PRO"/>
              </a:rPr>
              <a:t>20</a:t>
            </a:r>
            <a:r>
              <a:rPr sz="800" b="0" spc="30" dirty="0">
                <a:latin typeface="+mj-lt"/>
                <a:cs typeface="TSTAR PRO"/>
              </a:rPr>
              <a:t>. </a:t>
            </a:r>
            <a:r>
              <a:rPr sz="800" b="0" spc="35" dirty="0">
                <a:latin typeface="+mj-lt"/>
                <a:cs typeface="TSTAR PRO"/>
              </a:rPr>
              <a:t>IKERLAN. </a:t>
            </a:r>
            <a:r>
              <a:rPr sz="800" b="0" spc="25" dirty="0">
                <a:latin typeface="+mj-lt"/>
                <a:cs typeface="TSTAR PRO"/>
              </a:rPr>
              <a:t>All </a:t>
            </a:r>
            <a:r>
              <a:rPr sz="800" b="0" spc="30" dirty="0">
                <a:latin typeface="+mj-lt"/>
                <a:cs typeface="TSTAR PRO"/>
              </a:rPr>
              <a:t>rights</a:t>
            </a:r>
            <a:r>
              <a:rPr sz="800" b="0" spc="70" dirty="0">
                <a:latin typeface="+mj-lt"/>
                <a:cs typeface="TSTAR PRO"/>
              </a:rPr>
              <a:t> </a:t>
            </a:r>
            <a:r>
              <a:rPr sz="800" b="0" spc="35" dirty="0">
                <a:latin typeface="+mj-lt"/>
                <a:cs typeface="TSTAR PRO"/>
              </a:rPr>
              <a:t>reserved</a:t>
            </a:r>
            <a:endParaRPr sz="800" b="0" dirty="0">
              <a:latin typeface="+mj-lt"/>
              <a:cs typeface="TSTAR PRO"/>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2123728" y="123478"/>
            <a:ext cx="6563072" cy="576064"/>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11" name="5 Marcador de número de diapositiva"/>
          <p:cNvSpPr>
            <a:spLocks noGrp="1"/>
          </p:cNvSpPr>
          <p:nvPr>
            <p:ph type="sldNum" sz="quarter" idx="4"/>
          </p:nvPr>
        </p:nvSpPr>
        <p:spPr>
          <a:xfrm>
            <a:off x="6542857" y="4923387"/>
            <a:ext cx="2133600" cy="208081"/>
          </a:xfrm>
          <a:prstGeom prst="rect">
            <a:avLst/>
          </a:prstGeom>
        </p:spPr>
        <p:txBody>
          <a:bodyPr/>
          <a:lstStyle>
            <a:lvl1pPr algn="r" fontAlgn="auto">
              <a:spcBef>
                <a:spcPts val="0"/>
              </a:spcBef>
              <a:spcAft>
                <a:spcPts val="0"/>
              </a:spcAft>
              <a:defRPr sz="900" b="0">
                <a:solidFill>
                  <a:schemeClr val="tx1"/>
                </a:solidFill>
                <a:latin typeface="+mj-lt"/>
                <a:ea typeface="+mn-ea"/>
                <a:cs typeface="+mn-cs"/>
              </a:defRPr>
            </a:lvl1pPr>
          </a:lstStyle>
          <a:p>
            <a:pPr>
              <a:defRPr/>
            </a:pPr>
            <a:fld id="{573902B0-774B-DB47-85FF-5E7A4BB2BF29}" type="slidenum">
              <a:rPr lang="en-US" smtClean="0"/>
              <a:pPr>
                <a:defRPr/>
              </a:pPr>
              <a:t>‹Nº›</a:t>
            </a:fld>
            <a:endParaRPr lang="en-US" dirty="0"/>
          </a:p>
        </p:txBody>
      </p:sp>
      <p:pic>
        <p:nvPicPr>
          <p:cNvPr id="4" name="Imagen 3">
            <a:extLst>
              <a:ext uri="{FF2B5EF4-FFF2-40B4-BE49-F238E27FC236}">
                <a16:creationId xmlns:a16="http://schemas.microsoft.com/office/drawing/2014/main" id="{576D2F86-5CE0-4D01-99E4-B0349AD09A8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63278" y="115888"/>
            <a:ext cx="1006300" cy="583654"/>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 id="2147483671" r:id="rId2"/>
    <p:sldLayoutId id="2147483667" r:id="rId3"/>
    <p:sldLayoutId id="2147483660" r:id="rId4"/>
    <p:sldLayoutId id="2147483659" r:id="rId5"/>
    <p:sldLayoutId id="2147483651" r:id="rId6"/>
    <p:sldLayoutId id="2147483657" r:id="rId7"/>
    <p:sldLayoutId id="2147483652" r:id="rId8"/>
    <p:sldLayoutId id="2147483668" r:id="rId9"/>
    <p:sldLayoutId id="2147483669" r:id="rId10"/>
    <p:sldLayoutId id="2147483665" r:id="rId11"/>
    <p:sldLayoutId id="2147483655" r:id="rId12"/>
    <p:sldLayoutId id="2147483673" r:id="rId13"/>
    <p:sldLayoutId id="2147483674" r:id="rId14"/>
  </p:sldLayoutIdLst>
  <p:hf hdr="0" ftr="0" dt="0"/>
  <p:txStyles>
    <p:titleStyle>
      <a:lvl1pPr algn="r" defTabSz="914400" rtl="0" eaLnBrk="1" latinLnBrk="0" hangingPunct="1">
        <a:spcBef>
          <a:spcPct val="0"/>
        </a:spcBef>
        <a:buNone/>
        <a:defRPr sz="2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54.png"/><Relationship Id="rId7" Type="http://schemas.openxmlformats.org/officeDocument/2006/relationships/image" Target="../media/image35.png"/><Relationship Id="rId12" Type="http://schemas.openxmlformats.org/officeDocument/2006/relationships/image" Target="../media/image49.sv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57.svg"/><Relationship Id="rId11" Type="http://schemas.openxmlformats.org/officeDocument/2006/relationships/image" Target="../media/image48.png"/><Relationship Id="rId5" Type="http://schemas.openxmlformats.org/officeDocument/2006/relationships/image" Target="../media/image56.png"/><Relationship Id="rId10" Type="http://schemas.openxmlformats.org/officeDocument/2006/relationships/image" Target="../media/image59.svg"/><Relationship Id="rId4" Type="http://schemas.openxmlformats.org/officeDocument/2006/relationships/image" Target="../media/image55.svg"/><Relationship Id="rId9" Type="http://schemas.openxmlformats.org/officeDocument/2006/relationships/image" Target="../media/image58.png"/></Relationships>
</file>

<file path=ppt/slides/_rels/slide1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54.png"/><Relationship Id="rId7" Type="http://schemas.openxmlformats.org/officeDocument/2006/relationships/image" Target="../media/image35.png"/><Relationship Id="rId12" Type="http://schemas.openxmlformats.org/officeDocument/2006/relationships/image" Target="../media/image49.sv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57.svg"/><Relationship Id="rId11" Type="http://schemas.openxmlformats.org/officeDocument/2006/relationships/image" Target="../media/image48.png"/><Relationship Id="rId5" Type="http://schemas.openxmlformats.org/officeDocument/2006/relationships/image" Target="../media/image56.png"/><Relationship Id="rId10" Type="http://schemas.openxmlformats.org/officeDocument/2006/relationships/image" Target="../media/image59.svg"/><Relationship Id="rId4" Type="http://schemas.openxmlformats.org/officeDocument/2006/relationships/image" Target="../media/image55.svg"/><Relationship Id="rId9" Type="http://schemas.openxmlformats.org/officeDocument/2006/relationships/image" Target="../media/image58.png"/></Relationships>
</file>

<file path=ppt/slides/_rels/slide1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54.png"/><Relationship Id="rId7" Type="http://schemas.openxmlformats.org/officeDocument/2006/relationships/image" Target="../media/image35.png"/><Relationship Id="rId12" Type="http://schemas.openxmlformats.org/officeDocument/2006/relationships/image" Target="../media/image49.sv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57.svg"/><Relationship Id="rId11" Type="http://schemas.openxmlformats.org/officeDocument/2006/relationships/image" Target="../media/image48.png"/><Relationship Id="rId5" Type="http://schemas.openxmlformats.org/officeDocument/2006/relationships/image" Target="../media/image56.png"/><Relationship Id="rId10" Type="http://schemas.openxmlformats.org/officeDocument/2006/relationships/image" Target="../media/image59.svg"/><Relationship Id="rId4" Type="http://schemas.openxmlformats.org/officeDocument/2006/relationships/image" Target="../media/image55.svg"/><Relationship Id="rId9" Type="http://schemas.openxmlformats.org/officeDocument/2006/relationships/image" Target="../media/image58.png"/></Relationships>
</file>

<file path=ppt/slides/_rels/slide14.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hyperlink" Target="https://embeddedsecuritymetrics.github.io/" TargetMode="External"/><Relationship Id="rId3" Type="http://schemas.openxmlformats.org/officeDocument/2006/relationships/image" Target="../media/image54.png"/><Relationship Id="rId7" Type="http://schemas.openxmlformats.org/officeDocument/2006/relationships/image" Target="../media/image35.png"/><Relationship Id="rId12" Type="http://schemas.openxmlformats.org/officeDocument/2006/relationships/image" Target="../media/image49.sv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57.svg"/><Relationship Id="rId11" Type="http://schemas.openxmlformats.org/officeDocument/2006/relationships/image" Target="../media/image48.png"/><Relationship Id="rId5" Type="http://schemas.openxmlformats.org/officeDocument/2006/relationships/image" Target="../media/image56.png"/><Relationship Id="rId10" Type="http://schemas.openxmlformats.org/officeDocument/2006/relationships/image" Target="../media/image59.svg"/><Relationship Id="rId4" Type="http://schemas.openxmlformats.org/officeDocument/2006/relationships/image" Target="../media/image55.svg"/><Relationship Id="rId9" Type="http://schemas.openxmlformats.org/officeDocument/2006/relationships/image" Target="../media/image58.png"/></Relationships>
</file>

<file path=ppt/slides/_rels/slide15.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60.png"/><Relationship Id="rId18" Type="http://schemas.openxmlformats.org/officeDocument/2006/relationships/image" Target="../media/image65.svg"/><Relationship Id="rId3" Type="http://schemas.openxmlformats.org/officeDocument/2006/relationships/image" Target="../media/image54.png"/><Relationship Id="rId7" Type="http://schemas.openxmlformats.org/officeDocument/2006/relationships/image" Target="../media/image35.png"/><Relationship Id="rId12" Type="http://schemas.openxmlformats.org/officeDocument/2006/relationships/image" Target="../media/image49.svg"/><Relationship Id="rId17" Type="http://schemas.openxmlformats.org/officeDocument/2006/relationships/image" Target="../media/image64.png"/><Relationship Id="rId2" Type="http://schemas.openxmlformats.org/officeDocument/2006/relationships/notesSlide" Target="../notesSlides/notesSlide15.xml"/><Relationship Id="rId16" Type="http://schemas.openxmlformats.org/officeDocument/2006/relationships/image" Target="../media/image63.svg"/><Relationship Id="rId1" Type="http://schemas.openxmlformats.org/officeDocument/2006/relationships/slideLayout" Target="../slideLayouts/slideLayout5.xml"/><Relationship Id="rId6" Type="http://schemas.openxmlformats.org/officeDocument/2006/relationships/image" Target="../media/image57.svg"/><Relationship Id="rId11" Type="http://schemas.openxmlformats.org/officeDocument/2006/relationships/image" Target="../media/image48.png"/><Relationship Id="rId5" Type="http://schemas.openxmlformats.org/officeDocument/2006/relationships/image" Target="../media/image56.png"/><Relationship Id="rId15" Type="http://schemas.openxmlformats.org/officeDocument/2006/relationships/image" Target="../media/image62.png"/><Relationship Id="rId10" Type="http://schemas.openxmlformats.org/officeDocument/2006/relationships/image" Target="../media/image59.svg"/><Relationship Id="rId19" Type="http://schemas.openxmlformats.org/officeDocument/2006/relationships/hyperlink" Target="https://embeddedsecuritymetrics.github.io/" TargetMode="External"/><Relationship Id="rId4" Type="http://schemas.openxmlformats.org/officeDocument/2006/relationships/image" Target="../media/image55.svg"/><Relationship Id="rId9" Type="http://schemas.openxmlformats.org/officeDocument/2006/relationships/image" Target="../media/image58.png"/><Relationship Id="rId14" Type="http://schemas.openxmlformats.org/officeDocument/2006/relationships/image" Target="../media/image61.svg"/></Relationships>
</file>

<file path=ppt/slides/_rels/slide16.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54.png"/><Relationship Id="rId7" Type="http://schemas.openxmlformats.org/officeDocument/2006/relationships/image" Target="../media/image35.png"/><Relationship Id="rId12" Type="http://schemas.openxmlformats.org/officeDocument/2006/relationships/image" Target="../media/image49.sv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57.svg"/><Relationship Id="rId11" Type="http://schemas.openxmlformats.org/officeDocument/2006/relationships/image" Target="../media/image48.png"/><Relationship Id="rId5" Type="http://schemas.openxmlformats.org/officeDocument/2006/relationships/image" Target="../media/image56.png"/><Relationship Id="rId10" Type="http://schemas.openxmlformats.org/officeDocument/2006/relationships/image" Target="../media/image59.svg"/><Relationship Id="rId4" Type="http://schemas.openxmlformats.org/officeDocument/2006/relationships/image" Target="../media/image55.svg"/><Relationship Id="rId9" Type="http://schemas.openxmlformats.org/officeDocument/2006/relationships/image" Target="../media/image58.png"/></Relationships>
</file>

<file path=ppt/slides/_rels/slide1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s://www.linkedin.com/in/angellongueiraromero94/" TargetMode="External"/><Relationship Id="rId7" Type="http://schemas.openxmlformats.org/officeDocument/2006/relationships/hyperlink" Target="https://www.linkedin.com/in/angellongueiraromero94/?lipi=urn%3Ali%3Apage%3Ad_flagship3_feed%3B5feaGsAxT%2Fu%2FghHW3IKX3Q%3D%3D"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hyperlink" Target="https://embeddedsecuritymetrics.github.io/" TargetMode="External"/><Relationship Id="rId4" Type="http://schemas.openxmlformats.org/officeDocument/2006/relationships/image" Target="../media/image69.svg"/></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slides/_rels/slide25.xml.rels><?xml version="1.0" encoding="UTF-8" standalone="yes"?>
<Relationships xmlns="http://schemas.openxmlformats.org/package/2006/relationships"><Relationship Id="rId3" Type="http://schemas.openxmlformats.org/officeDocument/2006/relationships/hyperlink" Target="https://www.linkedin.com/in/angellongueiraromero94/" TargetMode="External"/><Relationship Id="rId7" Type="http://schemas.openxmlformats.org/officeDocument/2006/relationships/hyperlink" Target="https://www.linkedin.com/in/angellongueiraromero94/?lipi=urn%3Ali%3Apage%3Ad_flagship3_feed%3B5feaGsAxT%2Fu%2FghHW3IKX3Q%3D%3D"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1.png"/><Relationship Id="rId18" Type="http://schemas.openxmlformats.org/officeDocument/2006/relationships/image" Target="../media/image36.svg"/><Relationship Id="rId3" Type="http://schemas.openxmlformats.org/officeDocument/2006/relationships/image" Target="../media/image22.png"/><Relationship Id="rId7" Type="http://schemas.openxmlformats.org/officeDocument/2006/relationships/image" Target="../media/image26.png"/><Relationship Id="rId12" Type="http://schemas.microsoft.com/office/2007/relationships/hdphoto" Target="../media/hdphoto1.wdp"/><Relationship Id="rId17" Type="http://schemas.openxmlformats.org/officeDocument/2006/relationships/image" Target="../media/image35.png"/><Relationship Id="rId2" Type="http://schemas.openxmlformats.org/officeDocument/2006/relationships/notesSlide" Target="../notesSlides/notesSlide5.xml"/><Relationship Id="rId16" Type="http://schemas.openxmlformats.org/officeDocument/2006/relationships/image" Target="../media/image34.svg"/><Relationship Id="rId20" Type="http://schemas.openxmlformats.org/officeDocument/2006/relationships/image" Target="../media/image38.svg"/><Relationship Id="rId1" Type="http://schemas.openxmlformats.org/officeDocument/2006/relationships/slideLayout" Target="../slideLayouts/slideLayout5.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3.png"/><Relationship Id="rId10" Type="http://schemas.openxmlformats.org/officeDocument/2006/relationships/image" Target="../media/image29.svg"/><Relationship Id="rId19" Type="http://schemas.openxmlformats.org/officeDocument/2006/relationships/image" Target="../media/image37.pn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2.sv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 Id="rId9" Type="http://schemas.openxmlformats.org/officeDocument/2006/relationships/image" Target="../media/image5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nSpc>
                <a:spcPct val="100000"/>
              </a:lnSpc>
            </a:pPr>
            <a:r>
              <a:rPr lang="en-US" sz="2800" dirty="0"/>
              <a:t>How to Quantify the Security Level of Embedded Systems? A Taxonomy of Security Metrics</a:t>
            </a:r>
            <a:endParaRPr lang="es-ES" sz="2800" dirty="0"/>
          </a:p>
        </p:txBody>
      </p:sp>
      <p:sp>
        <p:nvSpPr>
          <p:cNvPr id="7" name="6 Marcador de texto"/>
          <p:cNvSpPr>
            <a:spLocks noGrp="1"/>
          </p:cNvSpPr>
          <p:nvPr>
            <p:ph type="body" sz="quarter" idx="11"/>
          </p:nvPr>
        </p:nvSpPr>
        <p:spPr>
          <a:xfrm>
            <a:off x="0" y="4922832"/>
            <a:ext cx="9144000" cy="220668"/>
          </a:xfrm>
        </p:spPr>
        <p:txBody>
          <a:bodyPr/>
          <a:lstStyle/>
          <a:p>
            <a:r>
              <a:rPr lang="es-ES" dirty="0">
                <a:solidFill>
                  <a:schemeClr val="tx1"/>
                </a:solidFill>
              </a:rPr>
              <a:t>Ángel Alfonso Antonio Longueira Romero</a:t>
            </a:r>
          </a:p>
        </p:txBody>
      </p:sp>
      <p:sp>
        <p:nvSpPr>
          <p:cNvPr id="3" name="Rectángulo 2">
            <a:extLst>
              <a:ext uri="{FF2B5EF4-FFF2-40B4-BE49-F238E27FC236}">
                <a16:creationId xmlns:a16="http://schemas.microsoft.com/office/drawing/2014/main" id="{DDA52FFF-28EC-4DDD-A5F5-E090D4CC610E}"/>
              </a:ext>
            </a:extLst>
          </p:cNvPr>
          <p:cNvSpPr/>
          <p:nvPr/>
        </p:nvSpPr>
        <p:spPr>
          <a:xfrm>
            <a:off x="7380312" y="123478"/>
            <a:ext cx="1656184" cy="648072"/>
          </a:xfrm>
          <a:prstGeom prst="rect">
            <a:avLst/>
          </a:prstGeom>
          <a:solidFill>
            <a:srgbClr val="25EE32"/>
          </a:solidFill>
          <a:ln>
            <a:solidFill>
              <a:srgbClr val="25E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tx1"/>
                </a:solidFill>
                <a:latin typeface="TSTAR PRO" panose="02000806030000020004" pitchFamily="50" charset="0"/>
              </a:rPr>
              <a:t>Ángel Longueira-Romero</a:t>
            </a:r>
          </a:p>
          <a:p>
            <a:pPr algn="ctr"/>
            <a:r>
              <a:rPr lang="en-GB" sz="1050" dirty="0">
                <a:latin typeface="TSTAR PRO" panose="02000806030000020004" pitchFamily="50" charset="0"/>
              </a:rPr>
              <a:t>Rosa Iglesias</a:t>
            </a:r>
          </a:p>
          <a:p>
            <a:pPr algn="ctr"/>
            <a:r>
              <a:rPr lang="en-GB" sz="1050" dirty="0">
                <a:latin typeface="TSTAR PRO" panose="02000806030000020004" pitchFamily="50" charset="0"/>
              </a:rPr>
              <a:t>David Gonzalez</a:t>
            </a:r>
          </a:p>
          <a:p>
            <a:pPr algn="ctr"/>
            <a:r>
              <a:rPr lang="en-GB" sz="1050" dirty="0">
                <a:latin typeface="TSTAR PRO" panose="02000806030000020004" pitchFamily="50" charset="0"/>
              </a:rPr>
              <a:t>Iñaki Garitano</a:t>
            </a:r>
          </a:p>
        </p:txBody>
      </p:sp>
    </p:spTree>
  </p:cSld>
  <p:clrMapOvr>
    <a:masterClrMapping/>
  </p:clrMapOvr>
  <mc:AlternateContent xmlns:mc="http://schemas.openxmlformats.org/markup-compatibility/2006" xmlns:p14="http://schemas.microsoft.com/office/powerpoint/2010/main">
    <mc:Choice Requires="p14">
      <p:transition spd="slow" p14:dur="2000" advTm="8457"/>
    </mc:Choice>
    <mc:Fallback xmlns="">
      <p:transition spd="slow" advTm="845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20"/>
          </p:nvPr>
        </p:nvSpPr>
        <p:spPr/>
        <p:txBody>
          <a:bodyPr/>
          <a:lstStyle/>
          <a:p>
            <a:pPr>
              <a:defRPr/>
            </a:pPr>
            <a:fld id="{573902B0-774B-DB47-85FF-5E7A4BB2BF29}" type="slidenum">
              <a:rPr lang="en-US" smtClean="0"/>
              <a:pPr>
                <a:defRPr/>
              </a:pPr>
              <a:t>10</a:t>
            </a:fld>
            <a:endParaRPr lang="en-US" dirty="0"/>
          </a:p>
        </p:txBody>
      </p:sp>
      <p:pic>
        <p:nvPicPr>
          <p:cNvPr id="56322" name="Picture 2" descr="Resultado de imagen de investigar"/>
          <p:cNvPicPr>
            <a:picLocks noChangeAspect="1" noChangeArrowheads="1"/>
          </p:cNvPicPr>
          <p:nvPr/>
        </p:nvPicPr>
        <p:blipFill>
          <a:blip r:embed="rId3" cstate="print">
            <a:grayscl/>
            <a:extLst>
              <a:ext uri="{BEBA8EAE-BF5A-486C-A8C5-ECC9F3942E4B}">
                <a14:imgProps xmlns:a14="http://schemas.microsoft.com/office/drawing/2010/main">
                  <a14:imgLayer r:embed="rId4">
                    <a14:imgEffect>
                      <a14:brightnessContrast bright="-20000" contrast="20000"/>
                    </a14:imgEffect>
                  </a14:imgLayer>
                </a14:imgProps>
              </a:ext>
            </a:extLst>
          </a:blip>
          <a:srcRect/>
          <a:stretch>
            <a:fillRect/>
          </a:stretch>
        </p:blipFill>
        <p:spPr bwMode="auto">
          <a:xfrm>
            <a:off x="0" y="0"/>
            <a:ext cx="9144000" cy="4958279"/>
          </a:xfrm>
          <a:prstGeom prst="rect">
            <a:avLst/>
          </a:prstGeom>
          <a:noFill/>
        </p:spPr>
      </p:pic>
      <p:sp>
        <p:nvSpPr>
          <p:cNvPr id="4" name="Shape 213"/>
          <p:cNvSpPr txBox="1">
            <a:spLocks/>
          </p:cNvSpPr>
          <p:nvPr/>
        </p:nvSpPr>
        <p:spPr>
          <a:xfrm>
            <a:off x="0" y="430178"/>
            <a:ext cx="9144000" cy="720000"/>
          </a:xfrm>
          <a:prstGeom prst="rect">
            <a:avLst/>
          </a:prstGeom>
          <a:solidFill>
            <a:schemeClr val="bg1">
              <a:alpha val="89000"/>
            </a:schemeClr>
          </a:solidFill>
        </p:spPr>
        <p:txBody>
          <a:bodyPr vert="horz" lIns="91440" tIns="45720" rIns="91440" bIns="45720" rtlCol="0" anchor="ctr">
            <a:noAutofit/>
          </a:bodyPr>
          <a:lstStyle>
            <a:lvl1pPr>
              <a:defRPr>
                <a:latin typeface="Impact"/>
                <a:ea typeface="Impact"/>
                <a:cs typeface="Impact"/>
                <a:sym typeface="Impact"/>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4800" b="1" i="0" u="none" strike="noStrike" kern="1200" cap="none" normalizeH="0" baseline="0">
                <a:ln>
                  <a:noFill/>
                </a:ln>
                <a:solidFill>
                  <a:schemeClr val="tx1"/>
                </a:solidFill>
                <a:effectLst/>
                <a:uLnTx/>
                <a:uFillTx/>
                <a:latin typeface="TSTAR PRO Medium" pitchFamily="50" charset="0"/>
                <a:sym typeface="Impact"/>
              </a:rPr>
              <a:t>Previous Work</a:t>
            </a:r>
          </a:p>
        </p:txBody>
      </p:sp>
      <p:sp>
        <p:nvSpPr>
          <p:cNvPr id="9" name="8 Pentágono"/>
          <p:cNvSpPr/>
          <p:nvPr/>
        </p:nvSpPr>
        <p:spPr>
          <a:xfrm>
            <a:off x="1331640" y="430178"/>
            <a:ext cx="1152128" cy="720080"/>
          </a:xfrm>
          <a:prstGeom prst="homePlate">
            <a:avLst/>
          </a:prstGeom>
          <a:solidFill>
            <a:srgbClr val="2CF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Rectángulo"/>
          <p:cNvSpPr/>
          <p:nvPr/>
        </p:nvSpPr>
        <p:spPr>
          <a:xfrm>
            <a:off x="1717720" y="267494"/>
            <a:ext cx="583814" cy="1015663"/>
          </a:xfrm>
          <a:prstGeom prst="rect">
            <a:avLst/>
          </a:prstGeom>
        </p:spPr>
        <p:txBody>
          <a:bodyPr wrap="none">
            <a:spAutoFit/>
          </a:bodyPr>
          <a:lstStyle/>
          <a:p>
            <a:r>
              <a:rPr lang="es-ES" sz="6000" dirty="0">
                <a:latin typeface="TSTAR PRO Headline" pitchFamily="50" charset="0"/>
              </a:rPr>
              <a:t>2</a:t>
            </a:r>
          </a:p>
        </p:txBody>
      </p:sp>
      <p:grpSp>
        <p:nvGrpSpPr>
          <p:cNvPr id="11" name="10 Grupo"/>
          <p:cNvGrpSpPr/>
          <p:nvPr/>
        </p:nvGrpSpPr>
        <p:grpSpPr>
          <a:xfrm>
            <a:off x="107504" y="551334"/>
            <a:ext cx="1138555" cy="479992"/>
            <a:chOff x="457200" y="123478"/>
            <a:chExt cx="1138555" cy="479992"/>
          </a:xfrm>
        </p:grpSpPr>
        <p:sp>
          <p:nvSpPr>
            <p:cNvPr id="12" name="object 2"/>
            <p:cNvSpPr txBox="1"/>
            <p:nvPr/>
          </p:nvSpPr>
          <p:spPr>
            <a:xfrm>
              <a:off x="457200" y="201515"/>
              <a:ext cx="1138555" cy="401955"/>
            </a:xfrm>
            <a:prstGeom prst="rect">
              <a:avLst/>
            </a:prstGeom>
          </p:spPr>
          <p:txBody>
            <a:bodyPr vert="horz" wrap="square" lIns="0" tIns="0" rIns="0" bIns="0" rtlCol="0">
              <a:spAutoFit/>
            </a:bodyPr>
            <a:lstStyle/>
            <a:p>
              <a:pPr marL="12700">
                <a:lnSpc>
                  <a:spcPts val="1045"/>
                </a:lnSpc>
              </a:pPr>
              <a:r>
                <a:rPr sz="950" b="1" spc="50" dirty="0">
                  <a:latin typeface="TSTAR PRO"/>
                  <a:cs typeface="TSTAR PRO"/>
                </a:rPr>
                <a:t>IKERLAN.</a:t>
              </a:r>
              <a:endParaRPr sz="950" dirty="0">
                <a:latin typeface="TSTAR PRO"/>
                <a:cs typeface="TSTAR PRO"/>
              </a:endParaRPr>
            </a:p>
            <a:p>
              <a:pPr marL="12700" marR="5080">
                <a:lnSpc>
                  <a:spcPts val="950"/>
                </a:lnSpc>
                <a:spcBef>
                  <a:spcPts val="95"/>
                </a:spcBef>
              </a:pPr>
              <a:r>
                <a:rPr sz="950" spc="35" dirty="0">
                  <a:latin typeface="TSTARPRO-Medium"/>
                  <a:cs typeface="TSTARPRO-Medium"/>
                </a:rPr>
                <a:t>WHERE </a:t>
              </a:r>
              <a:r>
                <a:rPr sz="950" spc="40" dirty="0">
                  <a:latin typeface="TSTARPRO-Medium"/>
                  <a:cs typeface="TSTARPRO-Medium"/>
                </a:rPr>
                <a:t>TECHNOLOGY  </a:t>
              </a:r>
              <a:r>
                <a:rPr sz="950" spc="20" dirty="0">
                  <a:latin typeface="TSTARPRO-Medium"/>
                  <a:cs typeface="TSTARPRO-Medium"/>
                </a:rPr>
                <a:t>IS AN</a:t>
              </a:r>
              <a:r>
                <a:rPr sz="950" spc="80" dirty="0">
                  <a:latin typeface="TSTARPRO-Medium"/>
                  <a:cs typeface="TSTARPRO-Medium"/>
                </a:rPr>
                <a:t> </a:t>
              </a:r>
              <a:r>
                <a:rPr sz="950" spc="40" dirty="0">
                  <a:latin typeface="TSTARPRO-Medium"/>
                  <a:cs typeface="TSTARPRO-Medium"/>
                </a:rPr>
                <a:t>ATTITUDE</a:t>
              </a:r>
              <a:endParaRPr sz="950" dirty="0">
                <a:latin typeface="TSTARPRO-Medium"/>
                <a:cs typeface="TSTARPRO-Medium"/>
              </a:endParaRPr>
            </a:p>
          </p:txBody>
        </p:sp>
        <p:sp>
          <p:nvSpPr>
            <p:cNvPr id="13" name="object 7"/>
            <p:cNvSpPr/>
            <p:nvPr/>
          </p:nvSpPr>
          <p:spPr>
            <a:xfrm>
              <a:off x="476592" y="123478"/>
              <a:ext cx="446405" cy="0"/>
            </a:xfrm>
            <a:custGeom>
              <a:avLst/>
              <a:gdLst/>
              <a:ahLst/>
              <a:cxnLst/>
              <a:rect l="l" t="t" r="r" b="b"/>
              <a:pathLst>
                <a:path w="446405">
                  <a:moveTo>
                    <a:pt x="0" y="0"/>
                  </a:moveTo>
                  <a:lnTo>
                    <a:pt x="446151" y="0"/>
                  </a:lnTo>
                </a:path>
              </a:pathLst>
            </a:custGeom>
            <a:ln w="12052">
              <a:solidFill>
                <a:srgbClr val="25EE32"/>
              </a:solidFill>
            </a:ln>
          </p:spPr>
          <p:txBody>
            <a:bodyPr wrap="square" lIns="0" tIns="0" rIns="0" bIns="0" rtlCol="0"/>
            <a:lstStyle/>
            <a:p>
              <a:endParaRPr dirty="0"/>
            </a:p>
          </p:txBody>
        </p:sp>
      </p:grpSp>
    </p:spTree>
  </p:cSld>
  <p:clrMapOvr>
    <a:masterClrMapping/>
  </p:clrMapOvr>
  <mc:AlternateContent xmlns:mc="http://schemas.openxmlformats.org/markup-compatibility/2006" xmlns:p14="http://schemas.microsoft.com/office/powerpoint/2010/main">
    <mc:Choice Requires="p14">
      <p:transition spd="slow" p14:dur="2000" advTm="4048"/>
    </mc:Choice>
    <mc:Fallback xmlns="">
      <p:transition spd="slow" advTm="404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DDDD1107-79E4-477C-B13C-9BACFB9948D2}"/>
              </a:ext>
            </a:extLst>
          </p:cNvPr>
          <p:cNvSpPr>
            <a:spLocks noGrp="1"/>
          </p:cNvSpPr>
          <p:nvPr>
            <p:ph type="title"/>
          </p:nvPr>
        </p:nvSpPr>
        <p:spPr/>
        <p:txBody>
          <a:bodyPr/>
          <a:lstStyle/>
          <a:p>
            <a:r>
              <a:rPr lang="en-GB" dirty="0"/>
              <a:t>Previous Work</a:t>
            </a:r>
          </a:p>
        </p:txBody>
      </p:sp>
      <p:sp>
        <p:nvSpPr>
          <p:cNvPr id="2" name="Marcador de número de diapositiva 1">
            <a:extLst>
              <a:ext uri="{FF2B5EF4-FFF2-40B4-BE49-F238E27FC236}">
                <a16:creationId xmlns:a16="http://schemas.microsoft.com/office/drawing/2014/main" id="{2CB520D8-0EA7-44C1-B20D-9CAD918DEEAD}"/>
              </a:ext>
            </a:extLst>
          </p:cNvPr>
          <p:cNvSpPr>
            <a:spLocks noGrp="1"/>
          </p:cNvSpPr>
          <p:nvPr>
            <p:ph type="sldNum" sz="quarter" idx="20"/>
          </p:nvPr>
        </p:nvSpPr>
        <p:spPr/>
        <p:txBody>
          <a:bodyPr/>
          <a:lstStyle/>
          <a:p>
            <a:pPr>
              <a:defRPr/>
            </a:pPr>
            <a:fld id="{573902B0-774B-DB47-85FF-5E7A4BB2BF29}" type="slidenum">
              <a:rPr lang="en-US" smtClean="0"/>
              <a:pPr>
                <a:defRPr/>
              </a:pPr>
              <a:t>11</a:t>
            </a:fld>
            <a:endParaRPr lang="en-US" dirty="0"/>
          </a:p>
        </p:txBody>
      </p:sp>
      <p:sp>
        <p:nvSpPr>
          <p:cNvPr id="69" name="object 41">
            <a:extLst>
              <a:ext uri="{FF2B5EF4-FFF2-40B4-BE49-F238E27FC236}">
                <a16:creationId xmlns:a16="http://schemas.microsoft.com/office/drawing/2014/main" id="{875EE387-8372-437B-9D91-BC28238AA17C}"/>
              </a:ext>
            </a:extLst>
          </p:cNvPr>
          <p:cNvSpPr txBox="1"/>
          <p:nvPr/>
        </p:nvSpPr>
        <p:spPr>
          <a:xfrm rot="16200000">
            <a:off x="-127289" y="2605973"/>
            <a:ext cx="1185310" cy="258404"/>
          </a:xfrm>
          <a:prstGeom prst="rect">
            <a:avLst/>
          </a:prstGeom>
        </p:spPr>
        <p:txBody>
          <a:bodyPr vert="horz" wrap="square" lIns="0" tIns="12065" rIns="0" bIns="0" rtlCol="0">
            <a:spAutoFit/>
          </a:bodyPr>
          <a:lstStyle/>
          <a:p>
            <a:pPr marL="12700" algn="ctr">
              <a:lnSpc>
                <a:spcPct val="100000"/>
              </a:lnSpc>
              <a:spcBef>
                <a:spcPts val="95"/>
              </a:spcBef>
            </a:pPr>
            <a:r>
              <a:rPr lang="es-ES" sz="1600" b="1" dirty="0">
                <a:latin typeface="Trebuchet MS"/>
                <a:cs typeface="Trebuchet MS"/>
              </a:rPr>
              <a:t>LITERATURE</a:t>
            </a:r>
          </a:p>
        </p:txBody>
      </p:sp>
      <p:sp>
        <p:nvSpPr>
          <p:cNvPr id="75" name="object 41">
            <a:extLst>
              <a:ext uri="{FF2B5EF4-FFF2-40B4-BE49-F238E27FC236}">
                <a16:creationId xmlns:a16="http://schemas.microsoft.com/office/drawing/2014/main" id="{7DBE8ACC-3BA6-4B73-8B07-5918C9347C06}"/>
              </a:ext>
            </a:extLst>
          </p:cNvPr>
          <p:cNvSpPr txBox="1"/>
          <p:nvPr/>
        </p:nvSpPr>
        <p:spPr>
          <a:xfrm>
            <a:off x="1992648" y="2977649"/>
            <a:ext cx="1393124" cy="196849"/>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rebuchet MS"/>
                <a:cs typeface="Trebuchet MS"/>
              </a:rPr>
              <a:t>Properties of metrics</a:t>
            </a:r>
            <a:endParaRPr lang="en-GB" sz="1200" b="1" dirty="0">
              <a:latin typeface="Trebuchet MS"/>
              <a:cs typeface="Trebuchet MS"/>
            </a:endParaRPr>
          </a:p>
        </p:txBody>
      </p:sp>
      <p:cxnSp>
        <p:nvCxnSpPr>
          <p:cNvPr id="77" name="Conector recto de flecha 39">
            <a:extLst>
              <a:ext uri="{FF2B5EF4-FFF2-40B4-BE49-F238E27FC236}">
                <a16:creationId xmlns:a16="http://schemas.microsoft.com/office/drawing/2014/main" id="{21BBC81C-7C21-4F5A-8119-4F5C7A77380B}"/>
              </a:ext>
            </a:extLst>
          </p:cNvPr>
          <p:cNvCxnSpPr>
            <a:cxnSpLocks/>
            <a:stCxn id="79" idx="0"/>
            <a:endCxn id="89" idx="2"/>
          </p:cNvCxnSpPr>
          <p:nvPr/>
        </p:nvCxnSpPr>
        <p:spPr>
          <a:xfrm rot="5400000" flipH="1" flipV="1">
            <a:off x="821584" y="845626"/>
            <a:ext cx="1650034" cy="1511361"/>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ector recto de flecha 79">
            <a:extLst>
              <a:ext uri="{FF2B5EF4-FFF2-40B4-BE49-F238E27FC236}">
                <a16:creationId xmlns:a16="http://schemas.microsoft.com/office/drawing/2014/main" id="{91231F78-B339-4E56-BA5D-4D6970541307}"/>
              </a:ext>
            </a:extLst>
          </p:cNvPr>
          <p:cNvCxnSpPr>
            <a:cxnSpLocks/>
            <a:stCxn id="79" idx="4"/>
            <a:endCxn id="92" idx="2"/>
          </p:cNvCxnSpPr>
          <p:nvPr/>
        </p:nvCxnSpPr>
        <p:spPr>
          <a:xfrm rot="16200000" flipH="1">
            <a:off x="917143" y="2985642"/>
            <a:ext cx="1470341" cy="152278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Google Shape;187;p21">
            <a:extLst>
              <a:ext uri="{FF2B5EF4-FFF2-40B4-BE49-F238E27FC236}">
                <a16:creationId xmlns:a16="http://schemas.microsoft.com/office/drawing/2014/main" id="{C3CC800A-FC86-430B-A467-9715F2946B06}"/>
              </a:ext>
            </a:extLst>
          </p:cNvPr>
          <p:cNvSpPr/>
          <p:nvPr/>
        </p:nvSpPr>
        <p:spPr>
          <a:xfrm>
            <a:off x="598150" y="2426323"/>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81" name="Gráfico 80" descr="Libros">
            <a:extLst>
              <a:ext uri="{FF2B5EF4-FFF2-40B4-BE49-F238E27FC236}">
                <a16:creationId xmlns:a16="http://schemas.microsoft.com/office/drawing/2014/main" id="{882B68D5-7726-4EB6-83B1-9B5F9E2F30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5314" y="2442712"/>
            <a:ext cx="560558" cy="560558"/>
          </a:xfrm>
          <a:prstGeom prst="rect">
            <a:avLst/>
          </a:prstGeom>
        </p:spPr>
      </p:pic>
      <p:sp>
        <p:nvSpPr>
          <p:cNvPr id="83" name="Google Shape;187;p21">
            <a:extLst>
              <a:ext uri="{FF2B5EF4-FFF2-40B4-BE49-F238E27FC236}">
                <a16:creationId xmlns:a16="http://schemas.microsoft.com/office/drawing/2014/main" id="{67D3FDFF-B62F-4003-A916-60348213C4BB}"/>
              </a:ext>
            </a:extLst>
          </p:cNvPr>
          <p:cNvSpPr/>
          <p:nvPr/>
        </p:nvSpPr>
        <p:spPr>
          <a:xfrm>
            <a:off x="2402282" y="2430552"/>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84" name="Gráfico 83" descr="Marca de verificación">
            <a:extLst>
              <a:ext uri="{FF2B5EF4-FFF2-40B4-BE49-F238E27FC236}">
                <a16:creationId xmlns:a16="http://schemas.microsoft.com/office/drawing/2014/main" id="{ED933BDF-323F-40E7-B37F-C693B8424F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71650" y="2549714"/>
            <a:ext cx="446806" cy="446806"/>
          </a:xfrm>
          <a:prstGeom prst="rect">
            <a:avLst/>
          </a:prstGeom>
        </p:spPr>
      </p:pic>
      <p:sp>
        <p:nvSpPr>
          <p:cNvPr id="85" name="Google Shape;187;p21">
            <a:extLst>
              <a:ext uri="{FF2B5EF4-FFF2-40B4-BE49-F238E27FC236}">
                <a16:creationId xmlns:a16="http://schemas.microsoft.com/office/drawing/2014/main" id="{DDF25E88-2150-4897-904E-7A38D03B34B7}"/>
              </a:ext>
            </a:extLst>
          </p:cNvPr>
          <p:cNvSpPr/>
          <p:nvPr/>
        </p:nvSpPr>
        <p:spPr>
          <a:xfrm>
            <a:off x="2402282" y="1381169"/>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object 41">
            <a:extLst>
              <a:ext uri="{FF2B5EF4-FFF2-40B4-BE49-F238E27FC236}">
                <a16:creationId xmlns:a16="http://schemas.microsoft.com/office/drawing/2014/main" id="{29D0BA3D-FE7A-4DBF-BF3A-CAD8C938BEFD}"/>
              </a:ext>
            </a:extLst>
          </p:cNvPr>
          <p:cNvSpPr txBox="1"/>
          <p:nvPr/>
        </p:nvSpPr>
        <p:spPr>
          <a:xfrm>
            <a:off x="2154931" y="1974211"/>
            <a:ext cx="1092704"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rebuchet MS"/>
                <a:cs typeface="Trebuchet MS"/>
              </a:rPr>
              <a:t>Current issues of security metrics</a:t>
            </a:r>
            <a:endParaRPr lang="en-GB" sz="1200" b="1" dirty="0">
              <a:latin typeface="Trebuchet MS"/>
              <a:cs typeface="Trebuchet MS"/>
            </a:endParaRPr>
          </a:p>
        </p:txBody>
      </p:sp>
      <p:cxnSp>
        <p:nvCxnSpPr>
          <p:cNvPr id="87" name="Conector recto de flecha 118">
            <a:extLst>
              <a:ext uri="{FF2B5EF4-FFF2-40B4-BE49-F238E27FC236}">
                <a16:creationId xmlns:a16="http://schemas.microsoft.com/office/drawing/2014/main" id="{B8ECDFDE-1FDA-49E0-977A-FE50BFDBC22E}"/>
              </a:ext>
            </a:extLst>
          </p:cNvPr>
          <p:cNvCxnSpPr>
            <a:cxnSpLocks/>
            <a:stCxn id="79" idx="6"/>
            <a:endCxn id="85" idx="2"/>
          </p:cNvCxnSpPr>
          <p:nvPr/>
        </p:nvCxnSpPr>
        <p:spPr>
          <a:xfrm flipV="1">
            <a:off x="1183692" y="1673940"/>
            <a:ext cx="1218590" cy="1045154"/>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ector recto de flecha 118">
            <a:extLst>
              <a:ext uri="{FF2B5EF4-FFF2-40B4-BE49-F238E27FC236}">
                <a16:creationId xmlns:a16="http://schemas.microsoft.com/office/drawing/2014/main" id="{4A1BE110-5518-48D9-9344-A29670BEE986}"/>
              </a:ext>
            </a:extLst>
          </p:cNvPr>
          <p:cNvCxnSpPr>
            <a:cxnSpLocks/>
            <a:stCxn id="79" idx="6"/>
            <a:endCxn id="83" idx="2"/>
          </p:cNvCxnSpPr>
          <p:nvPr/>
        </p:nvCxnSpPr>
        <p:spPr>
          <a:xfrm>
            <a:off x="1183692" y="2719094"/>
            <a:ext cx="1218590" cy="42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Google Shape;187;p21">
            <a:extLst>
              <a:ext uri="{FF2B5EF4-FFF2-40B4-BE49-F238E27FC236}">
                <a16:creationId xmlns:a16="http://schemas.microsoft.com/office/drawing/2014/main" id="{3799553E-EDF0-4F9B-B61A-B871568CB2DE}"/>
              </a:ext>
            </a:extLst>
          </p:cNvPr>
          <p:cNvSpPr/>
          <p:nvPr/>
        </p:nvSpPr>
        <p:spPr>
          <a:xfrm>
            <a:off x="2402282" y="483518"/>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90" name="Gráfico 89" descr="Documento">
            <a:extLst>
              <a:ext uri="{FF2B5EF4-FFF2-40B4-BE49-F238E27FC236}">
                <a16:creationId xmlns:a16="http://schemas.microsoft.com/office/drawing/2014/main" id="{CC05EDD3-B79F-431D-9257-08884F4FDA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49890" y="536969"/>
            <a:ext cx="478640" cy="478640"/>
          </a:xfrm>
          <a:prstGeom prst="rect">
            <a:avLst/>
          </a:prstGeom>
        </p:spPr>
      </p:pic>
      <p:pic>
        <p:nvPicPr>
          <p:cNvPr id="91" name="Gráfico 90" descr="Portapapeles con todas las cruces">
            <a:extLst>
              <a:ext uri="{FF2B5EF4-FFF2-40B4-BE49-F238E27FC236}">
                <a16:creationId xmlns:a16="http://schemas.microsoft.com/office/drawing/2014/main" id="{7275B8C0-6BBF-4AED-9825-E57F5016D42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13706" y="1380662"/>
            <a:ext cx="562695" cy="562695"/>
          </a:xfrm>
          <a:prstGeom prst="rect">
            <a:avLst/>
          </a:prstGeom>
        </p:spPr>
      </p:pic>
      <p:sp>
        <p:nvSpPr>
          <p:cNvPr id="92" name="Google Shape;187;p21">
            <a:extLst>
              <a:ext uri="{FF2B5EF4-FFF2-40B4-BE49-F238E27FC236}">
                <a16:creationId xmlns:a16="http://schemas.microsoft.com/office/drawing/2014/main" id="{2D2AF1AF-F6EC-4E1F-AB28-DD705E9C5496}"/>
              </a:ext>
            </a:extLst>
          </p:cNvPr>
          <p:cNvSpPr/>
          <p:nvPr/>
        </p:nvSpPr>
        <p:spPr>
          <a:xfrm>
            <a:off x="2413706" y="4189435"/>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3" name="Gráfico 105" descr="Jerarquía">
            <a:extLst>
              <a:ext uri="{FF2B5EF4-FFF2-40B4-BE49-F238E27FC236}">
                <a16:creationId xmlns:a16="http://schemas.microsoft.com/office/drawing/2014/main" id="{2E9AE67F-D081-4CF4-81EE-5BAD5B4010EA}"/>
              </a:ext>
            </a:extLst>
          </p:cNvPr>
          <p:cNvGrpSpPr/>
          <p:nvPr/>
        </p:nvGrpSpPr>
        <p:grpSpPr>
          <a:xfrm>
            <a:off x="2472443" y="4222724"/>
            <a:ext cx="456382" cy="387924"/>
            <a:chOff x="5455479" y="3158599"/>
            <a:chExt cx="762000" cy="647700"/>
          </a:xfrm>
          <a:solidFill>
            <a:srgbClr val="000000"/>
          </a:solidFill>
        </p:grpSpPr>
        <p:sp>
          <p:nvSpPr>
            <p:cNvPr id="94" name="Forma libre: forma 93">
              <a:extLst>
                <a:ext uri="{FF2B5EF4-FFF2-40B4-BE49-F238E27FC236}">
                  <a16:creationId xmlns:a16="http://schemas.microsoft.com/office/drawing/2014/main" id="{29835C6C-3E13-4F4D-91A8-02516046379B}"/>
                </a:ext>
              </a:extLst>
            </p:cNvPr>
            <p:cNvSpPr/>
            <p:nvPr/>
          </p:nvSpPr>
          <p:spPr>
            <a:xfrm>
              <a:off x="574122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95" name="Forma libre: forma 94">
              <a:extLst>
                <a:ext uri="{FF2B5EF4-FFF2-40B4-BE49-F238E27FC236}">
                  <a16:creationId xmlns:a16="http://schemas.microsoft.com/office/drawing/2014/main" id="{DCA3E6F1-F591-404A-A720-D2740091D0D4}"/>
                </a:ext>
              </a:extLst>
            </p:cNvPr>
            <p:cNvSpPr/>
            <p:nvPr/>
          </p:nvSpPr>
          <p:spPr>
            <a:xfrm>
              <a:off x="5741229" y="315859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96" name="Forma libre: forma 95">
              <a:extLst>
                <a:ext uri="{FF2B5EF4-FFF2-40B4-BE49-F238E27FC236}">
                  <a16:creationId xmlns:a16="http://schemas.microsoft.com/office/drawing/2014/main" id="{66919E04-C72B-4989-AF29-5F1949057838}"/>
                </a:ext>
              </a:extLst>
            </p:cNvPr>
            <p:cNvSpPr/>
            <p:nvPr/>
          </p:nvSpPr>
          <p:spPr>
            <a:xfrm>
              <a:off x="545547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97" name="Forma libre: forma 96">
              <a:extLst>
                <a:ext uri="{FF2B5EF4-FFF2-40B4-BE49-F238E27FC236}">
                  <a16:creationId xmlns:a16="http://schemas.microsoft.com/office/drawing/2014/main" id="{F1A7BA41-694D-4428-9B7B-1A0048C34D77}"/>
                </a:ext>
              </a:extLst>
            </p:cNvPr>
            <p:cNvSpPr/>
            <p:nvPr/>
          </p:nvSpPr>
          <p:spPr>
            <a:xfrm>
              <a:off x="602697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98" name="Forma libre: forma 97">
              <a:extLst>
                <a:ext uri="{FF2B5EF4-FFF2-40B4-BE49-F238E27FC236}">
                  <a16:creationId xmlns:a16="http://schemas.microsoft.com/office/drawing/2014/main" id="{6BDF73E7-924D-445C-ACEC-F82F3866E922}"/>
                </a:ext>
              </a:extLst>
            </p:cNvPr>
            <p:cNvSpPr/>
            <p:nvPr/>
          </p:nvSpPr>
          <p:spPr>
            <a:xfrm>
              <a:off x="5531679" y="3330049"/>
              <a:ext cx="609600" cy="304800"/>
            </a:xfrm>
            <a:custGeom>
              <a:avLst/>
              <a:gdLst>
                <a:gd name="connsiteX0" fmla="*/ 323850 w 609600"/>
                <a:gd name="connsiteY0" fmla="*/ 133350 h 304800"/>
                <a:gd name="connsiteX1" fmla="*/ 323850 w 609600"/>
                <a:gd name="connsiteY1" fmla="*/ 0 h 304800"/>
                <a:gd name="connsiteX2" fmla="*/ 285750 w 609600"/>
                <a:gd name="connsiteY2" fmla="*/ 0 h 304800"/>
                <a:gd name="connsiteX3" fmla="*/ 285750 w 609600"/>
                <a:gd name="connsiteY3" fmla="*/ 133350 h 304800"/>
                <a:gd name="connsiteX4" fmla="*/ 0 w 609600"/>
                <a:gd name="connsiteY4" fmla="*/ 133350 h 304800"/>
                <a:gd name="connsiteX5" fmla="*/ 0 w 609600"/>
                <a:gd name="connsiteY5" fmla="*/ 304800 h 304800"/>
                <a:gd name="connsiteX6" fmla="*/ 38100 w 609600"/>
                <a:gd name="connsiteY6" fmla="*/ 304800 h 304800"/>
                <a:gd name="connsiteX7" fmla="*/ 38100 w 609600"/>
                <a:gd name="connsiteY7" fmla="*/ 171450 h 304800"/>
                <a:gd name="connsiteX8" fmla="*/ 285750 w 609600"/>
                <a:gd name="connsiteY8" fmla="*/ 171450 h 304800"/>
                <a:gd name="connsiteX9" fmla="*/ 285750 w 609600"/>
                <a:gd name="connsiteY9" fmla="*/ 304800 h 304800"/>
                <a:gd name="connsiteX10" fmla="*/ 323850 w 609600"/>
                <a:gd name="connsiteY10" fmla="*/ 304800 h 304800"/>
                <a:gd name="connsiteX11" fmla="*/ 323850 w 609600"/>
                <a:gd name="connsiteY11" fmla="*/ 171450 h 304800"/>
                <a:gd name="connsiteX12" fmla="*/ 571500 w 609600"/>
                <a:gd name="connsiteY12" fmla="*/ 171450 h 304800"/>
                <a:gd name="connsiteX13" fmla="*/ 571500 w 609600"/>
                <a:gd name="connsiteY13" fmla="*/ 304800 h 304800"/>
                <a:gd name="connsiteX14" fmla="*/ 609600 w 609600"/>
                <a:gd name="connsiteY14" fmla="*/ 304800 h 304800"/>
                <a:gd name="connsiteX15" fmla="*/ 609600 w 609600"/>
                <a:gd name="connsiteY15" fmla="*/ 1333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 h="304800">
                  <a:moveTo>
                    <a:pt x="323850" y="133350"/>
                  </a:moveTo>
                  <a:lnTo>
                    <a:pt x="323850" y="0"/>
                  </a:lnTo>
                  <a:lnTo>
                    <a:pt x="285750" y="0"/>
                  </a:lnTo>
                  <a:lnTo>
                    <a:pt x="285750" y="133350"/>
                  </a:lnTo>
                  <a:lnTo>
                    <a:pt x="0" y="133350"/>
                  </a:lnTo>
                  <a:lnTo>
                    <a:pt x="0" y="304800"/>
                  </a:lnTo>
                  <a:lnTo>
                    <a:pt x="38100" y="304800"/>
                  </a:lnTo>
                  <a:lnTo>
                    <a:pt x="38100" y="171450"/>
                  </a:lnTo>
                  <a:lnTo>
                    <a:pt x="285750" y="171450"/>
                  </a:lnTo>
                  <a:lnTo>
                    <a:pt x="285750" y="304800"/>
                  </a:lnTo>
                  <a:lnTo>
                    <a:pt x="323850" y="304800"/>
                  </a:lnTo>
                  <a:lnTo>
                    <a:pt x="323850" y="171450"/>
                  </a:lnTo>
                  <a:lnTo>
                    <a:pt x="571500" y="171450"/>
                  </a:lnTo>
                  <a:lnTo>
                    <a:pt x="571500" y="304800"/>
                  </a:lnTo>
                  <a:lnTo>
                    <a:pt x="609600" y="304800"/>
                  </a:lnTo>
                  <a:lnTo>
                    <a:pt x="609600" y="133350"/>
                  </a:lnTo>
                  <a:close/>
                </a:path>
              </a:pathLst>
            </a:custGeom>
            <a:solidFill>
              <a:srgbClr val="000000"/>
            </a:solidFill>
            <a:ln w="9525" cap="flat">
              <a:noFill/>
              <a:prstDash val="solid"/>
              <a:miter/>
            </a:ln>
          </p:spPr>
          <p:txBody>
            <a:bodyPr rtlCol="0" anchor="ctr"/>
            <a:lstStyle/>
            <a:p>
              <a:endParaRPr lang="en-GB"/>
            </a:p>
          </p:txBody>
        </p:sp>
      </p:grpSp>
      <p:sp>
        <p:nvSpPr>
          <p:cNvPr id="99" name="object 41">
            <a:extLst>
              <a:ext uri="{FF2B5EF4-FFF2-40B4-BE49-F238E27FC236}">
                <a16:creationId xmlns:a16="http://schemas.microsoft.com/office/drawing/2014/main" id="{493E1FE6-76DC-4E9E-944F-291A48D45876}"/>
              </a:ext>
            </a:extLst>
          </p:cNvPr>
          <p:cNvSpPr txBox="1"/>
          <p:nvPr/>
        </p:nvSpPr>
        <p:spPr>
          <a:xfrm>
            <a:off x="1837380" y="4751165"/>
            <a:ext cx="1726508" cy="196849"/>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rebuchet MS"/>
                <a:cs typeface="Trebuchet MS"/>
              </a:rPr>
              <a:t>Taxonomies for metrics</a:t>
            </a:r>
            <a:endParaRPr lang="en-GB" sz="1200" b="1" dirty="0">
              <a:latin typeface="Trebuchet MS"/>
              <a:cs typeface="Trebuchet MS"/>
            </a:endParaRPr>
          </a:p>
        </p:txBody>
      </p:sp>
      <p:sp>
        <p:nvSpPr>
          <p:cNvPr id="100" name="Google Shape;187;p21">
            <a:extLst>
              <a:ext uri="{FF2B5EF4-FFF2-40B4-BE49-F238E27FC236}">
                <a16:creationId xmlns:a16="http://schemas.microsoft.com/office/drawing/2014/main" id="{EA179C92-6E38-47D7-951D-FEFA72D06FE3}"/>
              </a:ext>
            </a:extLst>
          </p:cNvPr>
          <p:cNvSpPr/>
          <p:nvPr/>
        </p:nvSpPr>
        <p:spPr>
          <a:xfrm>
            <a:off x="2405150" y="3329353"/>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object 41">
            <a:extLst>
              <a:ext uri="{FF2B5EF4-FFF2-40B4-BE49-F238E27FC236}">
                <a16:creationId xmlns:a16="http://schemas.microsoft.com/office/drawing/2014/main" id="{FA283370-EC65-44E8-9A63-24CC99942B5B}"/>
              </a:ext>
            </a:extLst>
          </p:cNvPr>
          <p:cNvSpPr txBox="1"/>
          <p:nvPr/>
        </p:nvSpPr>
        <p:spPr>
          <a:xfrm>
            <a:off x="2145726" y="3891083"/>
            <a:ext cx="1092704" cy="196849"/>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rebuchet MS"/>
                <a:cs typeface="Trebuchet MS"/>
              </a:rPr>
              <a:t>Metrics analysis</a:t>
            </a:r>
            <a:endParaRPr lang="en-GB" sz="1200" b="1" dirty="0">
              <a:latin typeface="Trebuchet MS"/>
              <a:cs typeface="Trebuchet MS"/>
            </a:endParaRPr>
          </a:p>
        </p:txBody>
      </p:sp>
      <p:cxnSp>
        <p:nvCxnSpPr>
          <p:cNvPr id="102" name="Conector recto de flecha 118">
            <a:extLst>
              <a:ext uri="{FF2B5EF4-FFF2-40B4-BE49-F238E27FC236}">
                <a16:creationId xmlns:a16="http://schemas.microsoft.com/office/drawing/2014/main" id="{48F142BC-5A7B-40A7-8A14-422B5EB7A885}"/>
              </a:ext>
            </a:extLst>
          </p:cNvPr>
          <p:cNvCxnSpPr>
            <a:cxnSpLocks/>
            <a:stCxn id="79" idx="6"/>
            <a:endCxn id="100" idx="2"/>
          </p:cNvCxnSpPr>
          <p:nvPr/>
        </p:nvCxnSpPr>
        <p:spPr>
          <a:xfrm>
            <a:off x="1183692" y="2719094"/>
            <a:ext cx="1221458" cy="903030"/>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4" name="Gráfico 103" descr="Regla">
            <a:extLst>
              <a:ext uri="{FF2B5EF4-FFF2-40B4-BE49-F238E27FC236}">
                <a16:creationId xmlns:a16="http://schemas.microsoft.com/office/drawing/2014/main" id="{DC244D4D-8D70-4158-93EA-C7E10458625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470024" y="3400071"/>
            <a:ext cx="444106" cy="444106"/>
          </a:xfrm>
          <a:prstGeom prst="rect">
            <a:avLst/>
          </a:prstGeom>
        </p:spPr>
      </p:pic>
      <p:sp>
        <p:nvSpPr>
          <p:cNvPr id="35" name="object 41">
            <a:extLst>
              <a:ext uri="{FF2B5EF4-FFF2-40B4-BE49-F238E27FC236}">
                <a16:creationId xmlns:a16="http://schemas.microsoft.com/office/drawing/2014/main" id="{95794268-EFA9-4B7F-A031-80B12E3EFACC}"/>
              </a:ext>
            </a:extLst>
          </p:cNvPr>
          <p:cNvSpPr txBox="1"/>
          <p:nvPr/>
        </p:nvSpPr>
        <p:spPr>
          <a:xfrm>
            <a:off x="1649654" y="1059582"/>
            <a:ext cx="2130258" cy="196849"/>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rebuchet MS"/>
                <a:cs typeface="Trebuchet MS"/>
              </a:rPr>
              <a:t>Metrics in the standards</a:t>
            </a:r>
            <a:endParaRPr lang="en-GB" sz="1200" b="1" dirty="0">
              <a:latin typeface="Trebuchet MS"/>
              <a:cs typeface="Trebuchet MS"/>
            </a:endParaRPr>
          </a:p>
        </p:txBody>
      </p:sp>
    </p:spTree>
    <p:extLst>
      <p:ext uri="{BB962C8B-B14F-4D97-AF65-F5344CB8AC3E}">
        <p14:creationId xmlns:p14="http://schemas.microsoft.com/office/powerpoint/2010/main" val="687599941"/>
      </p:ext>
    </p:extLst>
  </p:cSld>
  <p:clrMapOvr>
    <a:masterClrMapping/>
  </p:clrMapOvr>
  <mc:AlternateContent xmlns:mc="http://schemas.openxmlformats.org/markup-compatibility/2006" xmlns:p14="http://schemas.microsoft.com/office/powerpoint/2010/main">
    <mc:Choice Requires="p14">
      <p:transition spd="slow" p14:dur="2000" advTm="13056"/>
    </mc:Choice>
    <mc:Fallback xmlns="">
      <p:transition spd="slow" advTm="1305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DDDD1107-79E4-477C-B13C-9BACFB9948D2}"/>
              </a:ext>
            </a:extLst>
          </p:cNvPr>
          <p:cNvSpPr>
            <a:spLocks noGrp="1"/>
          </p:cNvSpPr>
          <p:nvPr>
            <p:ph type="title"/>
          </p:nvPr>
        </p:nvSpPr>
        <p:spPr/>
        <p:txBody>
          <a:bodyPr/>
          <a:lstStyle/>
          <a:p>
            <a:r>
              <a:rPr lang="en-GB" dirty="0"/>
              <a:t>Previous Work</a:t>
            </a:r>
          </a:p>
        </p:txBody>
      </p:sp>
      <p:sp>
        <p:nvSpPr>
          <p:cNvPr id="2" name="Marcador de número de diapositiva 1">
            <a:extLst>
              <a:ext uri="{FF2B5EF4-FFF2-40B4-BE49-F238E27FC236}">
                <a16:creationId xmlns:a16="http://schemas.microsoft.com/office/drawing/2014/main" id="{2CB520D8-0EA7-44C1-B20D-9CAD918DEEAD}"/>
              </a:ext>
            </a:extLst>
          </p:cNvPr>
          <p:cNvSpPr>
            <a:spLocks noGrp="1"/>
          </p:cNvSpPr>
          <p:nvPr>
            <p:ph type="sldNum" sz="quarter" idx="20"/>
          </p:nvPr>
        </p:nvSpPr>
        <p:spPr/>
        <p:txBody>
          <a:bodyPr/>
          <a:lstStyle/>
          <a:p>
            <a:pPr>
              <a:defRPr/>
            </a:pPr>
            <a:fld id="{573902B0-774B-DB47-85FF-5E7A4BB2BF29}" type="slidenum">
              <a:rPr lang="en-US" smtClean="0"/>
              <a:pPr>
                <a:defRPr/>
              </a:pPr>
              <a:t>12</a:t>
            </a:fld>
            <a:endParaRPr lang="en-US" dirty="0"/>
          </a:p>
        </p:txBody>
      </p:sp>
      <p:cxnSp>
        <p:nvCxnSpPr>
          <p:cNvPr id="20" name="Conector: angular 19">
            <a:extLst>
              <a:ext uri="{FF2B5EF4-FFF2-40B4-BE49-F238E27FC236}">
                <a16:creationId xmlns:a16="http://schemas.microsoft.com/office/drawing/2014/main" id="{9F090ECD-BD79-4968-BF47-351EF89ED2CD}"/>
              </a:ext>
            </a:extLst>
          </p:cNvPr>
          <p:cNvCxnSpPr>
            <a:cxnSpLocks/>
            <a:stCxn id="89" idx="6"/>
            <a:endCxn id="68" idx="1"/>
          </p:cNvCxnSpPr>
          <p:nvPr/>
        </p:nvCxnSpPr>
        <p:spPr>
          <a:xfrm>
            <a:off x="2987824" y="776289"/>
            <a:ext cx="1587385" cy="1948125"/>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Rectángulo 67">
            <a:extLst>
              <a:ext uri="{FF2B5EF4-FFF2-40B4-BE49-F238E27FC236}">
                <a16:creationId xmlns:a16="http://schemas.microsoft.com/office/drawing/2014/main" id="{FD9281A3-D10A-4134-823B-D0F3C887D73D}"/>
              </a:ext>
            </a:extLst>
          </p:cNvPr>
          <p:cNvSpPr/>
          <p:nvPr/>
        </p:nvSpPr>
        <p:spPr>
          <a:xfrm>
            <a:off x="4575209" y="806688"/>
            <a:ext cx="4173255" cy="38354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bject 41">
            <a:extLst>
              <a:ext uri="{FF2B5EF4-FFF2-40B4-BE49-F238E27FC236}">
                <a16:creationId xmlns:a16="http://schemas.microsoft.com/office/drawing/2014/main" id="{875EE387-8372-437B-9D91-BC28238AA17C}"/>
              </a:ext>
            </a:extLst>
          </p:cNvPr>
          <p:cNvSpPr txBox="1"/>
          <p:nvPr/>
        </p:nvSpPr>
        <p:spPr>
          <a:xfrm rot="16200000">
            <a:off x="-127289" y="2605973"/>
            <a:ext cx="1185310" cy="258404"/>
          </a:xfrm>
          <a:prstGeom prst="rect">
            <a:avLst/>
          </a:prstGeom>
        </p:spPr>
        <p:txBody>
          <a:bodyPr vert="horz" wrap="square" lIns="0" tIns="12065" rIns="0" bIns="0" rtlCol="0">
            <a:spAutoFit/>
          </a:bodyPr>
          <a:lstStyle/>
          <a:p>
            <a:pPr marL="12700" algn="ctr">
              <a:lnSpc>
                <a:spcPct val="100000"/>
              </a:lnSpc>
              <a:spcBef>
                <a:spcPts val="95"/>
              </a:spcBef>
            </a:pPr>
            <a:r>
              <a:rPr lang="es-ES" sz="1600" b="1" dirty="0">
                <a:latin typeface="Trebuchet MS"/>
                <a:cs typeface="Trebuchet MS"/>
              </a:rPr>
              <a:t>LITERATURE</a:t>
            </a:r>
          </a:p>
        </p:txBody>
      </p:sp>
      <p:sp>
        <p:nvSpPr>
          <p:cNvPr id="75" name="object 41">
            <a:extLst>
              <a:ext uri="{FF2B5EF4-FFF2-40B4-BE49-F238E27FC236}">
                <a16:creationId xmlns:a16="http://schemas.microsoft.com/office/drawing/2014/main" id="{7DBE8ACC-3BA6-4B73-8B07-5918C9347C06}"/>
              </a:ext>
            </a:extLst>
          </p:cNvPr>
          <p:cNvSpPr txBox="1"/>
          <p:nvPr/>
        </p:nvSpPr>
        <p:spPr>
          <a:xfrm>
            <a:off x="1992648" y="2977649"/>
            <a:ext cx="1393124" cy="196849"/>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rebuchet MS"/>
                <a:cs typeface="Trebuchet MS"/>
              </a:rPr>
              <a:t>Properties of metrics</a:t>
            </a:r>
            <a:endParaRPr lang="en-GB" sz="1200" b="1" dirty="0">
              <a:latin typeface="Trebuchet MS"/>
              <a:cs typeface="Trebuchet MS"/>
            </a:endParaRPr>
          </a:p>
        </p:txBody>
      </p:sp>
      <p:cxnSp>
        <p:nvCxnSpPr>
          <p:cNvPr id="77" name="Conector recto de flecha 39">
            <a:extLst>
              <a:ext uri="{FF2B5EF4-FFF2-40B4-BE49-F238E27FC236}">
                <a16:creationId xmlns:a16="http://schemas.microsoft.com/office/drawing/2014/main" id="{21BBC81C-7C21-4F5A-8119-4F5C7A77380B}"/>
              </a:ext>
            </a:extLst>
          </p:cNvPr>
          <p:cNvCxnSpPr>
            <a:cxnSpLocks/>
            <a:stCxn id="79" idx="0"/>
            <a:endCxn id="89" idx="2"/>
          </p:cNvCxnSpPr>
          <p:nvPr/>
        </p:nvCxnSpPr>
        <p:spPr>
          <a:xfrm rot="5400000" flipH="1" flipV="1">
            <a:off x="821584" y="845626"/>
            <a:ext cx="1650034" cy="1511361"/>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ector recto de flecha 79">
            <a:extLst>
              <a:ext uri="{FF2B5EF4-FFF2-40B4-BE49-F238E27FC236}">
                <a16:creationId xmlns:a16="http://schemas.microsoft.com/office/drawing/2014/main" id="{91231F78-B339-4E56-BA5D-4D6970541307}"/>
              </a:ext>
            </a:extLst>
          </p:cNvPr>
          <p:cNvCxnSpPr>
            <a:cxnSpLocks/>
            <a:stCxn id="79" idx="4"/>
            <a:endCxn id="92" idx="2"/>
          </p:cNvCxnSpPr>
          <p:nvPr/>
        </p:nvCxnSpPr>
        <p:spPr>
          <a:xfrm rot="16200000" flipH="1">
            <a:off x="917143" y="2985642"/>
            <a:ext cx="1470341" cy="152278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Google Shape;187;p21">
            <a:extLst>
              <a:ext uri="{FF2B5EF4-FFF2-40B4-BE49-F238E27FC236}">
                <a16:creationId xmlns:a16="http://schemas.microsoft.com/office/drawing/2014/main" id="{C3CC800A-FC86-430B-A467-9715F2946B06}"/>
              </a:ext>
            </a:extLst>
          </p:cNvPr>
          <p:cNvSpPr/>
          <p:nvPr/>
        </p:nvSpPr>
        <p:spPr>
          <a:xfrm>
            <a:off x="598150" y="2426323"/>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81" name="Gráfico 80" descr="Libros">
            <a:extLst>
              <a:ext uri="{FF2B5EF4-FFF2-40B4-BE49-F238E27FC236}">
                <a16:creationId xmlns:a16="http://schemas.microsoft.com/office/drawing/2014/main" id="{882B68D5-7726-4EB6-83B1-9B5F9E2F30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5314" y="2442712"/>
            <a:ext cx="560558" cy="560558"/>
          </a:xfrm>
          <a:prstGeom prst="rect">
            <a:avLst/>
          </a:prstGeom>
        </p:spPr>
      </p:pic>
      <p:sp>
        <p:nvSpPr>
          <p:cNvPr id="82" name="object 41">
            <a:extLst>
              <a:ext uri="{FF2B5EF4-FFF2-40B4-BE49-F238E27FC236}">
                <a16:creationId xmlns:a16="http://schemas.microsoft.com/office/drawing/2014/main" id="{4C3C28D7-5877-4B5F-BA76-026FE119C709}"/>
              </a:ext>
            </a:extLst>
          </p:cNvPr>
          <p:cNvSpPr txBox="1"/>
          <p:nvPr/>
        </p:nvSpPr>
        <p:spPr>
          <a:xfrm>
            <a:off x="1649654" y="1059582"/>
            <a:ext cx="2130258" cy="196849"/>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rebuchet MS"/>
                <a:cs typeface="Trebuchet MS"/>
              </a:rPr>
              <a:t>Metrics in the standards</a:t>
            </a:r>
            <a:endParaRPr lang="en-GB" sz="1200" b="1" dirty="0">
              <a:latin typeface="Trebuchet MS"/>
              <a:cs typeface="Trebuchet MS"/>
            </a:endParaRPr>
          </a:p>
        </p:txBody>
      </p:sp>
      <p:sp>
        <p:nvSpPr>
          <p:cNvPr id="83" name="Google Shape;187;p21">
            <a:extLst>
              <a:ext uri="{FF2B5EF4-FFF2-40B4-BE49-F238E27FC236}">
                <a16:creationId xmlns:a16="http://schemas.microsoft.com/office/drawing/2014/main" id="{67D3FDFF-B62F-4003-A916-60348213C4BB}"/>
              </a:ext>
            </a:extLst>
          </p:cNvPr>
          <p:cNvSpPr/>
          <p:nvPr/>
        </p:nvSpPr>
        <p:spPr>
          <a:xfrm>
            <a:off x="2402282" y="2430552"/>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84" name="Gráfico 83" descr="Marca de verificación">
            <a:extLst>
              <a:ext uri="{FF2B5EF4-FFF2-40B4-BE49-F238E27FC236}">
                <a16:creationId xmlns:a16="http://schemas.microsoft.com/office/drawing/2014/main" id="{ED933BDF-323F-40E7-B37F-C693B8424F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71650" y="2549714"/>
            <a:ext cx="446806" cy="446806"/>
          </a:xfrm>
          <a:prstGeom prst="rect">
            <a:avLst/>
          </a:prstGeom>
        </p:spPr>
      </p:pic>
      <p:sp>
        <p:nvSpPr>
          <p:cNvPr id="85" name="Google Shape;187;p21">
            <a:extLst>
              <a:ext uri="{FF2B5EF4-FFF2-40B4-BE49-F238E27FC236}">
                <a16:creationId xmlns:a16="http://schemas.microsoft.com/office/drawing/2014/main" id="{DDF25E88-2150-4897-904E-7A38D03B34B7}"/>
              </a:ext>
            </a:extLst>
          </p:cNvPr>
          <p:cNvSpPr/>
          <p:nvPr/>
        </p:nvSpPr>
        <p:spPr>
          <a:xfrm>
            <a:off x="2402282" y="1381169"/>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object 41">
            <a:extLst>
              <a:ext uri="{FF2B5EF4-FFF2-40B4-BE49-F238E27FC236}">
                <a16:creationId xmlns:a16="http://schemas.microsoft.com/office/drawing/2014/main" id="{29D0BA3D-FE7A-4DBF-BF3A-CAD8C938BEFD}"/>
              </a:ext>
            </a:extLst>
          </p:cNvPr>
          <p:cNvSpPr txBox="1"/>
          <p:nvPr/>
        </p:nvSpPr>
        <p:spPr>
          <a:xfrm>
            <a:off x="2154931" y="1974211"/>
            <a:ext cx="1092704"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rebuchet MS"/>
                <a:cs typeface="Trebuchet MS"/>
              </a:rPr>
              <a:t>Current issues of security metrics</a:t>
            </a:r>
            <a:endParaRPr lang="en-GB" sz="1200" b="1" dirty="0">
              <a:latin typeface="Trebuchet MS"/>
              <a:cs typeface="Trebuchet MS"/>
            </a:endParaRPr>
          </a:p>
        </p:txBody>
      </p:sp>
      <p:cxnSp>
        <p:nvCxnSpPr>
          <p:cNvPr id="87" name="Conector recto de flecha 118">
            <a:extLst>
              <a:ext uri="{FF2B5EF4-FFF2-40B4-BE49-F238E27FC236}">
                <a16:creationId xmlns:a16="http://schemas.microsoft.com/office/drawing/2014/main" id="{B8ECDFDE-1FDA-49E0-977A-FE50BFDBC22E}"/>
              </a:ext>
            </a:extLst>
          </p:cNvPr>
          <p:cNvCxnSpPr>
            <a:cxnSpLocks/>
            <a:stCxn id="79" idx="6"/>
            <a:endCxn id="85" idx="2"/>
          </p:cNvCxnSpPr>
          <p:nvPr/>
        </p:nvCxnSpPr>
        <p:spPr>
          <a:xfrm flipV="1">
            <a:off x="1183692" y="1673940"/>
            <a:ext cx="1218590" cy="1045154"/>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ector recto de flecha 118">
            <a:extLst>
              <a:ext uri="{FF2B5EF4-FFF2-40B4-BE49-F238E27FC236}">
                <a16:creationId xmlns:a16="http://schemas.microsoft.com/office/drawing/2014/main" id="{4A1BE110-5518-48D9-9344-A29670BEE986}"/>
              </a:ext>
            </a:extLst>
          </p:cNvPr>
          <p:cNvCxnSpPr>
            <a:cxnSpLocks/>
            <a:stCxn id="79" idx="6"/>
            <a:endCxn id="83" idx="2"/>
          </p:cNvCxnSpPr>
          <p:nvPr/>
        </p:nvCxnSpPr>
        <p:spPr>
          <a:xfrm>
            <a:off x="1183692" y="2719094"/>
            <a:ext cx="1218590" cy="42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Google Shape;187;p21">
            <a:extLst>
              <a:ext uri="{FF2B5EF4-FFF2-40B4-BE49-F238E27FC236}">
                <a16:creationId xmlns:a16="http://schemas.microsoft.com/office/drawing/2014/main" id="{3799553E-EDF0-4F9B-B61A-B871568CB2DE}"/>
              </a:ext>
            </a:extLst>
          </p:cNvPr>
          <p:cNvSpPr/>
          <p:nvPr/>
        </p:nvSpPr>
        <p:spPr>
          <a:xfrm>
            <a:off x="2402282" y="483518"/>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90" name="Gráfico 89" descr="Documento">
            <a:extLst>
              <a:ext uri="{FF2B5EF4-FFF2-40B4-BE49-F238E27FC236}">
                <a16:creationId xmlns:a16="http://schemas.microsoft.com/office/drawing/2014/main" id="{CC05EDD3-B79F-431D-9257-08884F4FDA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49890" y="536969"/>
            <a:ext cx="478640" cy="478640"/>
          </a:xfrm>
          <a:prstGeom prst="rect">
            <a:avLst/>
          </a:prstGeom>
        </p:spPr>
      </p:pic>
      <p:pic>
        <p:nvPicPr>
          <p:cNvPr id="91" name="Gráfico 90" descr="Portapapeles con todas las cruces">
            <a:extLst>
              <a:ext uri="{FF2B5EF4-FFF2-40B4-BE49-F238E27FC236}">
                <a16:creationId xmlns:a16="http://schemas.microsoft.com/office/drawing/2014/main" id="{7275B8C0-6BBF-4AED-9825-E57F5016D42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13706" y="1380662"/>
            <a:ext cx="562695" cy="562695"/>
          </a:xfrm>
          <a:prstGeom prst="rect">
            <a:avLst/>
          </a:prstGeom>
        </p:spPr>
      </p:pic>
      <p:sp>
        <p:nvSpPr>
          <p:cNvPr id="92" name="Google Shape;187;p21">
            <a:extLst>
              <a:ext uri="{FF2B5EF4-FFF2-40B4-BE49-F238E27FC236}">
                <a16:creationId xmlns:a16="http://schemas.microsoft.com/office/drawing/2014/main" id="{2D2AF1AF-F6EC-4E1F-AB28-DD705E9C5496}"/>
              </a:ext>
            </a:extLst>
          </p:cNvPr>
          <p:cNvSpPr/>
          <p:nvPr/>
        </p:nvSpPr>
        <p:spPr>
          <a:xfrm>
            <a:off x="2413706" y="4189435"/>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3" name="Gráfico 105" descr="Jerarquía">
            <a:extLst>
              <a:ext uri="{FF2B5EF4-FFF2-40B4-BE49-F238E27FC236}">
                <a16:creationId xmlns:a16="http://schemas.microsoft.com/office/drawing/2014/main" id="{2E9AE67F-D081-4CF4-81EE-5BAD5B4010EA}"/>
              </a:ext>
            </a:extLst>
          </p:cNvPr>
          <p:cNvGrpSpPr/>
          <p:nvPr/>
        </p:nvGrpSpPr>
        <p:grpSpPr>
          <a:xfrm>
            <a:off x="2472443" y="4222724"/>
            <a:ext cx="456382" cy="387924"/>
            <a:chOff x="5455479" y="3158599"/>
            <a:chExt cx="762000" cy="647700"/>
          </a:xfrm>
          <a:solidFill>
            <a:srgbClr val="000000"/>
          </a:solidFill>
        </p:grpSpPr>
        <p:sp>
          <p:nvSpPr>
            <p:cNvPr id="94" name="Forma libre: forma 93">
              <a:extLst>
                <a:ext uri="{FF2B5EF4-FFF2-40B4-BE49-F238E27FC236}">
                  <a16:creationId xmlns:a16="http://schemas.microsoft.com/office/drawing/2014/main" id="{29835C6C-3E13-4F4D-91A8-02516046379B}"/>
                </a:ext>
              </a:extLst>
            </p:cNvPr>
            <p:cNvSpPr/>
            <p:nvPr/>
          </p:nvSpPr>
          <p:spPr>
            <a:xfrm>
              <a:off x="574122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95" name="Forma libre: forma 94">
              <a:extLst>
                <a:ext uri="{FF2B5EF4-FFF2-40B4-BE49-F238E27FC236}">
                  <a16:creationId xmlns:a16="http://schemas.microsoft.com/office/drawing/2014/main" id="{DCA3E6F1-F591-404A-A720-D2740091D0D4}"/>
                </a:ext>
              </a:extLst>
            </p:cNvPr>
            <p:cNvSpPr/>
            <p:nvPr/>
          </p:nvSpPr>
          <p:spPr>
            <a:xfrm>
              <a:off x="5741229" y="315859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96" name="Forma libre: forma 95">
              <a:extLst>
                <a:ext uri="{FF2B5EF4-FFF2-40B4-BE49-F238E27FC236}">
                  <a16:creationId xmlns:a16="http://schemas.microsoft.com/office/drawing/2014/main" id="{66919E04-C72B-4989-AF29-5F1949057838}"/>
                </a:ext>
              </a:extLst>
            </p:cNvPr>
            <p:cNvSpPr/>
            <p:nvPr/>
          </p:nvSpPr>
          <p:spPr>
            <a:xfrm>
              <a:off x="545547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97" name="Forma libre: forma 96">
              <a:extLst>
                <a:ext uri="{FF2B5EF4-FFF2-40B4-BE49-F238E27FC236}">
                  <a16:creationId xmlns:a16="http://schemas.microsoft.com/office/drawing/2014/main" id="{F1A7BA41-694D-4428-9B7B-1A0048C34D77}"/>
                </a:ext>
              </a:extLst>
            </p:cNvPr>
            <p:cNvSpPr/>
            <p:nvPr/>
          </p:nvSpPr>
          <p:spPr>
            <a:xfrm>
              <a:off x="602697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98" name="Forma libre: forma 97">
              <a:extLst>
                <a:ext uri="{FF2B5EF4-FFF2-40B4-BE49-F238E27FC236}">
                  <a16:creationId xmlns:a16="http://schemas.microsoft.com/office/drawing/2014/main" id="{6BDF73E7-924D-445C-ACEC-F82F3866E922}"/>
                </a:ext>
              </a:extLst>
            </p:cNvPr>
            <p:cNvSpPr/>
            <p:nvPr/>
          </p:nvSpPr>
          <p:spPr>
            <a:xfrm>
              <a:off x="5531679" y="3330049"/>
              <a:ext cx="609600" cy="304800"/>
            </a:xfrm>
            <a:custGeom>
              <a:avLst/>
              <a:gdLst>
                <a:gd name="connsiteX0" fmla="*/ 323850 w 609600"/>
                <a:gd name="connsiteY0" fmla="*/ 133350 h 304800"/>
                <a:gd name="connsiteX1" fmla="*/ 323850 w 609600"/>
                <a:gd name="connsiteY1" fmla="*/ 0 h 304800"/>
                <a:gd name="connsiteX2" fmla="*/ 285750 w 609600"/>
                <a:gd name="connsiteY2" fmla="*/ 0 h 304800"/>
                <a:gd name="connsiteX3" fmla="*/ 285750 w 609600"/>
                <a:gd name="connsiteY3" fmla="*/ 133350 h 304800"/>
                <a:gd name="connsiteX4" fmla="*/ 0 w 609600"/>
                <a:gd name="connsiteY4" fmla="*/ 133350 h 304800"/>
                <a:gd name="connsiteX5" fmla="*/ 0 w 609600"/>
                <a:gd name="connsiteY5" fmla="*/ 304800 h 304800"/>
                <a:gd name="connsiteX6" fmla="*/ 38100 w 609600"/>
                <a:gd name="connsiteY6" fmla="*/ 304800 h 304800"/>
                <a:gd name="connsiteX7" fmla="*/ 38100 w 609600"/>
                <a:gd name="connsiteY7" fmla="*/ 171450 h 304800"/>
                <a:gd name="connsiteX8" fmla="*/ 285750 w 609600"/>
                <a:gd name="connsiteY8" fmla="*/ 171450 h 304800"/>
                <a:gd name="connsiteX9" fmla="*/ 285750 w 609600"/>
                <a:gd name="connsiteY9" fmla="*/ 304800 h 304800"/>
                <a:gd name="connsiteX10" fmla="*/ 323850 w 609600"/>
                <a:gd name="connsiteY10" fmla="*/ 304800 h 304800"/>
                <a:gd name="connsiteX11" fmla="*/ 323850 w 609600"/>
                <a:gd name="connsiteY11" fmla="*/ 171450 h 304800"/>
                <a:gd name="connsiteX12" fmla="*/ 571500 w 609600"/>
                <a:gd name="connsiteY12" fmla="*/ 171450 h 304800"/>
                <a:gd name="connsiteX13" fmla="*/ 571500 w 609600"/>
                <a:gd name="connsiteY13" fmla="*/ 304800 h 304800"/>
                <a:gd name="connsiteX14" fmla="*/ 609600 w 609600"/>
                <a:gd name="connsiteY14" fmla="*/ 304800 h 304800"/>
                <a:gd name="connsiteX15" fmla="*/ 609600 w 609600"/>
                <a:gd name="connsiteY15" fmla="*/ 1333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 h="304800">
                  <a:moveTo>
                    <a:pt x="323850" y="133350"/>
                  </a:moveTo>
                  <a:lnTo>
                    <a:pt x="323850" y="0"/>
                  </a:lnTo>
                  <a:lnTo>
                    <a:pt x="285750" y="0"/>
                  </a:lnTo>
                  <a:lnTo>
                    <a:pt x="285750" y="133350"/>
                  </a:lnTo>
                  <a:lnTo>
                    <a:pt x="0" y="133350"/>
                  </a:lnTo>
                  <a:lnTo>
                    <a:pt x="0" y="304800"/>
                  </a:lnTo>
                  <a:lnTo>
                    <a:pt x="38100" y="304800"/>
                  </a:lnTo>
                  <a:lnTo>
                    <a:pt x="38100" y="171450"/>
                  </a:lnTo>
                  <a:lnTo>
                    <a:pt x="285750" y="171450"/>
                  </a:lnTo>
                  <a:lnTo>
                    <a:pt x="285750" y="304800"/>
                  </a:lnTo>
                  <a:lnTo>
                    <a:pt x="323850" y="304800"/>
                  </a:lnTo>
                  <a:lnTo>
                    <a:pt x="323850" y="171450"/>
                  </a:lnTo>
                  <a:lnTo>
                    <a:pt x="571500" y="171450"/>
                  </a:lnTo>
                  <a:lnTo>
                    <a:pt x="571500" y="304800"/>
                  </a:lnTo>
                  <a:lnTo>
                    <a:pt x="609600" y="304800"/>
                  </a:lnTo>
                  <a:lnTo>
                    <a:pt x="609600" y="133350"/>
                  </a:lnTo>
                  <a:close/>
                </a:path>
              </a:pathLst>
            </a:custGeom>
            <a:solidFill>
              <a:srgbClr val="000000"/>
            </a:solidFill>
            <a:ln w="9525" cap="flat">
              <a:noFill/>
              <a:prstDash val="solid"/>
              <a:miter/>
            </a:ln>
          </p:spPr>
          <p:txBody>
            <a:bodyPr rtlCol="0" anchor="ctr"/>
            <a:lstStyle/>
            <a:p>
              <a:endParaRPr lang="en-GB"/>
            </a:p>
          </p:txBody>
        </p:sp>
      </p:grpSp>
      <p:sp>
        <p:nvSpPr>
          <p:cNvPr id="99" name="object 41">
            <a:extLst>
              <a:ext uri="{FF2B5EF4-FFF2-40B4-BE49-F238E27FC236}">
                <a16:creationId xmlns:a16="http://schemas.microsoft.com/office/drawing/2014/main" id="{493E1FE6-76DC-4E9E-944F-291A48D45876}"/>
              </a:ext>
            </a:extLst>
          </p:cNvPr>
          <p:cNvSpPr txBox="1"/>
          <p:nvPr/>
        </p:nvSpPr>
        <p:spPr>
          <a:xfrm>
            <a:off x="1837380" y="4751165"/>
            <a:ext cx="1726508" cy="196849"/>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rebuchet MS"/>
                <a:cs typeface="Trebuchet MS"/>
              </a:rPr>
              <a:t>Taxonomies for metrics</a:t>
            </a:r>
            <a:endParaRPr lang="en-GB" sz="1200" b="1" dirty="0">
              <a:latin typeface="Trebuchet MS"/>
              <a:cs typeface="Trebuchet MS"/>
            </a:endParaRPr>
          </a:p>
        </p:txBody>
      </p:sp>
      <p:sp>
        <p:nvSpPr>
          <p:cNvPr id="100" name="Google Shape;187;p21">
            <a:extLst>
              <a:ext uri="{FF2B5EF4-FFF2-40B4-BE49-F238E27FC236}">
                <a16:creationId xmlns:a16="http://schemas.microsoft.com/office/drawing/2014/main" id="{EA179C92-6E38-47D7-951D-FEFA72D06FE3}"/>
              </a:ext>
            </a:extLst>
          </p:cNvPr>
          <p:cNvSpPr/>
          <p:nvPr/>
        </p:nvSpPr>
        <p:spPr>
          <a:xfrm>
            <a:off x="2405150" y="3329353"/>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object 41">
            <a:extLst>
              <a:ext uri="{FF2B5EF4-FFF2-40B4-BE49-F238E27FC236}">
                <a16:creationId xmlns:a16="http://schemas.microsoft.com/office/drawing/2014/main" id="{FA283370-EC65-44E8-9A63-24CC99942B5B}"/>
              </a:ext>
            </a:extLst>
          </p:cNvPr>
          <p:cNvSpPr txBox="1"/>
          <p:nvPr/>
        </p:nvSpPr>
        <p:spPr>
          <a:xfrm>
            <a:off x="2145726" y="3891083"/>
            <a:ext cx="1092704" cy="196849"/>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rebuchet MS"/>
                <a:cs typeface="Trebuchet MS"/>
              </a:rPr>
              <a:t>Metrics analysis</a:t>
            </a:r>
            <a:endParaRPr lang="en-GB" sz="1200" b="1" dirty="0">
              <a:latin typeface="Trebuchet MS"/>
              <a:cs typeface="Trebuchet MS"/>
            </a:endParaRPr>
          </a:p>
        </p:txBody>
      </p:sp>
      <p:cxnSp>
        <p:nvCxnSpPr>
          <p:cNvPr id="102" name="Conector recto de flecha 118">
            <a:extLst>
              <a:ext uri="{FF2B5EF4-FFF2-40B4-BE49-F238E27FC236}">
                <a16:creationId xmlns:a16="http://schemas.microsoft.com/office/drawing/2014/main" id="{48F142BC-5A7B-40A7-8A14-422B5EB7A885}"/>
              </a:ext>
            </a:extLst>
          </p:cNvPr>
          <p:cNvCxnSpPr>
            <a:cxnSpLocks/>
            <a:stCxn id="79" idx="6"/>
            <a:endCxn id="100" idx="2"/>
          </p:cNvCxnSpPr>
          <p:nvPr/>
        </p:nvCxnSpPr>
        <p:spPr>
          <a:xfrm>
            <a:off x="1183692" y="2719094"/>
            <a:ext cx="1221458" cy="903030"/>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4" name="Gráfico 103" descr="Regla">
            <a:extLst>
              <a:ext uri="{FF2B5EF4-FFF2-40B4-BE49-F238E27FC236}">
                <a16:creationId xmlns:a16="http://schemas.microsoft.com/office/drawing/2014/main" id="{DC244D4D-8D70-4158-93EA-C7E10458625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470024" y="3400071"/>
            <a:ext cx="444106" cy="444106"/>
          </a:xfrm>
          <a:prstGeom prst="rect">
            <a:avLst/>
          </a:prstGeom>
        </p:spPr>
      </p:pic>
      <p:sp>
        <p:nvSpPr>
          <p:cNvPr id="105" name="CuadroTexto 104">
            <a:extLst>
              <a:ext uri="{FF2B5EF4-FFF2-40B4-BE49-F238E27FC236}">
                <a16:creationId xmlns:a16="http://schemas.microsoft.com/office/drawing/2014/main" id="{5E8C7295-CA48-4571-8CB3-FEABD5AAE375}"/>
              </a:ext>
            </a:extLst>
          </p:cNvPr>
          <p:cNvSpPr txBox="1"/>
          <p:nvPr/>
        </p:nvSpPr>
        <p:spPr>
          <a:xfrm>
            <a:off x="4572000" y="915566"/>
            <a:ext cx="4176464" cy="3647152"/>
          </a:xfrm>
          <a:prstGeom prst="rect">
            <a:avLst/>
          </a:prstGeom>
          <a:noFill/>
        </p:spPr>
        <p:txBody>
          <a:bodyPr wrap="square">
            <a:spAutoFit/>
          </a:bodyPr>
          <a:lstStyle/>
          <a:p>
            <a:endParaRPr lang="en-GB" sz="700" dirty="0">
              <a:latin typeface="TSTAR PRO" panose="02000806030000020004" pitchFamily="50" charset="0"/>
            </a:endParaRPr>
          </a:p>
          <a:p>
            <a:pPr marL="285750" indent="-285750">
              <a:buFont typeface="Wingdings" panose="05000000000000000000" pitchFamily="2" charset="2"/>
              <a:buChar char="§"/>
            </a:pPr>
            <a:r>
              <a:rPr lang="en-GB" sz="1400" dirty="0">
                <a:highlight>
                  <a:srgbClr val="25EE32"/>
                </a:highlight>
                <a:latin typeface="TSTAR PRO" panose="02000806030000020004" pitchFamily="50" charset="0"/>
              </a:rPr>
              <a:t>IEC 62443:</a:t>
            </a:r>
            <a:r>
              <a:rPr lang="en-GB" sz="1400" dirty="0">
                <a:latin typeface="TSTAR PRO" panose="02000806030000020004" pitchFamily="50" charset="0"/>
              </a:rPr>
              <a:t> </a:t>
            </a:r>
            <a:r>
              <a:rPr lang="en-US" sz="1400" dirty="0">
                <a:highlight>
                  <a:srgbClr val="25EE32"/>
                </a:highlight>
                <a:latin typeface="TSTAR PRO" panose="02000806030000020004" pitchFamily="50" charset="0"/>
              </a:rPr>
              <a:t>conformance metrics</a:t>
            </a:r>
            <a:r>
              <a:rPr lang="en-US" sz="1400" dirty="0">
                <a:latin typeface="TSTAR PRO" panose="02000806030000020004" pitchFamily="50" charset="0"/>
              </a:rPr>
              <a:t> for managing a security program throughout the life cycle of an industrial automation control system.</a:t>
            </a:r>
            <a:endParaRPr lang="en-GB" sz="1400" dirty="0">
              <a:latin typeface="TSTAR PRO" panose="02000806030000020004" pitchFamily="50" charset="0"/>
            </a:endParaRPr>
          </a:p>
          <a:p>
            <a:pPr marL="285750" indent="-285750">
              <a:buFont typeface="Wingdings" panose="05000000000000000000" pitchFamily="2" charset="2"/>
              <a:buChar char="§"/>
            </a:pPr>
            <a:endParaRPr lang="en-GB" sz="1400" dirty="0">
              <a:latin typeface="TSTAR PRO" panose="02000806030000020004" pitchFamily="50" charset="0"/>
            </a:endParaRPr>
          </a:p>
          <a:p>
            <a:pPr marL="285750" indent="-285750">
              <a:buFont typeface="Wingdings" panose="05000000000000000000" pitchFamily="2" charset="2"/>
              <a:buChar char="§"/>
            </a:pPr>
            <a:r>
              <a:rPr lang="en-GB" sz="1400" dirty="0">
                <a:highlight>
                  <a:srgbClr val="25EE32"/>
                </a:highlight>
                <a:latin typeface="TSTAR PRO" panose="02000806030000020004" pitchFamily="50" charset="0"/>
              </a:rPr>
              <a:t>Common Criteria:</a:t>
            </a:r>
            <a:r>
              <a:rPr lang="en-GB" sz="1400" dirty="0">
                <a:latin typeface="TSTAR PRO" panose="02000806030000020004" pitchFamily="50" charset="0"/>
              </a:rPr>
              <a:t> </a:t>
            </a:r>
            <a:r>
              <a:rPr lang="en-US" sz="1400" dirty="0">
                <a:latin typeface="TSTAR PRO" panose="02000806030000020004" pitchFamily="50" charset="0"/>
              </a:rPr>
              <a:t>defines the Evaluation Assurance Levels (</a:t>
            </a:r>
            <a:r>
              <a:rPr lang="en-US" sz="1400" dirty="0">
                <a:highlight>
                  <a:srgbClr val="25EE32"/>
                </a:highlight>
                <a:latin typeface="TSTAR PRO" panose="02000806030000020004" pitchFamily="50" charset="0"/>
              </a:rPr>
              <a:t>EAL</a:t>
            </a:r>
            <a:r>
              <a:rPr lang="en-US" sz="1400" dirty="0">
                <a:latin typeface="TSTAR PRO" panose="02000806030000020004" pitchFamily="50" charset="0"/>
              </a:rPr>
              <a:t>s) as an increasing scale. The highest levels mean that more testing was done, but not necessarily that the product is more secure.</a:t>
            </a:r>
            <a:endParaRPr lang="en-GB" sz="1400" dirty="0">
              <a:latin typeface="TSTAR PRO" panose="02000806030000020004" pitchFamily="50" charset="0"/>
            </a:endParaRPr>
          </a:p>
          <a:p>
            <a:pPr marL="285750" indent="-285750">
              <a:buFont typeface="Wingdings" panose="05000000000000000000" pitchFamily="2" charset="2"/>
              <a:buChar char="§"/>
            </a:pPr>
            <a:endParaRPr lang="en-GB" sz="1400" dirty="0">
              <a:latin typeface="TSTAR PRO" panose="02000806030000020004" pitchFamily="50" charset="0"/>
            </a:endParaRPr>
          </a:p>
          <a:p>
            <a:pPr marL="285750" indent="-285750">
              <a:buFont typeface="Wingdings" panose="05000000000000000000" pitchFamily="2" charset="2"/>
              <a:buChar char="§"/>
            </a:pPr>
            <a:r>
              <a:rPr lang="en-GB" sz="1400" dirty="0">
                <a:highlight>
                  <a:srgbClr val="25EE32"/>
                </a:highlight>
                <a:latin typeface="TSTAR PRO" panose="02000806030000020004" pitchFamily="50" charset="0"/>
              </a:rPr>
              <a:t>NIST:</a:t>
            </a:r>
            <a:r>
              <a:rPr lang="en-GB" sz="1400" dirty="0">
                <a:latin typeface="TSTAR PRO" panose="02000806030000020004" pitchFamily="50" charset="0"/>
              </a:rPr>
              <a:t> </a:t>
            </a:r>
            <a:r>
              <a:rPr lang="en-US" sz="1400" dirty="0">
                <a:latin typeface="TSTAR PRO" panose="02000806030000020004" pitchFamily="50" charset="0"/>
              </a:rPr>
              <a:t>nine security metrics for three different aspects. Address security at the </a:t>
            </a:r>
            <a:r>
              <a:rPr lang="en-US" sz="1400" dirty="0">
                <a:highlight>
                  <a:srgbClr val="25EE32"/>
                </a:highlight>
                <a:latin typeface="TSTAR PRO" panose="02000806030000020004" pitchFamily="50" charset="0"/>
              </a:rPr>
              <a:t>organization level</a:t>
            </a:r>
            <a:r>
              <a:rPr lang="en-US" sz="1400" dirty="0">
                <a:latin typeface="TSTAR PRO" panose="02000806030000020004" pitchFamily="50" charset="0"/>
              </a:rPr>
              <a:t>.</a:t>
            </a:r>
            <a:endParaRPr lang="en-GB" sz="1400" dirty="0">
              <a:latin typeface="TSTAR PRO" panose="02000806030000020004" pitchFamily="50" charset="0"/>
            </a:endParaRPr>
          </a:p>
          <a:p>
            <a:pPr marL="285750" indent="-285750">
              <a:buFont typeface="Wingdings" panose="05000000000000000000" pitchFamily="2" charset="2"/>
              <a:buChar char="§"/>
            </a:pPr>
            <a:endParaRPr lang="en-GB" sz="1400" dirty="0">
              <a:latin typeface="TSTAR PRO" panose="02000806030000020004" pitchFamily="50" charset="0"/>
            </a:endParaRPr>
          </a:p>
          <a:p>
            <a:pPr marL="285750" indent="-285750">
              <a:buFont typeface="Wingdings" panose="05000000000000000000" pitchFamily="2" charset="2"/>
              <a:buChar char="§"/>
            </a:pPr>
            <a:r>
              <a:rPr lang="en-GB" sz="1400" dirty="0">
                <a:highlight>
                  <a:srgbClr val="25EE32"/>
                </a:highlight>
                <a:latin typeface="TSTAR PRO" panose="02000806030000020004" pitchFamily="50" charset="0"/>
              </a:rPr>
              <a:t>OSSTMM:</a:t>
            </a:r>
            <a:r>
              <a:rPr lang="en-GB" sz="1400" dirty="0">
                <a:latin typeface="TSTAR PRO" panose="02000806030000020004" pitchFamily="50" charset="0"/>
              </a:rPr>
              <a:t> </a:t>
            </a:r>
            <a:r>
              <a:rPr lang="en-US" sz="1400" dirty="0">
                <a:latin typeface="TSTAR PRO" panose="02000806030000020004" pitchFamily="50" charset="0"/>
              </a:rPr>
              <a:t>scale measurement of the </a:t>
            </a:r>
            <a:r>
              <a:rPr lang="en-US" sz="1400" dirty="0">
                <a:highlight>
                  <a:srgbClr val="25EE32"/>
                </a:highlight>
                <a:latin typeface="TSTAR PRO" panose="02000806030000020004" pitchFamily="50" charset="0"/>
              </a:rPr>
              <a:t>attack surface</a:t>
            </a:r>
            <a:r>
              <a:rPr lang="en-US" sz="1400" dirty="0">
                <a:latin typeface="TSTAR PRO" panose="02000806030000020004" pitchFamily="50" charset="0"/>
              </a:rPr>
              <a:t>.</a:t>
            </a:r>
            <a:endParaRPr lang="en-GB" sz="1400" dirty="0">
              <a:latin typeface="TSTAR PRO" panose="02000806030000020004" pitchFamily="50" charset="0"/>
            </a:endParaRPr>
          </a:p>
        </p:txBody>
      </p:sp>
    </p:spTree>
    <p:extLst>
      <p:ext uri="{BB962C8B-B14F-4D97-AF65-F5344CB8AC3E}">
        <p14:creationId xmlns:p14="http://schemas.microsoft.com/office/powerpoint/2010/main" val="1301087297"/>
      </p:ext>
    </p:extLst>
  </p:cSld>
  <p:clrMapOvr>
    <a:masterClrMapping/>
  </p:clrMapOvr>
  <mc:AlternateContent xmlns:mc="http://schemas.openxmlformats.org/markup-compatibility/2006" xmlns:p14="http://schemas.microsoft.com/office/powerpoint/2010/main">
    <mc:Choice Requires="p14">
      <p:transition spd="slow" p14:dur="2000" advTm="73063"/>
    </mc:Choice>
    <mc:Fallback xmlns="">
      <p:transition spd="slow" advTm="7306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DDDD1107-79E4-477C-B13C-9BACFB9948D2}"/>
              </a:ext>
            </a:extLst>
          </p:cNvPr>
          <p:cNvSpPr>
            <a:spLocks noGrp="1"/>
          </p:cNvSpPr>
          <p:nvPr>
            <p:ph type="title"/>
          </p:nvPr>
        </p:nvSpPr>
        <p:spPr/>
        <p:txBody>
          <a:bodyPr/>
          <a:lstStyle/>
          <a:p>
            <a:r>
              <a:rPr lang="en-GB" dirty="0"/>
              <a:t>Previous Work</a:t>
            </a:r>
          </a:p>
        </p:txBody>
      </p:sp>
      <p:sp>
        <p:nvSpPr>
          <p:cNvPr id="2" name="Marcador de número de diapositiva 1">
            <a:extLst>
              <a:ext uri="{FF2B5EF4-FFF2-40B4-BE49-F238E27FC236}">
                <a16:creationId xmlns:a16="http://schemas.microsoft.com/office/drawing/2014/main" id="{2CB520D8-0EA7-44C1-B20D-9CAD918DEEAD}"/>
              </a:ext>
            </a:extLst>
          </p:cNvPr>
          <p:cNvSpPr>
            <a:spLocks noGrp="1"/>
          </p:cNvSpPr>
          <p:nvPr>
            <p:ph type="sldNum" sz="quarter" idx="20"/>
          </p:nvPr>
        </p:nvSpPr>
        <p:spPr/>
        <p:txBody>
          <a:bodyPr/>
          <a:lstStyle/>
          <a:p>
            <a:pPr>
              <a:defRPr/>
            </a:pPr>
            <a:fld id="{573902B0-774B-DB47-85FF-5E7A4BB2BF29}" type="slidenum">
              <a:rPr lang="en-US" smtClean="0"/>
              <a:pPr>
                <a:defRPr/>
              </a:pPr>
              <a:t>13</a:t>
            </a:fld>
            <a:endParaRPr lang="en-US" dirty="0"/>
          </a:p>
        </p:txBody>
      </p:sp>
      <p:sp>
        <p:nvSpPr>
          <p:cNvPr id="22" name="object 41">
            <a:extLst>
              <a:ext uri="{FF2B5EF4-FFF2-40B4-BE49-F238E27FC236}">
                <a16:creationId xmlns:a16="http://schemas.microsoft.com/office/drawing/2014/main" id="{70BD7A20-D172-41FD-BEAC-B3D3C72BD6EB}"/>
              </a:ext>
            </a:extLst>
          </p:cNvPr>
          <p:cNvSpPr txBox="1"/>
          <p:nvPr/>
        </p:nvSpPr>
        <p:spPr>
          <a:xfrm rot="16200000">
            <a:off x="-127289" y="2605973"/>
            <a:ext cx="1185310" cy="258404"/>
          </a:xfrm>
          <a:prstGeom prst="rect">
            <a:avLst/>
          </a:prstGeom>
        </p:spPr>
        <p:txBody>
          <a:bodyPr vert="horz" wrap="square" lIns="0" tIns="12065" rIns="0" bIns="0" rtlCol="0">
            <a:spAutoFit/>
          </a:bodyPr>
          <a:lstStyle/>
          <a:p>
            <a:pPr marL="12700" algn="ctr">
              <a:lnSpc>
                <a:spcPct val="100000"/>
              </a:lnSpc>
              <a:spcBef>
                <a:spcPts val="95"/>
              </a:spcBef>
            </a:pPr>
            <a:r>
              <a:rPr lang="es-ES" sz="1600" b="1" dirty="0">
                <a:latin typeface="Trebuchet MS"/>
                <a:cs typeface="Trebuchet MS"/>
              </a:rPr>
              <a:t>LITERATURE</a:t>
            </a:r>
          </a:p>
        </p:txBody>
      </p:sp>
      <p:sp>
        <p:nvSpPr>
          <p:cNvPr id="59" name="object 41">
            <a:extLst>
              <a:ext uri="{FF2B5EF4-FFF2-40B4-BE49-F238E27FC236}">
                <a16:creationId xmlns:a16="http://schemas.microsoft.com/office/drawing/2014/main" id="{E2AC7463-E3E9-4E51-8336-9856FED06CDE}"/>
              </a:ext>
            </a:extLst>
          </p:cNvPr>
          <p:cNvSpPr txBox="1"/>
          <p:nvPr/>
        </p:nvSpPr>
        <p:spPr>
          <a:xfrm>
            <a:off x="1992648" y="2977649"/>
            <a:ext cx="1393124" cy="196849"/>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rebuchet MS"/>
                <a:cs typeface="Trebuchet MS"/>
              </a:rPr>
              <a:t>Properties of metrics</a:t>
            </a:r>
            <a:endParaRPr lang="en-GB" sz="1200" b="1" dirty="0">
              <a:latin typeface="Trebuchet MS"/>
              <a:cs typeface="Trebuchet MS"/>
            </a:endParaRPr>
          </a:p>
        </p:txBody>
      </p:sp>
      <p:cxnSp>
        <p:nvCxnSpPr>
          <p:cNvPr id="40" name="Conector recto de flecha 39">
            <a:extLst>
              <a:ext uri="{FF2B5EF4-FFF2-40B4-BE49-F238E27FC236}">
                <a16:creationId xmlns:a16="http://schemas.microsoft.com/office/drawing/2014/main" id="{75866404-238D-4F67-9867-CD8E3D4840E5}"/>
              </a:ext>
            </a:extLst>
          </p:cNvPr>
          <p:cNvCxnSpPr>
            <a:cxnSpLocks/>
            <a:stCxn id="5" idx="0"/>
            <a:endCxn id="49" idx="2"/>
          </p:cNvCxnSpPr>
          <p:nvPr/>
        </p:nvCxnSpPr>
        <p:spPr>
          <a:xfrm rot="5400000" flipH="1" flipV="1">
            <a:off x="821584" y="845626"/>
            <a:ext cx="1650034" cy="1511361"/>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ector recto de flecha 79">
            <a:extLst>
              <a:ext uri="{FF2B5EF4-FFF2-40B4-BE49-F238E27FC236}">
                <a16:creationId xmlns:a16="http://schemas.microsoft.com/office/drawing/2014/main" id="{346CA645-CE10-4761-B7FE-92853F0185AD}"/>
              </a:ext>
            </a:extLst>
          </p:cNvPr>
          <p:cNvCxnSpPr>
            <a:cxnSpLocks/>
            <a:stCxn id="5" idx="4"/>
            <a:endCxn id="66" idx="2"/>
          </p:cNvCxnSpPr>
          <p:nvPr/>
        </p:nvCxnSpPr>
        <p:spPr>
          <a:xfrm rot="16200000" flipH="1">
            <a:off x="917143" y="2985642"/>
            <a:ext cx="1470341" cy="152278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Google Shape;187;p21">
            <a:extLst>
              <a:ext uri="{FF2B5EF4-FFF2-40B4-BE49-F238E27FC236}">
                <a16:creationId xmlns:a16="http://schemas.microsoft.com/office/drawing/2014/main" id="{EA46447E-D9D5-445B-BBD3-A3088AFBFAB4}"/>
              </a:ext>
            </a:extLst>
          </p:cNvPr>
          <p:cNvSpPr/>
          <p:nvPr/>
        </p:nvSpPr>
        <p:spPr>
          <a:xfrm>
            <a:off x="598150" y="2426323"/>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 name="Gráfico 9" descr="Libros">
            <a:extLst>
              <a:ext uri="{FF2B5EF4-FFF2-40B4-BE49-F238E27FC236}">
                <a16:creationId xmlns:a16="http://schemas.microsoft.com/office/drawing/2014/main" id="{01FE404C-BF78-4595-97C2-6694594CF9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5314" y="2442712"/>
            <a:ext cx="560558" cy="560558"/>
          </a:xfrm>
          <a:prstGeom prst="rect">
            <a:avLst/>
          </a:prstGeom>
        </p:spPr>
      </p:pic>
      <p:sp>
        <p:nvSpPr>
          <p:cNvPr id="57" name="Google Shape;187;p21">
            <a:extLst>
              <a:ext uri="{FF2B5EF4-FFF2-40B4-BE49-F238E27FC236}">
                <a16:creationId xmlns:a16="http://schemas.microsoft.com/office/drawing/2014/main" id="{4CFC31DA-273D-4C90-90B1-B6D7AFBC22D1}"/>
              </a:ext>
            </a:extLst>
          </p:cNvPr>
          <p:cNvSpPr/>
          <p:nvPr/>
        </p:nvSpPr>
        <p:spPr>
          <a:xfrm>
            <a:off x="2402282" y="2430552"/>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4" name="Gráfico 13" descr="Marca de verificación">
            <a:extLst>
              <a:ext uri="{FF2B5EF4-FFF2-40B4-BE49-F238E27FC236}">
                <a16:creationId xmlns:a16="http://schemas.microsoft.com/office/drawing/2014/main" id="{D7C8D110-B78C-4384-8D85-862E824239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71650" y="2549714"/>
            <a:ext cx="446806" cy="446806"/>
          </a:xfrm>
          <a:prstGeom prst="rect">
            <a:avLst/>
          </a:prstGeom>
        </p:spPr>
      </p:pic>
      <p:sp>
        <p:nvSpPr>
          <p:cNvPr id="115" name="Google Shape;187;p21">
            <a:extLst>
              <a:ext uri="{FF2B5EF4-FFF2-40B4-BE49-F238E27FC236}">
                <a16:creationId xmlns:a16="http://schemas.microsoft.com/office/drawing/2014/main" id="{2808DA7D-73DD-4D25-B6A3-D52C42284A93}"/>
              </a:ext>
            </a:extLst>
          </p:cNvPr>
          <p:cNvSpPr/>
          <p:nvPr/>
        </p:nvSpPr>
        <p:spPr>
          <a:xfrm>
            <a:off x="2402282" y="1381169"/>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object 41">
            <a:extLst>
              <a:ext uri="{FF2B5EF4-FFF2-40B4-BE49-F238E27FC236}">
                <a16:creationId xmlns:a16="http://schemas.microsoft.com/office/drawing/2014/main" id="{2CD185AA-C87F-433C-83F3-B697A49C99C1}"/>
              </a:ext>
            </a:extLst>
          </p:cNvPr>
          <p:cNvSpPr txBox="1"/>
          <p:nvPr/>
        </p:nvSpPr>
        <p:spPr>
          <a:xfrm>
            <a:off x="2154931" y="1974211"/>
            <a:ext cx="1092704"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rebuchet MS"/>
                <a:cs typeface="Trebuchet MS"/>
              </a:rPr>
              <a:t>Current issues of security metrics</a:t>
            </a:r>
            <a:endParaRPr lang="en-GB" sz="1200" b="1" dirty="0">
              <a:latin typeface="Trebuchet MS"/>
              <a:cs typeface="Trebuchet MS"/>
            </a:endParaRPr>
          </a:p>
        </p:txBody>
      </p:sp>
      <p:cxnSp>
        <p:nvCxnSpPr>
          <p:cNvPr id="119" name="Conector recto de flecha 118">
            <a:extLst>
              <a:ext uri="{FF2B5EF4-FFF2-40B4-BE49-F238E27FC236}">
                <a16:creationId xmlns:a16="http://schemas.microsoft.com/office/drawing/2014/main" id="{504E969F-10D8-44F6-83D6-EE91D3346271}"/>
              </a:ext>
            </a:extLst>
          </p:cNvPr>
          <p:cNvCxnSpPr>
            <a:cxnSpLocks/>
            <a:stCxn id="5" idx="6"/>
            <a:endCxn id="115" idx="2"/>
          </p:cNvCxnSpPr>
          <p:nvPr/>
        </p:nvCxnSpPr>
        <p:spPr>
          <a:xfrm flipV="1">
            <a:off x="1183692" y="1673940"/>
            <a:ext cx="1218590" cy="1045154"/>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Conector recto de flecha 118">
            <a:extLst>
              <a:ext uri="{FF2B5EF4-FFF2-40B4-BE49-F238E27FC236}">
                <a16:creationId xmlns:a16="http://schemas.microsoft.com/office/drawing/2014/main" id="{42C497B9-EE4D-4C37-9621-463892725045}"/>
              </a:ext>
            </a:extLst>
          </p:cNvPr>
          <p:cNvCxnSpPr>
            <a:cxnSpLocks/>
            <a:stCxn id="5" idx="6"/>
            <a:endCxn id="57" idx="2"/>
          </p:cNvCxnSpPr>
          <p:nvPr/>
        </p:nvCxnSpPr>
        <p:spPr>
          <a:xfrm>
            <a:off x="1183692" y="2719094"/>
            <a:ext cx="1218590" cy="42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Google Shape;187;p21">
            <a:extLst>
              <a:ext uri="{FF2B5EF4-FFF2-40B4-BE49-F238E27FC236}">
                <a16:creationId xmlns:a16="http://schemas.microsoft.com/office/drawing/2014/main" id="{D29EEA26-5C93-438A-B2E4-D4E777682722}"/>
              </a:ext>
            </a:extLst>
          </p:cNvPr>
          <p:cNvSpPr/>
          <p:nvPr/>
        </p:nvSpPr>
        <p:spPr>
          <a:xfrm>
            <a:off x="2402282" y="483518"/>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8" name="Gráfico 7" descr="Documento">
            <a:extLst>
              <a:ext uri="{FF2B5EF4-FFF2-40B4-BE49-F238E27FC236}">
                <a16:creationId xmlns:a16="http://schemas.microsoft.com/office/drawing/2014/main" id="{048B0C42-3E7D-4DD1-9824-D4F4C8F3445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49890" y="536969"/>
            <a:ext cx="478640" cy="478640"/>
          </a:xfrm>
          <a:prstGeom prst="rect">
            <a:avLst/>
          </a:prstGeom>
        </p:spPr>
      </p:pic>
      <p:pic>
        <p:nvPicPr>
          <p:cNvPr id="15" name="Gráfico 14" descr="Portapapeles con todas las cruces">
            <a:extLst>
              <a:ext uri="{FF2B5EF4-FFF2-40B4-BE49-F238E27FC236}">
                <a16:creationId xmlns:a16="http://schemas.microsoft.com/office/drawing/2014/main" id="{E513A236-7CDC-41D0-9DED-10DAA21C809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13706" y="1380662"/>
            <a:ext cx="562695" cy="562695"/>
          </a:xfrm>
          <a:prstGeom prst="rect">
            <a:avLst/>
          </a:prstGeom>
        </p:spPr>
      </p:pic>
      <p:sp>
        <p:nvSpPr>
          <p:cNvPr id="66" name="Google Shape;187;p21">
            <a:extLst>
              <a:ext uri="{FF2B5EF4-FFF2-40B4-BE49-F238E27FC236}">
                <a16:creationId xmlns:a16="http://schemas.microsoft.com/office/drawing/2014/main" id="{AE82D358-F6E0-4441-A607-E2063F5642BD}"/>
              </a:ext>
            </a:extLst>
          </p:cNvPr>
          <p:cNvSpPr/>
          <p:nvPr/>
        </p:nvSpPr>
        <p:spPr>
          <a:xfrm>
            <a:off x="2413706" y="4189435"/>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7" name="Gráfico 105" descr="Jerarquía">
            <a:extLst>
              <a:ext uri="{FF2B5EF4-FFF2-40B4-BE49-F238E27FC236}">
                <a16:creationId xmlns:a16="http://schemas.microsoft.com/office/drawing/2014/main" id="{A76C9292-E8B7-484D-9A50-11069EFBFF0F}"/>
              </a:ext>
            </a:extLst>
          </p:cNvPr>
          <p:cNvGrpSpPr/>
          <p:nvPr/>
        </p:nvGrpSpPr>
        <p:grpSpPr>
          <a:xfrm>
            <a:off x="2472443" y="4222724"/>
            <a:ext cx="456382" cy="387924"/>
            <a:chOff x="5455479" y="3158599"/>
            <a:chExt cx="762000" cy="647700"/>
          </a:xfrm>
          <a:solidFill>
            <a:srgbClr val="000000"/>
          </a:solidFill>
        </p:grpSpPr>
        <p:sp>
          <p:nvSpPr>
            <p:cNvPr id="70" name="Forma libre: forma 69">
              <a:extLst>
                <a:ext uri="{FF2B5EF4-FFF2-40B4-BE49-F238E27FC236}">
                  <a16:creationId xmlns:a16="http://schemas.microsoft.com/office/drawing/2014/main" id="{575D814E-18DB-4158-8ACF-762BC6CAEED2}"/>
                </a:ext>
              </a:extLst>
            </p:cNvPr>
            <p:cNvSpPr/>
            <p:nvPr/>
          </p:nvSpPr>
          <p:spPr>
            <a:xfrm>
              <a:off x="574122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71" name="Forma libre: forma 70">
              <a:extLst>
                <a:ext uri="{FF2B5EF4-FFF2-40B4-BE49-F238E27FC236}">
                  <a16:creationId xmlns:a16="http://schemas.microsoft.com/office/drawing/2014/main" id="{9B76FF8E-698C-4792-813D-6253F5246804}"/>
                </a:ext>
              </a:extLst>
            </p:cNvPr>
            <p:cNvSpPr/>
            <p:nvPr/>
          </p:nvSpPr>
          <p:spPr>
            <a:xfrm>
              <a:off x="5741229" y="315859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72" name="Forma libre: forma 71">
              <a:extLst>
                <a:ext uri="{FF2B5EF4-FFF2-40B4-BE49-F238E27FC236}">
                  <a16:creationId xmlns:a16="http://schemas.microsoft.com/office/drawing/2014/main" id="{429C2502-DA59-4CB5-8D92-7923B0503392}"/>
                </a:ext>
              </a:extLst>
            </p:cNvPr>
            <p:cNvSpPr/>
            <p:nvPr/>
          </p:nvSpPr>
          <p:spPr>
            <a:xfrm>
              <a:off x="545547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73" name="Forma libre: forma 72">
              <a:extLst>
                <a:ext uri="{FF2B5EF4-FFF2-40B4-BE49-F238E27FC236}">
                  <a16:creationId xmlns:a16="http://schemas.microsoft.com/office/drawing/2014/main" id="{A5BBE54E-A480-4FAF-A51E-5E15FFD53856}"/>
                </a:ext>
              </a:extLst>
            </p:cNvPr>
            <p:cNvSpPr/>
            <p:nvPr/>
          </p:nvSpPr>
          <p:spPr>
            <a:xfrm>
              <a:off x="602697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74" name="Forma libre: forma 73">
              <a:extLst>
                <a:ext uri="{FF2B5EF4-FFF2-40B4-BE49-F238E27FC236}">
                  <a16:creationId xmlns:a16="http://schemas.microsoft.com/office/drawing/2014/main" id="{1E66B10F-A04B-4EAA-93BF-525E08E29B7B}"/>
                </a:ext>
              </a:extLst>
            </p:cNvPr>
            <p:cNvSpPr/>
            <p:nvPr/>
          </p:nvSpPr>
          <p:spPr>
            <a:xfrm>
              <a:off x="5531679" y="3330049"/>
              <a:ext cx="609600" cy="304800"/>
            </a:xfrm>
            <a:custGeom>
              <a:avLst/>
              <a:gdLst>
                <a:gd name="connsiteX0" fmla="*/ 323850 w 609600"/>
                <a:gd name="connsiteY0" fmla="*/ 133350 h 304800"/>
                <a:gd name="connsiteX1" fmla="*/ 323850 w 609600"/>
                <a:gd name="connsiteY1" fmla="*/ 0 h 304800"/>
                <a:gd name="connsiteX2" fmla="*/ 285750 w 609600"/>
                <a:gd name="connsiteY2" fmla="*/ 0 h 304800"/>
                <a:gd name="connsiteX3" fmla="*/ 285750 w 609600"/>
                <a:gd name="connsiteY3" fmla="*/ 133350 h 304800"/>
                <a:gd name="connsiteX4" fmla="*/ 0 w 609600"/>
                <a:gd name="connsiteY4" fmla="*/ 133350 h 304800"/>
                <a:gd name="connsiteX5" fmla="*/ 0 w 609600"/>
                <a:gd name="connsiteY5" fmla="*/ 304800 h 304800"/>
                <a:gd name="connsiteX6" fmla="*/ 38100 w 609600"/>
                <a:gd name="connsiteY6" fmla="*/ 304800 h 304800"/>
                <a:gd name="connsiteX7" fmla="*/ 38100 w 609600"/>
                <a:gd name="connsiteY7" fmla="*/ 171450 h 304800"/>
                <a:gd name="connsiteX8" fmla="*/ 285750 w 609600"/>
                <a:gd name="connsiteY8" fmla="*/ 171450 h 304800"/>
                <a:gd name="connsiteX9" fmla="*/ 285750 w 609600"/>
                <a:gd name="connsiteY9" fmla="*/ 304800 h 304800"/>
                <a:gd name="connsiteX10" fmla="*/ 323850 w 609600"/>
                <a:gd name="connsiteY10" fmla="*/ 304800 h 304800"/>
                <a:gd name="connsiteX11" fmla="*/ 323850 w 609600"/>
                <a:gd name="connsiteY11" fmla="*/ 171450 h 304800"/>
                <a:gd name="connsiteX12" fmla="*/ 571500 w 609600"/>
                <a:gd name="connsiteY12" fmla="*/ 171450 h 304800"/>
                <a:gd name="connsiteX13" fmla="*/ 571500 w 609600"/>
                <a:gd name="connsiteY13" fmla="*/ 304800 h 304800"/>
                <a:gd name="connsiteX14" fmla="*/ 609600 w 609600"/>
                <a:gd name="connsiteY14" fmla="*/ 304800 h 304800"/>
                <a:gd name="connsiteX15" fmla="*/ 609600 w 609600"/>
                <a:gd name="connsiteY15" fmla="*/ 1333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 h="304800">
                  <a:moveTo>
                    <a:pt x="323850" y="133350"/>
                  </a:moveTo>
                  <a:lnTo>
                    <a:pt x="323850" y="0"/>
                  </a:lnTo>
                  <a:lnTo>
                    <a:pt x="285750" y="0"/>
                  </a:lnTo>
                  <a:lnTo>
                    <a:pt x="285750" y="133350"/>
                  </a:lnTo>
                  <a:lnTo>
                    <a:pt x="0" y="133350"/>
                  </a:lnTo>
                  <a:lnTo>
                    <a:pt x="0" y="304800"/>
                  </a:lnTo>
                  <a:lnTo>
                    <a:pt x="38100" y="304800"/>
                  </a:lnTo>
                  <a:lnTo>
                    <a:pt x="38100" y="171450"/>
                  </a:lnTo>
                  <a:lnTo>
                    <a:pt x="285750" y="171450"/>
                  </a:lnTo>
                  <a:lnTo>
                    <a:pt x="285750" y="304800"/>
                  </a:lnTo>
                  <a:lnTo>
                    <a:pt x="323850" y="304800"/>
                  </a:lnTo>
                  <a:lnTo>
                    <a:pt x="323850" y="171450"/>
                  </a:lnTo>
                  <a:lnTo>
                    <a:pt x="571500" y="171450"/>
                  </a:lnTo>
                  <a:lnTo>
                    <a:pt x="571500" y="304800"/>
                  </a:lnTo>
                  <a:lnTo>
                    <a:pt x="609600" y="304800"/>
                  </a:lnTo>
                  <a:lnTo>
                    <a:pt x="609600" y="133350"/>
                  </a:lnTo>
                  <a:close/>
                </a:path>
              </a:pathLst>
            </a:custGeom>
            <a:solidFill>
              <a:srgbClr val="000000"/>
            </a:solidFill>
            <a:ln w="9525" cap="flat">
              <a:noFill/>
              <a:prstDash val="solid"/>
              <a:miter/>
            </a:ln>
          </p:spPr>
          <p:txBody>
            <a:bodyPr rtlCol="0" anchor="ctr"/>
            <a:lstStyle/>
            <a:p>
              <a:endParaRPr lang="en-GB"/>
            </a:p>
          </p:txBody>
        </p:sp>
      </p:grpSp>
      <p:sp>
        <p:nvSpPr>
          <p:cNvPr id="76" name="object 41">
            <a:extLst>
              <a:ext uri="{FF2B5EF4-FFF2-40B4-BE49-F238E27FC236}">
                <a16:creationId xmlns:a16="http://schemas.microsoft.com/office/drawing/2014/main" id="{DECA74C0-FB73-4E06-82BF-0ED8EAF1689E}"/>
              </a:ext>
            </a:extLst>
          </p:cNvPr>
          <p:cNvSpPr txBox="1"/>
          <p:nvPr/>
        </p:nvSpPr>
        <p:spPr>
          <a:xfrm>
            <a:off x="1837380" y="4751165"/>
            <a:ext cx="1726508" cy="196849"/>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rebuchet MS"/>
                <a:cs typeface="Trebuchet MS"/>
              </a:rPr>
              <a:t>Taxonomies for metrics</a:t>
            </a:r>
            <a:endParaRPr lang="en-GB" sz="1200" b="1" dirty="0">
              <a:latin typeface="Trebuchet MS"/>
              <a:cs typeface="Trebuchet MS"/>
            </a:endParaRPr>
          </a:p>
        </p:txBody>
      </p:sp>
      <p:cxnSp>
        <p:nvCxnSpPr>
          <p:cNvPr id="20" name="Conector: angular 19">
            <a:extLst>
              <a:ext uri="{FF2B5EF4-FFF2-40B4-BE49-F238E27FC236}">
                <a16:creationId xmlns:a16="http://schemas.microsoft.com/office/drawing/2014/main" id="{9F090ECD-BD79-4968-BF47-351EF89ED2CD}"/>
              </a:ext>
            </a:extLst>
          </p:cNvPr>
          <p:cNvCxnSpPr>
            <a:cxnSpLocks/>
            <a:stCxn id="15" idx="3"/>
            <a:endCxn id="43" idx="1"/>
          </p:cNvCxnSpPr>
          <p:nvPr/>
        </p:nvCxnSpPr>
        <p:spPr>
          <a:xfrm>
            <a:off x="2976401" y="1662010"/>
            <a:ext cx="1598808" cy="1062404"/>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Google Shape;187;p21">
            <a:extLst>
              <a:ext uri="{FF2B5EF4-FFF2-40B4-BE49-F238E27FC236}">
                <a16:creationId xmlns:a16="http://schemas.microsoft.com/office/drawing/2014/main" id="{0C16C647-8BDE-49AA-A510-45CF584BAD40}"/>
              </a:ext>
            </a:extLst>
          </p:cNvPr>
          <p:cNvSpPr/>
          <p:nvPr/>
        </p:nvSpPr>
        <p:spPr>
          <a:xfrm>
            <a:off x="2405150" y="3329353"/>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object 41">
            <a:extLst>
              <a:ext uri="{FF2B5EF4-FFF2-40B4-BE49-F238E27FC236}">
                <a16:creationId xmlns:a16="http://schemas.microsoft.com/office/drawing/2014/main" id="{4660E49F-B7D0-48C7-BEFA-A781AD9B70FC}"/>
              </a:ext>
            </a:extLst>
          </p:cNvPr>
          <p:cNvSpPr txBox="1"/>
          <p:nvPr/>
        </p:nvSpPr>
        <p:spPr>
          <a:xfrm>
            <a:off x="2145726" y="3891083"/>
            <a:ext cx="1092704" cy="196849"/>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rebuchet MS"/>
                <a:cs typeface="Trebuchet MS"/>
              </a:rPr>
              <a:t>Metrics analysis</a:t>
            </a:r>
            <a:endParaRPr lang="en-GB" sz="1200" b="1" dirty="0">
              <a:latin typeface="Trebuchet MS"/>
              <a:cs typeface="Trebuchet MS"/>
            </a:endParaRPr>
          </a:p>
        </p:txBody>
      </p:sp>
      <p:cxnSp>
        <p:nvCxnSpPr>
          <p:cNvPr id="56" name="Conector recto de flecha 118">
            <a:extLst>
              <a:ext uri="{FF2B5EF4-FFF2-40B4-BE49-F238E27FC236}">
                <a16:creationId xmlns:a16="http://schemas.microsoft.com/office/drawing/2014/main" id="{D302CE89-71A9-4728-A2A5-41BD896BE689}"/>
              </a:ext>
            </a:extLst>
          </p:cNvPr>
          <p:cNvCxnSpPr>
            <a:cxnSpLocks/>
            <a:stCxn id="5" idx="6"/>
            <a:endCxn id="47" idx="2"/>
          </p:cNvCxnSpPr>
          <p:nvPr/>
        </p:nvCxnSpPr>
        <p:spPr>
          <a:xfrm>
            <a:off x="1183692" y="2719094"/>
            <a:ext cx="1221458" cy="903030"/>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5" name="Gráfico 24" descr="Regla">
            <a:extLst>
              <a:ext uri="{FF2B5EF4-FFF2-40B4-BE49-F238E27FC236}">
                <a16:creationId xmlns:a16="http://schemas.microsoft.com/office/drawing/2014/main" id="{C1C8F477-884B-41F4-8BBD-66287398BEE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470024" y="3400071"/>
            <a:ext cx="444106" cy="444106"/>
          </a:xfrm>
          <a:prstGeom prst="rect">
            <a:avLst/>
          </a:prstGeom>
        </p:spPr>
      </p:pic>
      <p:sp>
        <p:nvSpPr>
          <p:cNvPr id="41" name="CuadroTexto 40">
            <a:extLst>
              <a:ext uri="{FF2B5EF4-FFF2-40B4-BE49-F238E27FC236}">
                <a16:creationId xmlns:a16="http://schemas.microsoft.com/office/drawing/2014/main" id="{208AADBE-4689-4E13-988D-A147D72A0B89}"/>
              </a:ext>
            </a:extLst>
          </p:cNvPr>
          <p:cNvSpPr txBox="1"/>
          <p:nvPr/>
        </p:nvSpPr>
        <p:spPr>
          <a:xfrm>
            <a:off x="4572000" y="924672"/>
            <a:ext cx="4176464" cy="3539430"/>
          </a:xfrm>
          <a:prstGeom prst="rect">
            <a:avLst/>
          </a:prstGeom>
          <a:noFill/>
        </p:spPr>
        <p:txBody>
          <a:bodyPr wrap="square">
            <a:spAutoFit/>
          </a:bodyPr>
          <a:lstStyle/>
          <a:p>
            <a:pPr marL="285750" indent="-285750">
              <a:buFont typeface="Wingdings" panose="05000000000000000000" pitchFamily="2" charset="2"/>
              <a:buChar char="§"/>
            </a:pPr>
            <a:r>
              <a:rPr lang="en-GB" sz="1400" dirty="0">
                <a:latin typeface="TSTAR PRO" panose="02000806030000020004" pitchFamily="50" charset="0"/>
              </a:rPr>
              <a:t>Lack of a solid </a:t>
            </a:r>
            <a:r>
              <a:rPr lang="en-GB" sz="1400" dirty="0">
                <a:highlight>
                  <a:srgbClr val="25EE32"/>
                </a:highlight>
                <a:latin typeface="TSTAR PRO" panose="02000806030000020004" pitchFamily="50" charset="0"/>
              </a:rPr>
              <a:t>theoretical foundation</a:t>
            </a:r>
            <a:r>
              <a:rPr lang="en-GB" sz="1400" dirty="0">
                <a:latin typeface="TSTAR PRO" panose="02000806030000020004" pitchFamily="50" charset="0"/>
              </a:rPr>
              <a:t> in support of the claimed correlation.</a:t>
            </a:r>
          </a:p>
          <a:p>
            <a:endParaRPr lang="en-GB" sz="1400" dirty="0">
              <a:latin typeface="TSTAR PRO" panose="02000806030000020004" pitchFamily="50" charset="0"/>
            </a:endParaRPr>
          </a:p>
          <a:p>
            <a:pPr marL="285750" indent="-285750">
              <a:buFont typeface="Wingdings" panose="05000000000000000000" pitchFamily="2" charset="2"/>
              <a:buChar char="§"/>
            </a:pPr>
            <a:r>
              <a:rPr lang="en-GB" sz="1400" dirty="0">
                <a:latin typeface="TSTAR PRO" panose="02000806030000020004" pitchFamily="50" charset="0"/>
              </a:rPr>
              <a:t>Lack of the </a:t>
            </a:r>
            <a:r>
              <a:rPr lang="en-GB" sz="1400" dirty="0">
                <a:highlight>
                  <a:srgbClr val="25EE32"/>
                </a:highlight>
                <a:latin typeface="TSTAR PRO" panose="02000806030000020004" pitchFamily="50" charset="0"/>
              </a:rPr>
              <a:t>scale, unit and reference</a:t>
            </a:r>
            <a:r>
              <a:rPr lang="en-GB" sz="1400" dirty="0">
                <a:latin typeface="TSTAR PRO" panose="02000806030000020004" pitchFamily="50" charset="0"/>
              </a:rPr>
              <a:t> values for comparing and interpreting results.</a:t>
            </a:r>
          </a:p>
          <a:p>
            <a:endParaRPr lang="en-GB" sz="1400" dirty="0">
              <a:latin typeface="TSTAR PRO" panose="02000806030000020004" pitchFamily="50" charset="0"/>
            </a:endParaRPr>
          </a:p>
          <a:p>
            <a:pPr marL="285750" indent="-285750">
              <a:buFont typeface="Wingdings" panose="05000000000000000000" pitchFamily="2" charset="2"/>
              <a:buChar char="§"/>
            </a:pPr>
            <a:r>
              <a:rPr lang="en-GB" sz="1400" dirty="0">
                <a:latin typeface="TSTAR PRO" panose="02000806030000020004" pitchFamily="50" charset="0"/>
              </a:rPr>
              <a:t>Lack of available </a:t>
            </a:r>
            <a:r>
              <a:rPr lang="en-GB" sz="1400" dirty="0">
                <a:highlight>
                  <a:srgbClr val="25EE32"/>
                </a:highlight>
                <a:latin typeface="TSTAR PRO" panose="02000806030000020004" pitchFamily="50" charset="0"/>
              </a:rPr>
              <a:t>implementations</a:t>
            </a:r>
            <a:r>
              <a:rPr lang="en-GB" sz="1400" dirty="0">
                <a:latin typeface="TSTAR PRO" panose="02000806030000020004" pitchFamily="50" charset="0"/>
              </a:rPr>
              <a:t>.</a:t>
            </a:r>
          </a:p>
          <a:p>
            <a:endParaRPr lang="en-GB" sz="1400" dirty="0">
              <a:latin typeface="TSTAR PRO" panose="02000806030000020004" pitchFamily="50" charset="0"/>
            </a:endParaRPr>
          </a:p>
          <a:p>
            <a:pPr marL="285750" indent="-285750">
              <a:buFont typeface="Wingdings" panose="05000000000000000000" pitchFamily="2" charset="2"/>
              <a:buChar char="§"/>
            </a:pPr>
            <a:r>
              <a:rPr lang="en-GB" sz="1400" dirty="0">
                <a:latin typeface="TSTAR PRO" panose="02000806030000020004" pitchFamily="50" charset="0"/>
              </a:rPr>
              <a:t>Lack of </a:t>
            </a:r>
            <a:r>
              <a:rPr lang="en-GB" sz="1400" dirty="0">
                <a:highlight>
                  <a:srgbClr val="25EE32"/>
                </a:highlight>
                <a:latin typeface="TSTAR PRO" panose="02000806030000020004" pitchFamily="50" charset="0"/>
              </a:rPr>
              <a:t>benchmarks</a:t>
            </a:r>
            <a:r>
              <a:rPr lang="en-GB" sz="1400" dirty="0">
                <a:latin typeface="TSTAR PRO" panose="02000806030000020004" pitchFamily="50" charset="0"/>
              </a:rPr>
              <a:t> for comparison.</a:t>
            </a:r>
          </a:p>
          <a:p>
            <a:endParaRPr lang="en-GB" sz="1400" dirty="0">
              <a:latin typeface="TSTAR PRO" panose="02000806030000020004" pitchFamily="50" charset="0"/>
            </a:endParaRPr>
          </a:p>
          <a:p>
            <a:pPr marL="285750" indent="-285750">
              <a:buFont typeface="Wingdings" panose="05000000000000000000" pitchFamily="2" charset="2"/>
              <a:buChar char="§"/>
            </a:pPr>
            <a:r>
              <a:rPr lang="en-GB" sz="1400" dirty="0">
                <a:latin typeface="TSTAR PRO" panose="02000806030000020004" pitchFamily="50" charset="0"/>
              </a:rPr>
              <a:t>Lack of widely </a:t>
            </a:r>
            <a:r>
              <a:rPr lang="en-GB" sz="1400" dirty="0">
                <a:highlight>
                  <a:srgbClr val="25EE32"/>
                </a:highlight>
                <a:latin typeface="TSTAR PRO" panose="02000806030000020004" pitchFamily="50" charset="0"/>
              </a:rPr>
              <a:t>accepted solutions</a:t>
            </a:r>
            <a:r>
              <a:rPr lang="en-GB" sz="1400" dirty="0">
                <a:latin typeface="TSTAR PRO" panose="02000806030000020004" pitchFamily="50" charset="0"/>
              </a:rPr>
              <a:t>.</a:t>
            </a:r>
          </a:p>
          <a:p>
            <a:pPr marL="285750" indent="-285750">
              <a:buFont typeface="Wingdings" panose="05000000000000000000" pitchFamily="2" charset="2"/>
              <a:buChar char="§"/>
            </a:pPr>
            <a:endParaRPr lang="en-GB" sz="1400" dirty="0">
              <a:latin typeface="TSTAR PRO" panose="02000806030000020004" pitchFamily="50" charset="0"/>
            </a:endParaRPr>
          </a:p>
          <a:p>
            <a:pPr marL="285750" indent="-285750">
              <a:buFont typeface="Wingdings" panose="05000000000000000000" pitchFamily="2" charset="2"/>
              <a:buChar char="§"/>
            </a:pPr>
            <a:r>
              <a:rPr lang="en-GB" sz="1400" dirty="0">
                <a:latin typeface="TSTAR PRO" panose="02000806030000020004" pitchFamily="50" charset="0"/>
              </a:rPr>
              <a:t>It is difficult to understand whether they are applicable in a given context, and how to use them</a:t>
            </a:r>
          </a:p>
          <a:p>
            <a:endParaRPr lang="en-GB" sz="1400" dirty="0">
              <a:latin typeface="TSTAR PRO" panose="02000806030000020004" pitchFamily="50" charset="0"/>
            </a:endParaRPr>
          </a:p>
        </p:txBody>
      </p:sp>
      <p:sp>
        <p:nvSpPr>
          <p:cNvPr id="43" name="Rectángulo 42">
            <a:extLst>
              <a:ext uri="{FF2B5EF4-FFF2-40B4-BE49-F238E27FC236}">
                <a16:creationId xmlns:a16="http://schemas.microsoft.com/office/drawing/2014/main" id="{E467FB82-49E6-47C2-9142-B245AD105C29}"/>
              </a:ext>
            </a:extLst>
          </p:cNvPr>
          <p:cNvSpPr/>
          <p:nvPr/>
        </p:nvSpPr>
        <p:spPr>
          <a:xfrm>
            <a:off x="4575209" y="806688"/>
            <a:ext cx="4173255" cy="38354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bject 41">
            <a:extLst>
              <a:ext uri="{FF2B5EF4-FFF2-40B4-BE49-F238E27FC236}">
                <a16:creationId xmlns:a16="http://schemas.microsoft.com/office/drawing/2014/main" id="{12E38500-39ED-4BD3-B557-DDE5B3AB76FB}"/>
              </a:ext>
            </a:extLst>
          </p:cNvPr>
          <p:cNvSpPr txBox="1"/>
          <p:nvPr/>
        </p:nvSpPr>
        <p:spPr>
          <a:xfrm>
            <a:off x="1649654" y="1059582"/>
            <a:ext cx="2130258" cy="196849"/>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rebuchet MS"/>
                <a:cs typeface="Trebuchet MS"/>
              </a:rPr>
              <a:t>Metrics in the standards</a:t>
            </a:r>
            <a:endParaRPr lang="en-GB" sz="1200" b="1" dirty="0">
              <a:latin typeface="Trebuchet MS"/>
              <a:cs typeface="Trebuchet MS"/>
            </a:endParaRPr>
          </a:p>
        </p:txBody>
      </p:sp>
    </p:spTree>
    <p:extLst>
      <p:ext uri="{BB962C8B-B14F-4D97-AF65-F5344CB8AC3E}">
        <p14:creationId xmlns:p14="http://schemas.microsoft.com/office/powerpoint/2010/main" val="1379353595"/>
      </p:ext>
    </p:extLst>
  </p:cSld>
  <p:clrMapOvr>
    <a:masterClrMapping/>
  </p:clrMapOvr>
  <mc:AlternateContent xmlns:mc="http://schemas.openxmlformats.org/markup-compatibility/2006" xmlns:p14="http://schemas.microsoft.com/office/powerpoint/2010/main">
    <mc:Choice Requires="p14">
      <p:transition spd="slow" p14:dur="2000" advTm="69470"/>
    </mc:Choice>
    <mc:Fallback xmlns="">
      <p:transition spd="slow" advTm="6947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DDDD1107-79E4-477C-B13C-9BACFB9948D2}"/>
              </a:ext>
            </a:extLst>
          </p:cNvPr>
          <p:cNvSpPr>
            <a:spLocks noGrp="1"/>
          </p:cNvSpPr>
          <p:nvPr>
            <p:ph type="title"/>
          </p:nvPr>
        </p:nvSpPr>
        <p:spPr/>
        <p:txBody>
          <a:bodyPr/>
          <a:lstStyle/>
          <a:p>
            <a:r>
              <a:rPr lang="en-GB" dirty="0"/>
              <a:t>Previous Work</a:t>
            </a:r>
          </a:p>
        </p:txBody>
      </p:sp>
      <p:sp>
        <p:nvSpPr>
          <p:cNvPr id="2" name="Marcador de número de diapositiva 1">
            <a:extLst>
              <a:ext uri="{FF2B5EF4-FFF2-40B4-BE49-F238E27FC236}">
                <a16:creationId xmlns:a16="http://schemas.microsoft.com/office/drawing/2014/main" id="{2CB520D8-0EA7-44C1-B20D-9CAD918DEEAD}"/>
              </a:ext>
            </a:extLst>
          </p:cNvPr>
          <p:cNvSpPr>
            <a:spLocks noGrp="1"/>
          </p:cNvSpPr>
          <p:nvPr>
            <p:ph type="sldNum" sz="quarter" idx="20"/>
          </p:nvPr>
        </p:nvSpPr>
        <p:spPr/>
        <p:txBody>
          <a:bodyPr/>
          <a:lstStyle/>
          <a:p>
            <a:pPr>
              <a:defRPr/>
            </a:pPr>
            <a:fld id="{573902B0-774B-DB47-85FF-5E7A4BB2BF29}" type="slidenum">
              <a:rPr lang="en-US" smtClean="0"/>
              <a:pPr>
                <a:defRPr/>
              </a:pPr>
              <a:t>14</a:t>
            </a:fld>
            <a:endParaRPr lang="en-US" dirty="0"/>
          </a:p>
        </p:txBody>
      </p:sp>
      <p:sp>
        <p:nvSpPr>
          <p:cNvPr id="22" name="object 41">
            <a:extLst>
              <a:ext uri="{FF2B5EF4-FFF2-40B4-BE49-F238E27FC236}">
                <a16:creationId xmlns:a16="http://schemas.microsoft.com/office/drawing/2014/main" id="{70BD7A20-D172-41FD-BEAC-B3D3C72BD6EB}"/>
              </a:ext>
            </a:extLst>
          </p:cNvPr>
          <p:cNvSpPr txBox="1"/>
          <p:nvPr/>
        </p:nvSpPr>
        <p:spPr>
          <a:xfrm rot="16200000">
            <a:off x="-127289" y="2605973"/>
            <a:ext cx="1185310" cy="258404"/>
          </a:xfrm>
          <a:prstGeom prst="rect">
            <a:avLst/>
          </a:prstGeom>
        </p:spPr>
        <p:txBody>
          <a:bodyPr vert="horz" wrap="square" lIns="0" tIns="12065" rIns="0" bIns="0" rtlCol="0">
            <a:spAutoFit/>
          </a:bodyPr>
          <a:lstStyle/>
          <a:p>
            <a:pPr marL="12700" algn="ctr">
              <a:lnSpc>
                <a:spcPct val="100000"/>
              </a:lnSpc>
              <a:spcBef>
                <a:spcPts val="95"/>
              </a:spcBef>
            </a:pPr>
            <a:r>
              <a:rPr lang="es-ES" sz="1600" b="1" dirty="0">
                <a:latin typeface="Trebuchet MS"/>
                <a:cs typeface="Trebuchet MS"/>
              </a:rPr>
              <a:t>LITERATURE</a:t>
            </a:r>
          </a:p>
        </p:txBody>
      </p:sp>
      <p:sp>
        <p:nvSpPr>
          <p:cNvPr id="59" name="object 41">
            <a:extLst>
              <a:ext uri="{FF2B5EF4-FFF2-40B4-BE49-F238E27FC236}">
                <a16:creationId xmlns:a16="http://schemas.microsoft.com/office/drawing/2014/main" id="{E2AC7463-E3E9-4E51-8336-9856FED06CDE}"/>
              </a:ext>
            </a:extLst>
          </p:cNvPr>
          <p:cNvSpPr txBox="1"/>
          <p:nvPr/>
        </p:nvSpPr>
        <p:spPr>
          <a:xfrm>
            <a:off x="1992648" y="2977649"/>
            <a:ext cx="1393124" cy="196849"/>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rebuchet MS"/>
                <a:cs typeface="Trebuchet MS"/>
              </a:rPr>
              <a:t>Properties of metrics</a:t>
            </a:r>
            <a:endParaRPr lang="en-GB" sz="1200" b="1" dirty="0">
              <a:latin typeface="Trebuchet MS"/>
              <a:cs typeface="Trebuchet MS"/>
            </a:endParaRPr>
          </a:p>
        </p:txBody>
      </p:sp>
      <p:cxnSp>
        <p:nvCxnSpPr>
          <p:cNvPr id="40" name="Conector recto de flecha 39">
            <a:extLst>
              <a:ext uri="{FF2B5EF4-FFF2-40B4-BE49-F238E27FC236}">
                <a16:creationId xmlns:a16="http://schemas.microsoft.com/office/drawing/2014/main" id="{75866404-238D-4F67-9867-CD8E3D4840E5}"/>
              </a:ext>
            </a:extLst>
          </p:cNvPr>
          <p:cNvCxnSpPr>
            <a:cxnSpLocks/>
            <a:stCxn id="5" idx="0"/>
            <a:endCxn id="49" idx="2"/>
          </p:cNvCxnSpPr>
          <p:nvPr/>
        </p:nvCxnSpPr>
        <p:spPr>
          <a:xfrm rot="5400000" flipH="1" flipV="1">
            <a:off x="821584" y="845626"/>
            <a:ext cx="1650034" cy="1511361"/>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ector recto de flecha 79">
            <a:extLst>
              <a:ext uri="{FF2B5EF4-FFF2-40B4-BE49-F238E27FC236}">
                <a16:creationId xmlns:a16="http://schemas.microsoft.com/office/drawing/2014/main" id="{346CA645-CE10-4761-B7FE-92853F0185AD}"/>
              </a:ext>
            </a:extLst>
          </p:cNvPr>
          <p:cNvCxnSpPr>
            <a:cxnSpLocks/>
            <a:stCxn id="5" idx="4"/>
            <a:endCxn id="66" idx="2"/>
          </p:cNvCxnSpPr>
          <p:nvPr/>
        </p:nvCxnSpPr>
        <p:spPr>
          <a:xfrm rot="16200000" flipH="1">
            <a:off x="917143" y="2985642"/>
            <a:ext cx="1470341" cy="152278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Google Shape;187;p21">
            <a:extLst>
              <a:ext uri="{FF2B5EF4-FFF2-40B4-BE49-F238E27FC236}">
                <a16:creationId xmlns:a16="http://schemas.microsoft.com/office/drawing/2014/main" id="{EA46447E-D9D5-445B-BBD3-A3088AFBFAB4}"/>
              </a:ext>
            </a:extLst>
          </p:cNvPr>
          <p:cNvSpPr/>
          <p:nvPr/>
        </p:nvSpPr>
        <p:spPr>
          <a:xfrm>
            <a:off x="598150" y="2426323"/>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 name="Gráfico 9" descr="Libros">
            <a:extLst>
              <a:ext uri="{FF2B5EF4-FFF2-40B4-BE49-F238E27FC236}">
                <a16:creationId xmlns:a16="http://schemas.microsoft.com/office/drawing/2014/main" id="{01FE404C-BF78-4595-97C2-6694594CF9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5314" y="2442712"/>
            <a:ext cx="560558" cy="560558"/>
          </a:xfrm>
          <a:prstGeom prst="rect">
            <a:avLst/>
          </a:prstGeom>
        </p:spPr>
      </p:pic>
      <p:sp>
        <p:nvSpPr>
          <p:cNvPr id="57" name="Google Shape;187;p21">
            <a:extLst>
              <a:ext uri="{FF2B5EF4-FFF2-40B4-BE49-F238E27FC236}">
                <a16:creationId xmlns:a16="http://schemas.microsoft.com/office/drawing/2014/main" id="{4CFC31DA-273D-4C90-90B1-B6D7AFBC22D1}"/>
              </a:ext>
            </a:extLst>
          </p:cNvPr>
          <p:cNvSpPr/>
          <p:nvPr/>
        </p:nvSpPr>
        <p:spPr>
          <a:xfrm>
            <a:off x="2402282" y="2430552"/>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4" name="Gráfico 13" descr="Marca de verificación">
            <a:extLst>
              <a:ext uri="{FF2B5EF4-FFF2-40B4-BE49-F238E27FC236}">
                <a16:creationId xmlns:a16="http://schemas.microsoft.com/office/drawing/2014/main" id="{D7C8D110-B78C-4384-8D85-862E824239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71650" y="2549714"/>
            <a:ext cx="446806" cy="446806"/>
          </a:xfrm>
          <a:prstGeom prst="rect">
            <a:avLst/>
          </a:prstGeom>
        </p:spPr>
      </p:pic>
      <p:sp>
        <p:nvSpPr>
          <p:cNvPr id="115" name="Google Shape;187;p21">
            <a:extLst>
              <a:ext uri="{FF2B5EF4-FFF2-40B4-BE49-F238E27FC236}">
                <a16:creationId xmlns:a16="http://schemas.microsoft.com/office/drawing/2014/main" id="{2808DA7D-73DD-4D25-B6A3-D52C42284A93}"/>
              </a:ext>
            </a:extLst>
          </p:cNvPr>
          <p:cNvSpPr/>
          <p:nvPr/>
        </p:nvSpPr>
        <p:spPr>
          <a:xfrm>
            <a:off x="2402282" y="1381169"/>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object 41">
            <a:extLst>
              <a:ext uri="{FF2B5EF4-FFF2-40B4-BE49-F238E27FC236}">
                <a16:creationId xmlns:a16="http://schemas.microsoft.com/office/drawing/2014/main" id="{2CD185AA-C87F-433C-83F3-B697A49C99C1}"/>
              </a:ext>
            </a:extLst>
          </p:cNvPr>
          <p:cNvSpPr txBox="1"/>
          <p:nvPr/>
        </p:nvSpPr>
        <p:spPr>
          <a:xfrm>
            <a:off x="2154931" y="1974211"/>
            <a:ext cx="1092704"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rebuchet MS"/>
                <a:cs typeface="Trebuchet MS"/>
              </a:rPr>
              <a:t>Current issues of security metrics</a:t>
            </a:r>
            <a:endParaRPr lang="en-GB" sz="1200" b="1" dirty="0">
              <a:latin typeface="Trebuchet MS"/>
              <a:cs typeface="Trebuchet MS"/>
            </a:endParaRPr>
          </a:p>
        </p:txBody>
      </p:sp>
      <p:cxnSp>
        <p:nvCxnSpPr>
          <p:cNvPr id="119" name="Conector recto de flecha 118">
            <a:extLst>
              <a:ext uri="{FF2B5EF4-FFF2-40B4-BE49-F238E27FC236}">
                <a16:creationId xmlns:a16="http://schemas.microsoft.com/office/drawing/2014/main" id="{504E969F-10D8-44F6-83D6-EE91D3346271}"/>
              </a:ext>
            </a:extLst>
          </p:cNvPr>
          <p:cNvCxnSpPr>
            <a:cxnSpLocks/>
            <a:stCxn id="5" idx="6"/>
            <a:endCxn id="115" idx="2"/>
          </p:cNvCxnSpPr>
          <p:nvPr/>
        </p:nvCxnSpPr>
        <p:spPr>
          <a:xfrm flipV="1">
            <a:off x="1183692" y="1673940"/>
            <a:ext cx="1218590" cy="1045154"/>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Conector recto de flecha 118">
            <a:extLst>
              <a:ext uri="{FF2B5EF4-FFF2-40B4-BE49-F238E27FC236}">
                <a16:creationId xmlns:a16="http://schemas.microsoft.com/office/drawing/2014/main" id="{42C497B9-EE4D-4C37-9621-463892725045}"/>
              </a:ext>
            </a:extLst>
          </p:cNvPr>
          <p:cNvCxnSpPr>
            <a:cxnSpLocks/>
            <a:stCxn id="5" idx="6"/>
            <a:endCxn id="57" idx="2"/>
          </p:cNvCxnSpPr>
          <p:nvPr/>
        </p:nvCxnSpPr>
        <p:spPr>
          <a:xfrm>
            <a:off x="1183692" y="2719094"/>
            <a:ext cx="1218590" cy="42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Google Shape;187;p21">
            <a:extLst>
              <a:ext uri="{FF2B5EF4-FFF2-40B4-BE49-F238E27FC236}">
                <a16:creationId xmlns:a16="http://schemas.microsoft.com/office/drawing/2014/main" id="{D29EEA26-5C93-438A-B2E4-D4E777682722}"/>
              </a:ext>
            </a:extLst>
          </p:cNvPr>
          <p:cNvSpPr/>
          <p:nvPr/>
        </p:nvSpPr>
        <p:spPr>
          <a:xfrm>
            <a:off x="2402282" y="483518"/>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8" name="Gráfico 7" descr="Documento">
            <a:extLst>
              <a:ext uri="{FF2B5EF4-FFF2-40B4-BE49-F238E27FC236}">
                <a16:creationId xmlns:a16="http://schemas.microsoft.com/office/drawing/2014/main" id="{048B0C42-3E7D-4DD1-9824-D4F4C8F3445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49890" y="536969"/>
            <a:ext cx="478640" cy="478640"/>
          </a:xfrm>
          <a:prstGeom prst="rect">
            <a:avLst/>
          </a:prstGeom>
        </p:spPr>
      </p:pic>
      <p:pic>
        <p:nvPicPr>
          <p:cNvPr id="15" name="Gráfico 14" descr="Portapapeles con todas las cruces">
            <a:extLst>
              <a:ext uri="{FF2B5EF4-FFF2-40B4-BE49-F238E27FC236}">
                <a16:creationId xmlns:a16="http://schemas.microsoft.com/office/drawing/2014/main" id="{E513A236-7CDC-41D0-9DED-10DAA21C809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13706" y="1380662"/>
            <a:ext cx="562695" cy="562695"/>
          </a:xfrm>
          <a:prstGeom prst="rect">
            <a:avLst/>
          </a:prstGeom>
        </p:spPr>
      </p:pic>
      <p:sp>
        <p:nvSpPr>
          <p:cNvPr id="66" name="Google Shape;187;p21">
            <a:extLst>
              <a:ext uri="{FF2B5EF4-FFF2-40B4-BE49-F238E27FC236}">
                <a16:creationId xmlns:a16="http://schemas.microsoft.com/office/drawing/2014/main" id="{AE82D358-F6E0-4441-A607-E2063F5642BD}"/>
              </a:ext>
            </a:extLst>
          </p:cNvPr>
          <p:cNvSpPr/>
          <p:nvPr/>
        </p:nvSpPr>
        <p:spPr>
          <a:xfrm>
            <a:off x="2413706" y="4189435"/>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7" name="Gráfico 105" descr="Jerarquía">
            <a:extLst>
              <a:ext uri="{FF2B5EF4-FFF2-40B4-BE49-F238E27FC236}">
                <a16:creationId xmlns:a16="http://schemas.microsoft.com/office/drawing/2014/main" id="{A76C9292-E8B7-484D-9A50-11069EFBFF0F}"/>
              </a:ext>
            </a:extLst>
          </p:cNvPr>
          <p:cNvGrpSpPr/>
          <p:nvPr/>
        </p:nvGrpSpPr>
        <p:grpSpPr>
          <a:xfrm>
            <a:off x="2472443" y="4222724"/>
            <a:ext cx="456382" cy="387924"/>
            <a:chOff x="5455479" y="3158599"/>
            <a:chExt cx="762000" cy="647700"/>
          </a:xfrm>
          <a:solidFill>
            <a:srgbClr val="000000"/>
          </a:solidFill>
        </p:grpSpPr>
        <p:sp>
          <p:nvSpPr>
            <p:cNvPr id="70" name="Forma libre: forma 69">
              <a:extLst>
                <a:ext uri="{FF2B5EF4-FFF2-40B4-BE49-F238E27FC236}">
                  <a16:creationId xmlns:a16="http://schemas.microsoft.com/office/drawing/2014/main" id="{575D814E-18DB-4158-8ACF-762BC6CAEED2}"/>
                </a:ext>
              </a:extLst>
            </p:cNvPr>
            <p:cNvSpPr/>
            <p:nvPr/>
          </p:nvSpPr>
          <p:spPr>
            <a:xfrm>
              <a:off x="574122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71" name="Forma libre: forma 70">
              <a:extLst>
                <a:ext uri="{FF2B5EF4-FFF2-40B4-BE49-F238E27FC236}">
                  <a16:creationId xmlns:a16="http://schemas.microsoft.com/office/drawing/2014/main" id="{9B76FF8E-698C-4792-813D-6253F5246804}"/>
                </a:ext>
              </a:extLst>
            </p:cNvPr>
            <p:cNvSpPr/>
            <p:nvPr/>
          </p:nvSpPr>
          <p:spPr>
            <a:xfrm>
              <a:off x="5741229" y="315859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72" name="Forma libre: forma 71">
              <a:extLst>
                <a:ext uri="{FF2B5EF4-FFF2-40B4-BE49-F238E27FC236}">
                  <a16:creationId xmlns:a16="http://schemas.microsoft.com/office/drawing/2014/main" id="{429C2502-DA59-4CB5-8D92-7923B0503392}"/>
                </a:ext>
              </a:extLst>
            </p:cNvPr>
            <p:cNvSpPr/>
            <p:nvPr/>
          </p:nvSpPr>
          <p:spPr>
            <a:xfrm>
              <a:off x="545547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73" name="Forma libre: forma 72">
              <a:extLst>
                <a:ext uri="{FF2B5EF4-FFF2-40B4-BE49-F238E27FC236}">
                  <a16:creationId xmlns:a16="http://schemas.microsoft.com/office/drawing/2014/main" id="{A5BBE54E-A480-4FAF-A51E-5E15FFD53856}"/>
                </a:ext>
              </a:extLst>
            </p:cNvPr>
            <p:cNvSpPr/>
            <p:nvPr/>
          </p:nvSpPr>
          <p:spPr>
            <a:xfrm>
              <a:off x="602697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74" name="Forma libre: forma 73">
              <a:extLst>
                <a:ext uri="{FF2B5EF4-FFF2-40B4-BE49-F238E27FC236}">
                  <a16:creationId xmlns:a16="http://schemas.microsoft.com/office/drawing/2014/main" id="{1E66B10F-A04B-4EAA-93BF-525E08E29B7B}"/>
                </a:ext>
              </a:extLst>
            </p:cNvPr>
            <p:cNvSpPr/>
            <p:nvPr/>
          </p:nvSpPr>
          <p:spPr>
            <a:xfrm>
              <a:off x="5531679" y="3330049"/>
              <a:ext cx="609600" cy="304800"/>
            </a:xfrm>
            <a:custGeom>
              <a:avLst/>
              <a:gdLst>
                <a:gd name="connsiteX0" fmla="*/ 323850 w 609600"/>
                <a:gd name="connsiteY0" fmla="*/ 133350 h 304800"/>
                <a:gd name="connsiteX1" fmla="*/ 323850 w 609600"/>
                <a:gd name="connsiteY1" fmla="*/ 0 h 304800"/>
                <a:gd name="connsiteX2" fmla="*/ 285750 w 609600"/>
                <a:gd name="connsiteY2" fmla="*/ 0 h 304800"/>
                <a:gd name="connsiteX3" fmla="*/ 285750 w 609600"/>
                <a:gd name="connsiteY3" fmla="*/ 133350 h 304800"/>
                <a:gd name="connsiteX4" fmla="*/ 0 w 609600"/>
                <a:gd name="connsiteY4" fmla="*/ 133350 h 304800"/>
                <a:gd name="connsiteX5" fmla="*/ 0 w 609600"/>
                <a:gd name="connsiteY5" fmla="*/ 304800 h 304800"/>
                <a:gd name="connsiteX6" fmla="*/ 38100 w 609600"/>
                <a:gd name="connsiteY6" fmla="*/ 304800 h 304800"/>
                <a:gd name="connsiteX7" fmla="*/ 38100 w 609600"/>
                <a:gd name="connsiteY7" fmla="*/ 171450 h 304800"/>
                <a:gd name="connsiteX8" fmla="*/ 285750 w 609600"/>
                <a:gd name="connsiteY8" fmla="*/ 171450 h 304800"/>
                <a:gd name="connsiteX9" fmla="*/ 285750 w 609600"/>
                <a:gd name="connsiteY9" fmla="*/ 304800 h 304800"/>
                <a:gd name="connsiteX10" fmla="*/ 323850 w 609600"/>
                <a:gd name="connsiteY10" fmla="*/ 304800 h 304800"/>
                <a:gd name="connsiteX11" fmla="*/ 323850 w 609600"/>
                <a:gd name="connsiteY11" fmla="*/ 171450 h 304800"/>
                <a:gd name="connsiteX12" fmla="*/ 571500 w 609600"/>
                <a:gd name="connsiteY12" fmla="*/ 171450 h 304800"/>
                <a:gd name="connsiteX13" fmla="*/ 571500 w 609600"/>
                <a:gd name="connsiteY13" fmla="*/ 304800 h 304800"/>
                <a:gd name="connsiteX14" fmla="*/ 609600 w 609600"/>
                <a:gd name="connsiteY14" fmla="*/ 304800 h 304800"/>
                <a:gd name="connsiteX15" fmla="*/ 609600 w 609600"/>
                <a:gd name="connsiteY15" fmla="*/ 1333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 h="304800">
                  <a:moveTo>
                    <a:pt x="323850" y="133350"/>
                  </a:moveTo>
                  <a:lnTo>
                    <a:pt x="323850" y="0"/>
                  </a:lnTo>
                  <a:lnTo>
                    <a:pt x="285750" y="0"/>
                  </a:lnTo>
                  <a:lnTo>
                    <a:pt x="285750" y="133350"/>
                  </a:lnTo>
                  <a:lnTo>
                    <a:pt x="0" y="133350"/>
                  </a:lnTo>
                  <a:lnTo>
                    <a:pt x="0" y="304800"/>
                  </a:lnTo>
                  <a:lnTo>
                    <a:pt x="38100" y="304800"/>
                  </a:lnTo>
                  <a:lnTo>
                    <a:pt x="38100" y="171450"/>
                  </a:lnTo>
                  <a:lnTo>
                    <a:pt x="285750" y="171450"/>
                  </a:lnTo>
                  <a:lnTo>
                    <a:pt x="285750" y="304800"/>
                  </a:lnTo>
                  <a:lnTo>
                    <a:pt x="323850" y="304800"/>
                  </a:lnTo>
                  <a:lnTo>
                    <a:pt x="323850" y="171450"/>
                  </a:lnTo>
                  <a:lnTo>
                    <a:pt x="571500" y="171450"/>
                  </a:lnTo>
                  <a:lnTo>
                    <a:pt x="571500" y="304800"/>
                  </a:lnTo>
                  <a:lnTo>
                    <a:pt x="609600" y="304800"/>
                  </a:lnTo>
                  <a:lnTo>
                    <a:pt x="609600" y="133350"/>
                  </a:lnTo>
                  <a:close/>
                </a:path>
              </a:pathLst>
            </a:custGeom>
            <a:solidFill>
              <a:srgbClr val="000000"/>
            </a:solidFill>
            <a:ln w="9525" cap="flat">
              <a:noFill/>
              <a:prstDash val="solid"/>
              <a:miter/>
            </a:ln>
          </p:spPr>
          <p:txBody>
            <a:bodyPr rtlCol="0" anchor="ctr"/>
            <a:lstStyle/>
            <a:p>
              <a:endParaRPr lang="en-GB"/>
            </a:p>
          </p:txBody>
        </p:sp>
      </p:grpSp>
      <p:sp>
        <p:nvSpPr>
          <p:cNvPr id="76" name="object 41">
            <a:extLst>
              <a:ext uri="{FF2B5EF4-FFF2-40B4-BE49-F238E27FC236}">
                <a16:creationId xmlns:a16="http://schemas.microsoft.com/office/drawing/2014/main" id="{DECA74C0-FB73-4E06-82BF-0ED8EAF1689E}"/>
              </a:ext>
            </a:extLst>
          </p:cNvPr>
          <p:cNvSpPr txBox="1"/>
          <p:nvPr/>
        </p:nvSpPr>
        <p:spPr>
          <a:xfrm>
            <a:off x="1837380" y="4751165"/>
            <a:ext cx="1726508" cy="196849"/>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rebuchet MS"/>
                <a:cs typeface="Trebuchet MS"/>
              </a:rPr>
              <a:t>Taxonomies for metrics</a:t>
            </a:r>
            <a:endParaRPr lang="en-GB" sz="1200" b="1" dirty="0">
              <a:latin typeface="Trebuchet MS"/>
              <a:cs typeface="Trebuchet MS"/>
            </a:endParaRPr>
          </a:p>
        </p:txBody>
      </p:sp>
      <p:cxnSp>
        <p:nvCxnSpPr>
          <p:cNvPr id="20" name="Conector: angular 19">
            <a:extLst>
              <a:ext uri="{FF2B5EF4-FFF2-40B4-BE49-F238E27FC236}">
                <a16:creationId xmlns:a16="http://schemas.microsoft.com/office/drawing/2014/main" id="{9F090ECD-BD79-4968-BF47-351EF89ED2CD}"/>
              </a:ext>
            </a:extLst>
          </p:cNvPr>
          <p:cNvCxnSpPr>
            <a:cxnSpLocks/>
            <a:stCxn id="57" idx="6"/>
            <a:endCxn id="23" idx="1"/>
          </p:cNvCxnSpPr>
          <p:nvPr/>
        </p:nvCxnSpPr>
        <p:spPr>
          <a:xfrm>
            <a:off x="2987824" y="2723323"/>
            <a:ext cx="1587385" cy="10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ángulo 22">
            <a:extLst>
              <a:ext uri="{FF2B5EF4-FFF2-40B4-BE49-F238E27FC236}">
                <a16:creationId xmlns:a16="http://schemas.microsoft.com/office/drawing/2014/main" id="{9166AD6F-86C8-4DD1-A244-9154E17FA213}"/>
              </a:ext>
            </a:extLst>
          </p:cNvPr>
          <p:cNvSpPr/>
          <p:nvPr/>
        </p:nvSpPr>
        <p:spPr>
          <a:xfrm>
            <a:off x="4575209" y="806688"/>
            <a:ext cx="4173255" cy="38354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Google Shape;187;p21">
            <a:extLst>
              <a:ext uri="{FF2B5EF4-FFF2-40B4-BE49-F238E27FC236}">
                <a16:creationId xmlns:a16="http://schemas.microsoft.com/office/drawing/2014/main" id="{0C16C647-8BDE-49AA-A510-45CF584BAD40}"/>
              </a:ext>
            </a:extLst>
          </p:cNvPr>
          <p:cNvSpPr/>
          <p:nvPr/>
        </p:nvSpPr>
        <p:spPr>
          <a:xfrm>
            <a:off x="2405150" y="3329353"/>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object 41">
            <a:extLst>
              <a:ext uri="{FF2B5EF4-FFF2-40B4-BE49-F238E27FC236}">
                <a16:creationId xmlns:a16="http://schemas.microsoft.com/office/drawing/2014/main" id="{4660E49F-B7D0-48C7-BEFA-A781AD9B70FC}"/>
              </a:ext>
            </a:extLst>
          </p:cNvPr>
          <p:cNvSpPr txBox="1"/>
          <p:nvPr/>
        </p:nvSpPr>
        <p:spPr>
          <a:xfrm>
            <a:off x="2145726" y="3891083"/>
            <a:ext cx="1092704" cy="196849"/>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rebuchet MS"/>
                <a:cs typeface="Trebuchet MS"/>
              </a:rPr>
              <a:t>Metrics analysis</a:t>
            </a:r>
            <a:endParaRPr lang="en-GB" sz="1200" b="1" dirty="0">
              <a:latin typeface="Trebuchet MS"/>
              <a:cs typeface="Trebuchet MS"/>
            </a:endParaRPr>
          </a:p>
        </p:txBody>
      </p:sp>
      <p:cxnSp>
        <p:nvCxnSpPr>
          <p:cNvPr id="56" name="Conector recto de flecha 118">
            <a:extLst>
              <a:ext uri="{FF2B5EF4-FFF2-40B4-BE49-F238E27FC236}">
                <a16:creationId xmlns:a16="http://schemas.microsoft.com/office/drawing/2014/main" id="{D302CE89-71A9-4728-A2A5-41BD896BE689}"/>
              </a:ext>
            </a:extLst>
          </p:cNvPr>
          <p:cNvCxnSpPr>
            <a:cxnSpLocks/>
            <a:stCxn id="5" idx="6"/>
            <a:endCxn id="47" idx="2"/>
          </p:cNvCxnSpPr>
          <p:nvPr/>
        </p:nvCxnSpPr>
        <p:spPr>
          <a:xfrm>
            <a:off x="1183692" y="2719094"/>
            <a:ext cx="1221458" cy="903030"/>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5" name="Gráfico 24" descr="Regla">
            <a:extLst>
              <a:ext uri="{FF2B5EF4-FFF2-40B4-BE49-F238E27FC236}">
                <a16:creationId xmlns:a16="http://schemas.microsoft.com/office/drawing/2014/main" id="{C1C8F477-884B-41F4-8BBD-66287398BEE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470024" y="3400071"/>
            <a:ext cx="444106" cy="444106"/>
          </a:xfrm>
          <a:prstGeom prst="rect">
            <a:avLst/>
          </a:prstGeom>
        </p:spPr>
      </p:pic>
      <p:sp>
        <p:nvSpPr>
          <p:cNvPr id="36" name="CuadroTexto 35">
            <a:extLst>
              <a:ext uri="{FF2B5EF4-FFF2-40B4-BE49-F238E27FC236}">
                <a16:creationId xmlns:a16="http://schemas.microsoft.com/office/drawing/2014/main" id="{15C4E76D-4240-4B52-9553-20DE3E3D7AC4}"/>
              </a:ext>
            </a:extLst>
          </p:cNvPr>
          <p:cNvSpPr txBox="1"/>
          <p:nvPr/>
        </p:nvSpPr>
        <p:spPr>
          <a:xfrm>
            <a:off x="4572000" y="4642989"/>
            <a:ext cx="4173256" cy="276999"/>
          </a:xfrm>
          <a:prstGeom prst="rect">
            <a:avLst/>
          </a:prstGeom>
          <a:noFill/>
        </p:spPr>
        <p:txBody>
          <a:bodyPr wrap="square">
            <a:spAutoFit/>
          </a:bodyPr>
          <a:lstStyle/>
          <a:p>
            <a:r>
              <a:rPr lang="en-GB" sz="1200" dirty="0">
                <a:latin typeface="TSTAR PRO" panose="02000806030000020004" pitchFamily="50" charset="0"/>
                <a:hlinkClick r:id="rId13"/>
              </a:rPr>
              <a:t>https://embeddedsecuritymetrics.github.io</a:t>
            </a:r>
            <a:r>
              <a:rPr lang="en-GB" sz="1200" dirty="0">
                <a:latin typeface="TSTAR PRO" panose="02000806030000020004" pitchFamily="50" charset="0"/>
              </a:rPr>
              <a:t> </a:t>
            </a:r>
          </a:p>
        </p:txBody>
      </p:sp>
      <p:sp>
        <p:nvSpPr>
          <p:cNvPr id="37" name="CuadroTexto 36">
            <a:extLst>
              <a:ext uri="{FF2B5EF4-FFF2-40B4-BE49-F238E27FC236}">
                <a16:creationId xmlns:a16="http://schemas.microsoft.com/office/drawing/2014/main" id="{8532AE2E-1EBD-4180-8A78-5A049C46DBE2}"/>
              </a:ext>
            </a:extLst>
          </p:cNvPr>
          <p:cNvSpPr txBox="1"/>
          <p:nvPr/>
        </p:nvSpPr>
        <p:spPr>
          <a:xfrm>
            <a:off x="4587587" y="823234"/>
            <a:ext cx="4176464" cy="3754874"/>
          </a:xfrm>
          <a:prstGeom prst="rect">
            <a:avLst/>
          </a:prstGeom>
          <a:noFill/>
        </p:spPr>
        <p:txBody>
          <a:bodyPr wrap="square">
            <a:spAutoFit/>
          </a:bodyPr>
          <a:lstStyle/>
          <a:p>
            <a:pPr marL="285750" indent="-285750">
              <a:buFont typeface="Wingdings" panose="05000000000000000000" pitchFamily="2" charset="2"/>
              <a:buChar char="§"/>
            </a:pPr>
            <a:r>
              <a:rPr lang="en-GB" sz="1400" dirty="0">
                <a:latin typeface="TSTAR PRO" panose="02000806030000020004" pitchFamily="50" charset="0"/>
              </a:rPr>
              <a:t>Suitable metrics are needed to achieve a foundational science to guide </a:t>
            </a:r>
            <a:r>
              <a:rPr lang="en-GB" sz="1400" dirty="0">
                <a:highlight>
                  <a:srgbClr val="25EE32"/>
                </a:highlight>
                <a:latin typeface="TSTAR PRO" panose="02000806030000020004" pitchFamily="50" charset="0"/>
              </a:rPr>
              <a:t>system design and development</a:t>
            </a:r>
            <a:r>
              <a:rPr lang="en-GB" sz="1400" dirty="0">
                <a:latin typeface="TSTAR PRO" panose="02000806030000020004" pitchFamily="50" charset="0"/>
              </a:rPr>
              <a:t>.</a:t>
            </a:r>
          </a:p>
          <a:p>
            <a:pPr marL="285750" indent="-285750">
              <a:buFont typeface="Wingdings" panose="05000000000000000000" pitchFamily="2" charset="2"/>
              <a:buChar char="§"/>
            </a:pPr>
            <a:endParaRPr lang="en-GB" sz="1400" dirty="0">
              <a:latin typeface="TSTAR PRO" panose="02000806030000020004" pitchFamily="50" charset="0"/>
            </a:endParaRPr>
          </a:p>
          <a:p>
            <a:pPr marL="285750" indent="-285750">
              <a:buFont typeface="Wingdings" panose="05000000000000000000" pitchFamily="2" charset="2"/>
              <a:buChar char="§"/>
            </a:pPr>
            <a:r>
              <a:rPr lang="en-GB" sz="1400" dirty="0">
                <a:latin typeface="TSTAR PRO" panose="02000806030000020004" pitchFamily="50" charset="0"/>
              </a:rPr>
              <a:t>Some authors have tried to characterize which criteria should meet a good metric.</a:t>
            </a:r>
          </a:p>
          <a:p>
            <a:pPr marL="285750" indent="-285750">
              <a:buFont typeface="Wingdings" panose="05000000000000000000" pitchFamily="2" charset="2"/>
              <a:buChar char="§"/>
            </a:pPr>
            <a:endParaRPr lang="en-GB" sz="1400" dirty="0">
              <a:latin typeface="TSTAR PRO" panose="02000806030000020004" pitchFamily="50" charset="0"/>
            </a:endParaRPr>
          </a:p>
          <a:p>
            <a:pPr marL="285750" indent="-285750">
              <a:buFont typeface="Wingdings" panose="05000000000000000000" pitchFamily="2" charset="2"/>
              <a:buChar char="§"/>
            </a:pPr>
            <a:r>
              <a:rPr lang="en-GB" sz="1400" dirty="0">
                <a:latin typeface="TSTAR PRO" panose="02000806030000020004" pitchFamily="50" charset="0"/>
              </a:rPr>
              <a:t>“</a:t>
            </a:r>
            <a:r>
              <a:rPr lang="en-GB" sz="1400" dirty="0">
                <a:highlight>
                  <a:srgbClr val="25EE32"/>
                </a:highlight>
                <a:latin typeface="TSTAR PRO" panose="02000806030000020004" pitchFamily="50" charset="0"/>
              </a:rPr>
              <a:t>SMART</a:t>
            </a:r>
            <a:r>
              <a:rPr lang="en-GB" sz="1400" dirty="0">
                <a:latin typeface="TSTAR PRO" panose="02000806030000020004" pitchFamily="50" charset="0"/>
              </a:rPr>
              <a:t>” (Specific, Measurable, Attainable, Repeatable, Time-dependent) criteria.</a:t>
            </a:r>
          </a:p>
          <a:p>
            <a:pPr marL="285750" indent="-285750">
              <a:buFont typeface="Wingdings" panose="05000000000000000000" pitchFamily="2" charset="2"/>
              <a:buChar char="§"/>
            </a:pPr>
            <a:endParaRPr lang="en-GB" sz="1400" dirty="0">
              <a:latin typeface="TSTAR PRO" panose="02000806030000020004" pitchFamily="50" charset="0"/>
            </a:endParaRPr>
          </a:p>
          <a:p>
            <a:pPr marL="285750" indent="-285750">
              <a:buFont typeface="Wingdings" panose="05000000000000000000" pitchFamily="2" charset="2"/>
              <a:buChar char="§"/>
            </a:pPr>
            <a:r>
              <a:rPr lang="en-GB" sz="1400" dirty="0">
                <a:latin typeface="TSTAR PRO" panose="02000806030000020004" pitchFamily="50" charset="0"/>
              </a:rPr>
              <a:t>“</a:t>
            </a:r>
            <a:r>
              <a:rPr lang="en-GB" sz="1400" dirty="0">
                <a:highlight>
                  <a:srgbClr val="25EE32"/>
                </a:highlight>
                <a:latin typeface="TSTAR PRO" panose="02000806030000020004" pitchFamily="50" charset="0"/>
              </a:rPr>
              <a:t>PRAGMATIC</a:t>
            </a:r>
            <a:r>
              <a:rPr lang="en-GB" sz="1400" dirty="0">
                <a:latin typeface="TSTAR PRO" panose="02000806030000020004" pitchFamily="50" charset="0"/>
              </a:rPr>
              <a:t>” (Predictive, Relevant, Actionable, Genuine, Meaningful, Accurate, Timely, Independent, Cheap) criteria.</a:t>
            </a:r>
          </a:p>
          <a:p>
            <a:pPr marL="285750" indent="-285750">
              <a:buFont typeface="Wingdings" panose="05000000000000000000" pitchFamily="2" charset="2"/>
              <a:buChar char="§"/>
            </a:pPr>
            <a:endParaRPr lang="en-GB" sz="1400" dirty="0">
              <a:latin typeface="TSTAR PRO" panose="02000806030000020004" pitchFamily="50" charset="0"/>
            </a:endParaRPr>
          </a:p>
          <a:p>
            <a:pPr marL="285750" indent="-285750">
              <a:buFont typeface="Wingdings" panose="05000000000000000000" pitchFamily="2" charset="2"/>
              <a:buChar char="§"/>
            </a:pPr>
            <a:r>
              <a:rPr lang="en-GB" sz="1400" dirty="0">
                <a:latin typeface="TSTAR PRO" panose="02000806030000020004" pitchFamily="50" charset="0"/>
              </a:rPr>
              <a:t>The characteristics identified in the work carried out by </a:t>
            </a:r>
            <a:r>
              <a:rPr lang="en-GB" sz="1400" dirty="0" err="1">
                <a:highlight>
                  <a:srgbClr val="25EE32"/>
                </a:highlight>
                <a:latin typeface="TSTAR PRO" panose="02000806030000020004" pitchFamily="50" charset="0"/>
              </a:rPr>
              <a:t>Savola</a:t>
            </a:r>
            <a:r>
              <a:rPr lang="en-GB" sz="1400" dirty="0">
                <a:latin typeface="TSTAR PRO" panose="02000806030000020004" pitchFamily="50" charset="0"/>
              </a:rPr>
              <a:t> (correctness, measurability, meaningfulness).</a:t>
            </a:r>
          </a:p>
        </p:txBody>
      </p:sp>
      <p:sp>
        <p:nvSpPr>
          <p:cNvPr id="38" name="object 41">
            <a:extLst>
              <a:ext uri="{FF2B5EF4-FFF2-40B4-BE49-F238E27FC236}">
                <a16:creationId xmlns:a16="http://schemas.microsoft.com/office/drawing/2014/main" id="{00D9E33F-33FF-41D0-9BF5-49DBD106A6E4}"/>
              </a:ext>
            </a:extLst>
          </p:cNvPr>
          <p:cNvSpPr txBox="1"/>
          <p:nvPr/>
        </p:nvSpPr>
        <p:spPr>
          <a:xfrm>
            <a:off x="1649654" y="1059582"/>
            <a:ext cx="2130258" cy="196849"/>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rebuchet MS"/>
                <a:cs typeface="Trebuchet MS"/>
              </a:rPr>
              <a:t>Metrics in the standards</a:t>
            </a:r>
            <a:endParaRPr lang="en-GB" sz="1200" b="1" dirty="0">
              <a:latin typeface="Trebuchet MS"/>
              <a:cs typeface="Trebuchet MS"/>
            </a:endParaRPr>
          </a:p>
        </p:txBody>
      </p:sp>
    </p:spTree>
    <p:extLst>
      <p:ext uri="{BB962C8B-B14F-4D97-AF65-F5344CB8AC3E}">
        <p14:creationId xmlns:p14="http://schemas.microsoft.com/office/powerpoint/2010/main" val="2532544255"/>
      </p:ext>
    </p:extLst>
  </p:cSld>
  <p:clrMapOvr>
    <a:masterClrMapping/>
  </p:clrMapOvr>
  <mc:AlternateContent xmlns:mc="http://schemas.openxmlformats.org/markup-compatibility/2006" xmlns:p14="http://schemas.microsoft.com/office/powerpoint/2010/main">
    <mc:Choice Requires="p14">
      <p:transition spd="slow" p14:dur="2000" advTm="53951"/>
    </mc:Choice>
    <mc:Fallback xmlns="">
      <p:transition spd="slow" advTm="5395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DDDD1107-79E4-477C-B13C-9BACFB9948D2}"/>
              </a:ext>
            </a:extLst>
          </p:cNvPr>
          <p:cNvSpPr>
            <a:spLocks noGrp="1"/>
          </p:cNvSpPr>
          <p:nvPr>
            <p:ph type="title"/>
          </p:nvPr>
        </p:nvSpPr>
        <p:spPr/>
        <p:txBody>
          <a:bodyPr/>
          <a:lstStyle/>
          <a:p>
            <a:r>
              <a:rPr lang="en-GB" dirty="0"/>
              <a:t>Previous Work</a:t>
            </a:r>
          </a:p>
        </p:txBody>
      </p:sp>
      <p:sp>
        <p:nvSpPr>
          <p:cNvPr id="2" name="Marcador de número de diapositiva 1">
            <a:extLst>
              <a:ext uri="{FF2B5EF4-FFF2-40B4-BE49-F238E27FC236}">
                <a16:creationId xmlns:a16="http://schemas.microsoft.com/office/drawing/2014/main" id="{2CB520D8-0EA7-44C1-B20D-9CAD918DEEAD}"/>
              </a:ext>
            </a:extLst>
          </p:cNvPr>
          <p:cNvSpPr>
            <a:spLocks noGrp="1"/>
          </p:cNvSpPr>
          <p:nvPr>
            <p:ph type="sldNum" sz="quarter" idx="20"/>
          </p:nvPr>
        </p:nvSpPr>
        <p:spPr/>
        <p:txBody>
          <a:bodyPr/>
          <a:lstStyle/>
          <a:p>
            <a:pPr>
              <a:defRPr/>
            </a:pPr>
            <a:fld id="{573902B0-774B-DB47-85FF-5E7A4BB2BF29}" type="slidenum">
              <a:rPr lang="en-US" smtClean="0"/>
              <a:pPr>
                <a:defRPr/>
              </a:pPr>
              <a:t>15</a:t>
            </a:fld>
            <a:endParaRPr lang="en-US" dirty="0"/>
          </a:p>
        </p:txBody>
      </p:sp>
      <p:sp>
        <p:nvSpPr>
          <p:cNvPr id="22" name="object 41">
            <a:extLst>
              <a:ext uri="{FF2B5EF4-FFF2-40B4-BE49-F238E27FC236}">
                <a16:creationId xmlns:a16="http://schemas.microsoft.com/office/drawing/2014/main" id="{70BD7A20-D172-41FD-BEAC-B3D3C72BD6EB}"/>
              </a:ext>
            </a:extLst>
          </p:cNvPr>
          <p:cNvSpPr txBox="1"/>
          <p:nvPr/>
        </p:nvSpPr>
        <p:spPr>
          <a:xfrm rot="16200000">
            <a:off x="-127289" y="2605973"/>
            <a:ext cx="1185310" cy="258404"/>
          </a:xfrm>
          <a:prstGeom prst="rect">
            <a:avLst/>
          </a:prstGeom>
        </p:spPr>
        <p:txBody>
          <a:bodyPr vert="horz" wrap="square" lIns="0" tIns="12065" rIns="0" bIns="0" rtlCol="0">
            <a:spAutoFit/>
          </a:bodyPr>
          <a:lstStyle/>
          <a:p>
            <a:pPr marL="12700" algn="ctr">
              <a:lnSpc>
                <a:spcPct val="100000"/>
              </a:lnSpc>
              <a:spcBef>
                <a:spcPts val="95"/>
              </a:spcBef>
            </a:pPr>
            <a:r>
              <a:rPr lang="es-ES" sz="1600" b="1" dirty="0">
                <a:latin typeface="Trebuchet MS"/>
                <a:cs typeface="Trebuchet MS"/>
              </a:rPr>
              <a:t>LITERATURE</a:t>
            </a:r>
          </a:p>
        </p:txBody>
      </p:sp>
      <p:sp>
        <p:nvSpPr>
          <p:cNvPr id="59" name="object 41">
            <a:extLst>
              <a:ext uri="{FF2B5EF4-FFF2-40B4-BE49-F238E27FC236}">
                <a16:creationId xmlns:a16="http://schemas.microsoft.com/office/drawing/2014/main" id="{E2AC7463-E3E9-4E51-8336-9856FED06CDE}"/>
              </a:ext>
            </a:extLst>
          </p:cNvPr>
          <p:cNvSpPr txBox="1"/>
          <p:nvPr/>
        </p:nvSpPr>
        <p:spPr>
          <a:xfrm>
            <a:off x="1992648" y="2977649"/>
            <a:ext cx="1393124" cy="196849"/>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rebuchet MS"/>
                <a:cs typeface="Trebuchet MS"/>
              </a:rPr>
              <a:t>Properties of metrics</a:t>
            </a:r>
            <a:endParaRPr lang="en-GB" sz="1200" b="1" dirty="0">
              <a:latin typeface="Trebuchet MS"/>
              <a:cs typeface="Trebuchet MS"/>
            </a:endParaRPr>
          </a:p>
        </p:txBody>
      </p:sp>
      <p:cxnSp>
        <p:nvCxnSpPr>
          <p:cNvPr id="40" name="Conector recto de flecha 39">
            <a:extLst>
              <a:ext uri="{FF2B5EF4-FFF2-40B4-BE49-F238E27FC236}">
                <a16:creationId xmlns:a16="http://schemas.microsoft.com/office/drawing/2014/main" id="{75866404-238D-4F67-9867-CD8E3D4840E5}"/>
              </a:ext>
            </a:extLst>
          </p:cNvPr>
          <p:cNvCxnSpPr>
            <a:cxnSpLocks/>
            <a:stCxn id="5" idx="0"/>
            <a:endCxn id="49" idx="2"/>
          </p:cNvCxnSpPr>
          <p:nvPr/>
        </p:nvCxnSpPr>
        <p:spPr>
          <a:xfrm rot="5400000" flipH="1" flipV="1">
            <a:off x="821584" y="845626"/>
            <a:ext cx="1650034" cy="1511361"/>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ector recto de flecha 79">
            <a:extLst>
              <a:ext uri="{FF2B5EF4-FFF2-40B4-BE49-F238E27FC236}">
                <a16:creationId xmlns:a16="http://schemas.microsoft.com/office/drawing/2014/main" id="{346CA645-CE10-4761-B7FE-92853F0185AD}"/>
              </a:ext>
            </a:extLst>
          </p:cNvPr>
          <p:cNvCxnSpPr>
            <a:cxnSpLocks/>
            <a:stCxn id="5" idx="4"/>
            <a:endCxn id="66" idx="2"/>
          </p:cNvCxnSpPr>
          <p:nvPr/>
        </p:nvCxnSpPr>
        <p:spPr>
          <a:xfrm rot="16200000" flipH="1">
            <a:off x="917143" y="2985642"/>
            <a:ext cx="1470341" cy="152278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Google Shape;187;p21">
            <a:extLst>
              <a:ext uri="{FF2B5EF4-FFF2-40B4-BE49-F238E27FC236}">
                <a16:creationId xmlns:a16="http://schemas.microsoft.com/office/drawing/2014/main" id="{EA46447E-D9D5-445B-BBD3-A3088AFBFAB4}"/>
              </a:ext>
            </a:extLst>
          </p:cNvPr>
          <p:cNvSpPr/>
          <p:nvPr/>
        </p:nvSpPr>
        <p:spPr>
          <a:xfrm>
            <a:off x="598150" y="2426323"/>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 name="Gráfico 9" descr="Libros">
            <a:extLst>
              <a:ext uri="{FF2B5EF4-FFF2-40B4-BE49-F238E27FC236}">
                <a16:creationId xmlns:a16="http://schemas.microsoft.com/office/drawing/2014/main" id="{01FE404C-BF78-4595-97C2-6694594CF9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5314" y="2442712"/>
            <a:ext cx="560558" cy="560558"/>
          </a:xfrm>
          <a:prstGeom prst="rect">
            <a:avLst/>
          </a:prstGeom>
        </p:spPr>
      </p:pic>
      <p:sp>
        <p:nvSpPr>
          <p:cNvPr id="57" name="Google Shape;187;p21">
            <a:extLst>
              <a:ext uri="{FF2B5EF4-FFF2-40B4-BE49-F238E27FC236}">
                <a16:creationId xmlns:a16="http://schemas.microsoft.com/office/drawing/2014/main" id="{4CFC31DA-273D-4C90-90B1-B6D7AFBC22D1}"/>
              </a:ext>
            </a:extLst>
          </p:cNvPr>
          <p:cNvSpPr/>
          <p:nvPr/>
        </p:nvSpPr>
        <p:spPr>
          <a:xfrm>
            <a:off x="2402282" y="2430552"/>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4" name="Gráfico 13" descr="Marca de verificación">
            <a:extLst>
              <a:ext uri="{FF2B5EF4-FFF2-40B4-BE49-F238E27FC236}">
                <a16:creationId xmlns:a16="http://schemas.microsoft.com/office/drawing/2014/main" id="{D7C8D110-B78C-4384-8D85-862E824239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71650" y="2549714"/>
            <a:ext cx="446806" cy="446806"/>
          </a:xfrm>
          <a:prstGeom prst="rect">
            <a:avLst/>
          </a:prstGeom>
        </p:spPr>
      </p:pic>
      <p:sp>
        <p:nvSpPr>
          <p:cNvPr id="115" name="Google Shape;187;p21">
            <a:extLst>
              <a:ext uri="{FF2B5EF4-FFF2-40B4-BE49-F238E27FC236}">
                <a16:creationId xmlns:a16="http://schemas.microsoft.com/office/drawing/2014/main" id="{2808DA7D-73DD-4D25-B6A3-D52C42284A93}"/>
              </a:ext>
            </a:extLst>
          </p:cNvPr>
          <p:cNvSpPr/>
          <p:nvPr/>
        </p:nvSpPr>
        <p:spPr>
          <a:xfrm>
            <a:off x="2402282" y="1381169"/>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object 41">
            <a:extLst>
              <a:ext uri="{FF2B5EF4-FFF2-40B4-BE49-F238E27FC236}">
                <a16:creationId xmlns:a16="http://schemas.microsoft.com/office/drawing/2014/main" id="{2CD185AA-C87F-433C-83F3-B697A49C99C1}"/>
              </a:ext>
            </a:extLst>
          </p:cNvPr>
          <p:cNvSpPr txBox="1"/>
          <p:nvPr/>
        </p:nvSpPr>
        <p:spPr>
          <a:xfrm>
            <a:off x="2154931" y="1974211"/>
            <a:ext cx="1092704"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rebuchet MS"/>
                <a:cs typeface="Trebuchet MS"/>
              </a:rPr>
              <a:t>Current issues of security metrics</a:t>
            </a:r>
            <a:endParaRPr lang="en-GB" sz="1200" b="1" dirty="0">
              <a:latin typeface="Trebuchet MS"/>
              <a:cs typeface="Trebuchet MS"/>
            </a:endParaRPr>
          </a:p>
        </p:txBody>
      </p:sp>
      <p:cxnSp>
        <p:nvCxnSpPr>
          <p:cNvPr id="119" name="Conector recto de flecha 118">
            <a:extLst>
              <a:ext uri="{FF2B5EF4-FFF2-40B4-BE49-F238E27FC236}">
                <a16:creationId xmlns:a16="http://schemas.microsoft.com/office/drawing/2014/main" id="{504E969F-10D8-44F6-83D6-EE91D3346271}"/>
              </a:ext>
            </a:extLst>
          </p:cNvPr>
          <p:cNvCxnSpPr>
            <a:cxnSpLocks/>
            <a:stCxn id="5" idx="6"/>
            <a:endCxn id="115" idx="2"/>
          </p:cNvCxnSpPr>
          <p:nvPr/>
        </p:nvCxnSpPr>
        <p:spPr>
          <a:xfrm flipV="1">
            <a:off x="1183692" y="1673940"/>
            <a:ext cx="1218590" cy="1045154"/>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Conector recto de flecha 118">
            <a:extLst>
              <a:ext uri="{FF2B5EF4-FFF2-40B4-BE49-F238E27FC236}">
                <a16:creationId xmlns:a16="http://schemas.microsoft.com/office/drawing/2014/main" id="{42C497B9-EE4D-4C37-9621-463892725045}"/>
              </a:ext>
            </a:extLst>
          </p:cNvPr>
          <p:cNvCxnSpPr>
            <a:cxnSpLocks/>
            <a:stCxn id="5" idx="6"/>
            <a:endCxn id="57" idx="2"/>
          </p:cNvCxnSpPr>
          <p:nvPr/>
        </p:nvCxnSpPr>
        <p:spPr>
          <a:xfrm>
            <a:off x="1183692" y="2719094"/>
            <a:ext cx="1218590" cy="42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Google Shape;187;p21">
            <a:extLst>
              <a:ext uri="{FF2B5EF4-FFF2-40B4-BE49-F238E27FC236}">
                <a16:creationId xmlns:a16="http://schemas.microsoft.com/office/drawing/2014/main" id="{D29EEA26-5C93-438A-B2E4-D4E777682722}"/>
              </a:ext>
            </a:extLst>
          </p:cNvPr>
          <p:cNvSpPr/>
          <p:nvPr/>
        </p:nvSpPr>
        <p:spPr>
          <a:xfrm>
            <a:off x="2402282" y="483518"/>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8" name="Gráfico 7" descr="Documento">
            <a:extLst>
              <a:ext uri="{FF2B5EF4-FFF2-40B4-BE49-F238E27FC236}">
                <a16:creationId xmlns:a16="http://schemas.microsoft.com/office/drawing/2014/main" id="{048B0C42-3E7D-4DD1-9824-D4F4C8F3445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49890" y="536969"/>
            <a:ext cx="478640" cy="478640"/>
          </a:xfrm>
          <a:prstGeom prst="rect">
            <a:avLst/>
          </a:prstGeom>
        </p:spPr>
      </p:pic>
      <p:pic>
        <p:nvPicPr>
          <p:cNvPr id="15" name="Gráfico 14" descr="Portapapeles con todas las cruces">
            <a:extLst>
              <a:ext uri="{FF2B5EF4-FFF2-40B4-BE49-F238E27FC236}">
                <a16:creationId xmlns:a16="http://schemas.microsoft.com/office/drawing/2014/main" id="{E513A236-7CDC-41D0-9DED-10DAA21C809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13706" y="1380662"/>
            <a:ext cx="562695" cy="562695"/>
          </a:xfrm>
          <a:prstGeom prst="rect">
            <a:avLst/>
          </a:prstGeom>
        </p:spPr>
      </p:pic>
      <p:sp>
        <p:nvSpPr>
          <p:cNvPr id="66" name="Google Shape;187;p21">
            <a:extLst>
              <a:ext uri="{FF2B5EF4-FFF2-40B4-BE49-F238E27FC236}">
                <a16:creationId xmlns:a16="http://schemas.microsoft.com/office/drawing/2014/main" id="{AE82D358-F6E0-4441-A607-E2063F5642BD}"/>
              </a:ext>
            </a:extLst>
          </p:cNvPr>
          <p:cNvSpPr/>
          <p:nvPr/>
        </p:nvSpPr>
        <p:spPr>
          <a:xfrm>
            <a:off x="2413706" y="4189435"/>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7" name="Gráfico 105" descr="Jerarquía">
            <a:extLst>
              <a:ext uri="{FF2B5EF4-FFF2-40B4-BE49-F238E27FC236}">
                <a16:creationId xmlns:a16="http://schemas.microsoft.com/office/drawing/2014/main" id="{A76C9292-E8B7-484D-9A50-11069EFBFF0F}"/>
              </a:ext>
            </a:extLst>
          </p:cNvPr>
          <p:cNvGrpSpPr/>
          <p:nvPr/>
        </p:nvGrpSpPr>
        <p:grpSpPr>
          <a:xfrm>
            <a:off x="2472443" y="4222724"/>
            <a:ext cx="456382" cy="387924"/>
            <a:chOff x="5455479" y="3158599"/>
            <a:chExt cx="762000" cy="647700"/>
          </a:xfrm>
          <a:solidFill>
            <a:srgbClr val="000000"/>
          </a:solidFill>
        </p:grpSpPr>
        <p:sp>
          <p:nvSpPr>
            <p:cNvPr id="70" name="Forma libre: forma 69">
              <a:extLst>
                <a:ext uri="{FF2B5EF4-FFF2-40B4-BE49-F238E27FC236}">
                  <a16:creationId xmlns:a16="http://schemas.microsoft.com/office/drawing/2014/main" id="{575D814E-18DB-4158-8ACF-762BC6CAEED2}"/>
                </a:ext>
              </a:extLst>
            </p:cNvPr>
            <p:cNvSpPr/>
            <p:nvPr/>
          </p:nvSpPr>
          <p:spPr>
            <a:xfrm>
              <a:off x="574122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71" name="Forma libre: forma 70">
              <a:extLst>
                <a:ext uri="{FF2B5EF4-FFF2-40B4-BE49-F238E27FC236}">
                  <a16:creationId xmlns:a16="http://schemas.microsoft.com/office/drawing/2014/main" id="{9B76FF8E-698C-4792-813D-6253F5246804}"/>
                </a:ext>
              </a:extLst>
            </p:cNvPr>
            <p:cNvSpPr/>
            <p:nvPr/>
          </p:nvSpPr>
          <p:spPr>
            <a:xfrm>
              <a:off x="5741229" y="315859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72" name="Forma libre: forma 71">
              <a:extLst>
                <a:ext uri="{FF2B5EF4-FFF2-40B4-BE49-F238E27FC236}">
                  <a16:creationId xmlns:a16="http://schemas.microsoft.com/office/drawing/2014/main" id="{429C2502-DA59-4CB5-8D92-7923B0503392}"/>
                </a:ext>
              </a:extLst>
            </p:cNvPr>
            <p:cNvSpPr/>
            <p:nvPr/>
          </p:nvSpPr>
          <p:spPr>
            <a:xfrm>
              <a:off x="545547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73" name="Forma libre: forma 72">
              <a:extLst>
                <a:ext uri="{FF2B5EF4-FFF2-40B4-BE49-F238E27FC236}">
                  <a16:creationId xmlns:a16="http://schemas.microsoft.com/office/drawing/2014/main" id="{A5BBE54E-A480-4FAF-A51E-5E15FFD53856}"/>
                </a:ext>
              </a:extLst>
            </p:cNvPr>
            <p:cNvSpPr/>
            <p:nvPr/>
          </p:nvSpPr>
          <p:spPr>
            <a:xfrm>
              <a:off x="602697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74" name="Forma libre: forma 73">
              <a:extLst>
                <a:ext uri="{FF2B5EF4-FFF2-40B4-BE49-F238E27FC236}">
                  <a16:creationId xmlns:a16="http://schemas.microsoft.com/office/drawing/2014/main" id="{1E66B10F-A04B-4EAA-93BF-525E08E29B7B}"/>
                </a:ext>
              </a:extLst>
            </p:cNvPr>
            <p:cNvSpPr/>
            <p:nvPr/>
          </p:nvSpPr>
          <p:spPr>
            <a:xfrm>
              <a:off x="5531679" y="3330049"/>
              <a:ext cx="609600" cy="304800"/>
            </a:xfrm>
            <a:custGeom>
              <a:avLst/>
              <a:gdLst>
                <a:gd name="connsiteX0" fmla="*/ 323850 w 609600"/>
                <a:gd name="connsiteY0" fmla="*/ 133350 h 304800"/>
                <a:gd name="connsiteX1" fmla="*/ 323850 w 609600"/>
                <a:gd name="connsiteY1" fmla="*/ 0 h 304800"/>
                <a:gd name="connsiteX2" fmla="*/ 285750 w 609600"/>
                <a:gd name="connsiteY2" fmla="*/ 0 h 304800"/>
                <a:gd name="connsiteX3" fmla="*/ 285750 w 609600"/>
                <a:gd name="connsiteY3" fmla="*/ 133350 h 304800"/>
                <a:gd name="connsiteX4" fmla="*/ 0 w 609600"/>
                <a:gd name="connsiteY4" fmla="*/ 133350 h 304800"/>
                <a:gd name="connsiteX5" fmla="*/ 0 w 609600"/>
                <a:gd name="connsiteY5" fmla="*/ 304800 h 304800"/>
                <a:gd name="connsiteX6" fmla="*/ 38100 w 609600"/>
                <a:gd name="connsiteY6" fmla="*/ 304800 h 304800"/>
                <a:gd name="connsiteX7" fmla="*/ 38100 w 609600"/>
                <a:gd name="connsiteY7" fmla="*/ 171450 h 304800"/>
                <a:gd name="connsiteX8" fmla="*/ 285750 w 609600"/>
                <a:gd name="connsiteY8" fmla="*/ 171450 h 304800"/>
                <a:gd name="connsiteX9" fmla="*/ 285750 w 609600"/>
                <a:gd name="connsiteY9" fmla="*/ 304800 h 304800"/>
                <a:gd name="connsiteX10" fmla="*/ 323850 w 609600"/>
                <a:gd name="connsiteY10" fmla="*/ 304800 h 304800"/>
                <a:gd name="connsiteX11" fmla="*/ 323850 w 609600"/>
                <a:gd name="connsiteY11" fmla="*/ 171450 h 304800"/>
                <a:gd name="connsiteX12" fmla="*/ 571500 w 609600"/>
                <a:gd name="connsiteY12" fmla="*/ 171450 h 304800"/>
                <a:gd name="connsiteX13" fmla="*/ 571500 w 609600"/>
                <a:gd name="connsiteY13" fmla="*/ 304800 h 304800"/>
                <a:gd name="connsiteX14" fmla="*/ 609600 w 609600"/>
                <a:gd name="connsiteY14" fmla="*/ 304800 h 304800"/>
                <a:gd name="connsiteX15" fmla="*/ 609600 w 609600"/>
                <a:gd name="connsiteY15" fmla="*/ 1333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 h="304800">
                  <a:moveTo>
                    <a:pt x="323850" y="133350"/>
                  </a:moveTo>
                  <a:lnTo>
                    <a:pt x="323850" y="0"/>
                  </a:lnTo>
                  <a:lnTo>
                    <a:pt x="285750" y="0"/>
                  </a:lnTo>
                  <a:lnTo>
                    <a:pt x="285750" y="133350"/>
                  </a:lnTo>
                  <a:lnTo>
                    <a:pt x="0" y="133350"/>
                  </a:lnTo>
                  <a:lnTo>
                    <a:pt x="0" y="304800"/>
                  </a:lnTo>
                  <a:lnTo>
                    <a:pt x="38100" y="304800"/>
                  </a:lnTo>
                  <a:lnTo>
                    <a:pt x="38100" y="171450"/>
                  </a:lnTo>
                  <a:lnTo>
                    <a:pt x="285750" y="171450"/>
                  </a:lnTo>
                  <a:lnTo>
                    <a:pt x="285750" y="304800"/>
                  </a:lnTo>
                  <a:lnTo>
                    <a:pt x="323850" y="304800"/>
                  </a:lnTo>
                  <a:lnTo>
                    <a:pt x="323850" y="171450"/>
                  </a:lnTo>
                  <a:lnTo>
                    <a:pt x="571500" y="171450"/>
                  </a:lnTo>
                  <a:lnTo>
                    <a:pt x="571500" y="304800"/>
                  </a:lnTo>
                  <a:lnTo>
                    <a:pt x="609600" y="304800"/>
                  </a:lnTo>
                  <a:lnTo>
                    <a:pt x="609600" y="133350"/>
                  </a:lnTo>
                  <a:close/>
                </a:path>
              </a:pathLst>
            </a:custGeom>
            <a:solidFill>
              <a:srgbClr val="000000"/>
            </a:solidFill>
            <a:ln w="9525" cap="flat">
              <a:noFill/>
              <a:prstDash val="solid"/>
              <a:miter/>
            </a:ln>
          </p:spPr>
          <p:txBody>
            <a:bodyPr rtlCol="0" anchor="ctr"/>
            <a:lstStyle/>
            <a:p>
              <a:endParaRPr lang="en-GB"/>
            </a:p>
          </p:txBody>
        </p:sp>
      </p:grpSp>
      <p:sp>
        <p:nvSpPr>
          <p:cNvPr id="76" name="object 41">
            <a:extLst>
              <a:ext uri="{FF2B5EF4-FFF2-40B4-BE49-F238E27FC236}">
                <a16:creationId xmlns:a16="http://schemas.microsoft.com/office/drawing/2014/main" id="{DECA74C0-FB73-4E06-82BF-0ED8EAF1689E}"/>
              </a:ext>
            </a:extLst>
          </p:cNvPr>
          <p:cNvSpPr txBox="1"/>
          <p:nvPr/>
        </p:nvSpPr>
        <p:spPr>
          <a:xfrm>
            <a:off x="1837380" y="4751165"/>
            <a:ext cx="1726508" cy="196849"/>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rebuchet MS"/>
                <a:cs typeface="Trebuchet MS"/>
              </a:rPr>
              <a:t>Taxonomies for metrics</a:t>
            </a:r>
            <a:endParaRPr lang="en-GB" sz="1200" b="1" dirty="0">
              <a:latin typeface="Trebuchet MS"/>
              <a:cs typeface="Trebuchet MS"/>
            </a:endParaRPr>
          </a:p>
        </p:txBody>
      </p:sp>
      <p:cxnSp>
        <p:nvCxnSpPr>
          <p:cNvPr id="20" name="Conector: angular 19">
            <a:extLst>
              <a:ext uri="{FF2B5EF4-FFF2-40B4-BE49-F238E27FC236}">
                <a16:creationId xmlns:a16="http://schemas.microsoft.com/office/drawing/2014/main" id="{9F090ECD-BD79-4968-BF47-351EF89ED2CD}"/>
              </a:ext>
            </a:extLst>
          </p:cNvPr>
          <p:cNvCxnSpPr>
            <a:cxnSpLocks/>
            <a:stCxn id="47" idx="6"/>
            <a:endCxn id="23" idx="1"/>
          </p:cNvCxnSpPr>
          <p:nvPr/>
        </p:nvCxnSpPr>
        <p:spPr>
          <a:xfrm flipV="1">
            <a:off x="2990692" y="2724414"/>
            <a:ext cx="1584517" cy="89771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ángulo 22">
            <a:extLst>
              <a:ext uri="{FF2B5EF4-FFF2-40B4-BE49-F238E27FC236}">
                <a16:creationId xmlns:a16="http://schemas.microsoft.com/office/drawing/2014/main" id="{9166AD6F-86C8-4DD1-A244-9154E17FA213}"/>
              </a:ext>
            </a:extLst>
          </p:cNvPr>
          <p:cNvSpPr/>
          <p:nvPr/>
        </p:nvSpPr>
        <p:spPr>
          <a:xfrm>
            <a:off x="4575209" y="806688"/>
            <a:ext cx="4173255" cy="38354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Google Shape;187;p21">
            <a:extLst>
              <a:ext uri="{FF2B5EF4-FFF2-40B4-BE49-F238E27FC236}">
                <a16:creationId xmlns:a16="http://schemas.microsoft.com/office/drawing/2014/main" id="{0C16C647-8BDE-49AA-A510-45CF584BAD40}"/>
              </a:ext>
            </a:extLst>
          </p:cNvPr>
          <p:cNvSpPr/>
          <p:nvPr/>
        </p:nvSpPr>
        <p:spPr>
          <a:xfrm>
            <a:off x="2405150" y="3329353"/>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object 41">
            <a:extLst>
              <a:ext uri="{FF2B5EF4-FFF2-40B4-BE49-F238E27FC236}">
                <a16:creationId xmlns:a16="http://schemas.microsoft.com/office/drawing/2014/main" id="{4660E49F-B7D0-48C7-BEFA-A781AD9B70FC}"/>
              </a:ext>
            </a:extLst>
          </p:cNvPr>
          <p:cNvSpPr txBox="1"/>
          <p:nvPr/>
        </p:nvSpPr>
        <p:spPr>
          <a:xfrm>
            <a:off x="2145726" y="3891083"/>
            <a:ext cx="1092704" cy="196849"/>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rebuchet MS"/>
                <a:cs typeface="Trebuchet MS"/>
              </a:rPr>
              <a:t>Metrics analysis</a:t>
            </a:r>
            <a:endParaRPr lang="en-GB" sz="1200" b="1" dirty="0">
              <a:latin typeface="Trebuchet MS"/>
              <a:cs typeface="Trebuchet MS"/>
            </a:endParaRPr>
          </a:p>
        </p:txBody>
      </p:sp>
      <p:cxnSp>
        <p:nvCxnSpPr>
          <p:cNvPr id="56" name="Conector recto de flecha 118">
            <a:extLst>
              <a:ext uri="{FF2B5EF4-FFF2-40B4-BE49-F238E27FC236}">
                <a16:creationId xmlns:a16="http://schemas.microsoft.com/office/drawing/2014/main" id="{D302CE89-71A9-4728-A2A5-41BD896BE689}"/>
              </a:ext>
            </a:extLst>
          </p:cNvPr>
          <p:cNvCxnSpPr>
            <a:cxnSpLocks/>
            <a:stCxn id="5" idx="6"/>
            <a:endCxn id="47" idx="2"/>
          </p:cNvCxnSpPr>
          <p:nvPr/>
        </p:nvCxnSpPr>
        <p:spPr>
          <a:xfrm>
            <a:off x="1183692" y="2719094"/>
            <a:ext cx="1221458" cy="903030"/>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5" name="Gráfico 24" descr="Regla">
            <a:extLst>
              <a:ext uri="{FF2B5EF4-FFF2-40B4-BE49-F238E27FC236}">
                <a16:creationId xmlns:a16="http://schemas.microsoft.com/office/drawing/2014/main" id="{C1C8F477-884B-41F4-8BBD-66287398BEE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470024" y="3400071"/>
            <a:ext cx="444106" cy="444106"/>
          </a:xfrm>
          <a:prstGeom prst="rect">
            <a:avLst/>
          </a:prstGeom>
        </p:spPr>
      </p:pic>
      <p:sp>
        <p:nvSpPr>
          <p:cNvPr id="41" name="CuadroTexto 40">
            <a:extLst>
              <a:ext uri="{FF2B5EF4-FFF2-40B4-BE49-F238E27FC236}">
                <a16:creationId xmlns:a16="http://schemas.microsoft.com/office/drawing/2014/main" id="{208AADBE-4689-4E13-988D-A147D72A0B89}"/>
              </a:ext>
            </a:extLst>
          </p:cNvPr>
          <p:cNvSpPr txBox="1"/>
          <p:nvPr/>
        </p:nvSpPr>
        <p:spPr>
          <a:xfrm>
            <a:off x="4572000" y="832520"/>
            <a:ext cx="4176464" cy="2246769"/>
          </a:xfrm>
          <a:prstGeom prst="rect">
            <a:avLst/>
          </a:prstGeom>
          <a:noFill/>
        </p:spPr>
        <p:txBody>
          <a:bodyPr wrap="square">
            <a:spAutoFit/>
          </a:bodyPr>
          <a:lstStyle/>
          <a:p>
            <a:pPr marL="285750" indent="-285750">
              <a:buFont typeface="Wingdings" panose="05000000000000000000" pitchFamily="2" charset="2"/>
              <a:buChar char="§"/>
            </a:pPr>
            <a:r>
              <a:rPr lang="en-US" sz="1400" dirty="0">
                <a:latin typeface="TSTAR PRO" panose="02000806030000020004" pitchFamily="50" charset="0"/>
              </a:rPr>
              <a:t>There is neither a single system metric nor “one-perfect” set of metrics that could be suitable for every single case.</a:t>
            </a:r>
          </a:p>
          <a:p>
            <a:pPr marL="285750" indent="-285750">
              <a:buFont typeface="Wingdings" panose="05000000000000000000" pitchFamily="2" charset="2"/>
              <a:buChar char="§"/>
            </a:pPr>
            <a:endParaRPr lang="en-US" sz="1400" dirty="0">
              <a:latin typeface="TSTAR PRO" panose="02000806030000020004" pitchFamily="50" charset="0"/>
            </a:endParaRPr>
          </a:p>
          <a:p>
            <a:pPr marL="285750" indent="-285750">
              <a:buFont typeface="Wingdings" panose="05000000000000000000" pitchFamily="2" charset="2"/>
              <a:buChar char="§"/>
            </a:pPr>
            <a:r>
              <a:rPr lang="en-US" sz="1400" dirty="0">
                <a:latin typeface="TSTAR PRO" panose="02000806030000020004" pitchFamily="50" charset="0"/>
              </a:rPr>
              <a:t>Analyze whether the existing metrics can be </a:t>
            </a:r>
            <a:r>
              <a:rPr lang="en-US" sz="1400" dirty="0">
                <a:highlight>
                  <a:srgbClr val="25EE32"/>
                </a:highlight>
                <a:latin typeface="TSTAR PRO" panose="02000806030000020004" pitchFamily="50" charset="0"/>
              </a:rPr>
              <a:t>applied to ES</a:t>
            </a:r>
            <a:r>
              <a:rPr lang="en-US" sz="1400" dirty="0">
                <a:latin typeface="TSTAR PRO" panose="02000806030000020004" pitchFamily="50" charset="0"/>
              </a:rPr>
              <a:t>.</a:t>
            </a:r>
          </a:p>
          <a:p>
            <a:pPr marL="285750" indent="-285750">
              <a:buFont typeface="Wingdings" panose="05000000000000000000" pitchFamily="2" charset="2"/>
              <a:buChar char="§"/>
            </a:pPr>
            <a:endParaRPr lang="en-US" sz="1400" dirty="0">
              <a:latin typeface="TSTAR PRO" panose="02000806030000020004" pitchFamily="50" charset="0"/>
            </a:endParaRPr>
          </a:p>
          <a:p>
            <a:pPr marL="285750" indent="-285750">
              <a:buFont typeface="Wingdings" panose="05000000000000000000" pitchFamily="2" charset="2"/>
              <a:buChar char="§"/>
            </a:pPr>
            <a:r>
              <a:rPr lang="en-US" sz="1400" dirty="0">
                <a:highlight>
                  <a:srgbClr val="25EE32"/>
                </a:highlight>
                <a:latin typeface="TSTAR PRO" panose="02000806030000020004" pitchFamily="50" charset="0"/>
              </a:rPr>
              <a:t>Systematic review</a:t>
            </a:r>
            <a:r>
              <a:rPr lang="en-US" sz="1400" dirty="0">
                <a:latin typeface="TSTAR PRO" panose="02000806030000020004" pitchFamily="50" charset="0"/>
              </a:rPr>
              <a:t> of the state of the art.</a:t>
            </a:r>
          </a:p>
          <a:p>
            <a:pPr marL="285750" indent="-285750">
              <a:buFont typeface="Wingdings" panose="05000000000000000000" pitchFamily="2" charset="2"/>
              <a:buChar char="§"/>
            </a:pPr>
            <a:endParaRPr lang="en-US" sz="1400" dirty="0">
              <a:latin typeface="TSTAR PRO" panose="02000806030000020004" pitchFamily="50" charset="0"/>
            </a:endParaRPr>
          </a:p>
          <a:p>
            <a:pPr marL="285750" indent="-285750">
              <a:buFont typeface="Wingdings" panose="05000000000000000000" pitchFamily="2" charset="2"/>
              <a:buChar char="§"/>
            </a:pPr>
            <a:r>
              <a:rPr lang="en-US" sz="1400" dirty="0">
                <a:latin typeface="TSTAR PRO" panose="02000806030000020004" pitchFamily="50" charset="0"/>
              </a:rPr>
              <a:t>Currently </a:t>
            </a:r>
            <a:r>
              <a:rPr lang="en-US" sz="1400" dirty="0">
                <a:highlight>
                  <a:srgbClr val="25EE32"/>
                </a:highlight>
                <a:latin typeface="TSTAR PRO" panose="02000806030000020004" pitchFamily="50" charset="0"/>
              </a:rPr>
              <a:t>available security metrics</a:t>
            </a:r>
            <a:r>
              <a:rPr lang="en-US" sz="1400" dirty="0">
                <a:latin typeface="TSTAR PRO" panose="02000806030000020004" pitchFamily="50" charset="0"/>
              </a:rPr>
              <a:t>.</a:t>
            </a:r>
          </a:p>
        </p:txBody>
      </p:sp>
      <p:sp>
        <p:nvSpPr>
          <p:cNvPr id="36" name="object 41">
            <a:extLst>
              <a:ext uri="{FF2B5EF4-FFF2-40B4-BE49-F238E27FC236}">
                <a16:creationId xmlns:a16="http://schemas.microsoft.com/office/drawing/2014/main" id="{BD3C38A4-0DF3-4F3D-896C-C15EAE50CE36}"/>
              </a:ext>
            </a:extLst>
          </p:cNvPr>
          <p:cNvSpPr txBox="1"/>
          <p:nvPr/>
        </p:nvSpPr>
        <p:spPr>
          <a:xfrm>
            <a:off x="4658981" y="4258959"/>
            <a:ext cx="904720" cy="227626"/>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latin typeface="TSTAR PRO" panose="02000806030000020004" pitchFamily="50" charset="0"/>
                <a:cs typeface="Trebuchet MS"/>
              </a:rPr>
              <a:t>Analysis</a:t>
            </a:r>
            <a:endParaRPr lang="en-GB" sz="1400" b="1" dirty="0">
              <a:latin typeface="TSTAR PRO" panose="02000806030000020004" pitchFamily="50" charset="0"/>
              <a:cs typeface="Trebuchet MS"/>
            </a:endParaRPr>
          </a:p>
        </p:txBody>
      </p:sp>
      <p:sp>
        <p:nvSpPr>
          <p:cNvPr id="37" name="object 41">
            <a:extLst>
              <a:ext uri="{FF2B5EF4-FFF2-40B4-BE49-F238E27FC236}">
                <a16:creationId xmlns:a16="http://schemas.microsoft.com/office/drawing/2014/main" id="{6FB7389D-D11D-4D94-9B6E-5F9716AB0E2D}"/>
              </a:ext>
            </a:extLst>
          </p:cNvPr>
          <p:cNvSpPr txBox="1"/>
          <p:nvPr/>
        </p:nvSpPr>
        <p:spPr>
          <a:xfrm>
            <a:off x="4734456" y="3125000"/>
            <a:ext cx="849085"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More than 500 metrics</a:t>
            </a:r>
            <a:endParaRPr lang="en-GB" sz="1200" b="1" dirty="0">
              <a:latin typeface="TSTAR PRO" panose="02000806030000020004" pitchFamily="50" charset="0"/>
              <a:cs typeface="Trebuchet MS"/>
            </a:endParaRPr>
          </a:p>
        </p:txBody>
      </p:sp>
      <p:sp>
        <p:nvSpPr>
          <p:cNvPr id="38" name="object 41">
            <a:extLst>
              <a:ext uri="{FF2B5EF4-FFF2-40B4-BE49-F238E27FC236}">
                <a16:creationId xmlns:a16="http://schemas.microsoft.com/office/drawing/2014/main" id="{77814196-57B2-41B6-9C67-4F9F161F7187}"/>
              </a:ext>
            </a:extLst>
          </p:cNvPr>
          <p:cNvSpPr txBox="1"/>
          <p:nvPr/>
        </p:nvSpPr>
        <p:spPr>
          <a:xfrm>
            <a:off x="6235777" y="4265203"/>
            <a:ext cx="848910" cy="227626"/>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latin typeface="TSTAR PRO" panose="02000806030000020004" pitchFamily="50" charset="0"/>
                <a:cs typeface="Trebuchet MS"/>
              </a:rPr>
              <a:t>Selection</a:t>
            </a:r>
            <a:endParaRPr lang="en-GB" sz="1400" b="1" dirty="0">
              <a:latin typeface="TSTAR PRO" panose="02000806030000020004" pitchFamily="50" charset="0"/>
              <a:cs typeface="Trebuchet MS"/>
            </a:endParaRPr>
          </a:p>
        </p:txBody>
      </p:sp>
      <p:sp>
        <p:nvSpPr>
          <p:cNvPr id="39" name="Google Shape;187;p21">
            <a:extLst>
              <a:ext uri="{FF2B5EF4-FFF2-40B4-BE49-F238E27FC236}">
                <a16:creationId xmlns:a16="http://schemas.microsoft.com/office/drawing/2014/main" id="{E1ABFE41-8D2E-42A2-AAED-F2827127A9D8}"/>
              </a:ext>
            </a:extLst>
          </p:cNvPr>
          <p:cNvSpPr/>
          <p:nvPr/>
        </p:nvSpPr>
        <p:spPr>
          <a:xfrm>
            <a:off x="4940884" y="3822853"/>
            <a:ext cx="443348" cy="443348"/>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2" name="Gráfico 41" descr="Investigación">
            <a:extLst>
              <a:ext uri="{FF2B5EF4-FFF2-40B4-BE49-F238E27FC236}">
                <a16:creationId xmlns:a16="http://schemas.microsoft.com/office/drawing/2014/main" id="{C50D5D57-2E35-4F04-A506-12E004448D2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966175" y="3841864"/>
            <a:ext cx="357664" cy="357664"/>
          </a:xfrm>
          <a:prstGeom prst="rect">
            <a:avLst/>
          </a:prstGeom>
        </p:spPr>
      </p:pic>
      <p:sp>
        <p:nvSpPr>
          <p:cNvPr id="43" name="Google Shape;187;p21">
            <a:extLst>
              <a:ext uri="{FF2B5EF4-FFF2-40B4-BE49-F238E27FC236}">
                <a16:creationId xmlns:a16="http://schemas.microsoft.com/office/drawing/2014/main" id="{69ECFBDF-4034-4938-A246-514E2481F6DD}"/>
              </a:ext>
            </a:extLst>
          </p:cNvPr>
          <p:cNvSpPr/>
          <p:nvPr/>
        </p:nvSpPr>
        <p:spPr>
          <a:xfrm>
            <a:off x="6439481" y="3831868"/>
            <a:ext cx="443348" cy="423666"/>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4" name="Gráfico 43" descr="Filtro">
            <a:extLst>
              <a:ext uri="{FF2B5EF4-FFF2-40B4-BE49-F238E27FC236}">
                <a16:creationId xmlns:a16="http://schemas.microsoft.com/office/drawing/2014/main" id="{C361D737-2BB2-475B-87ED-F6FBB41DF0A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454020" y="3889028"/>
            <a:ext cx="430004" cy="410914"/>
          </a:xfrm>
          <a:prstGeom prst="rect">
            <a:avLst/>
          </a:prstGeom>
        </p:spPr>
      </p:pic>
      <p:cxnSp>
        <p:nvCxnSpPr>
          <p:cNvPr id="45" name="Conector recto de flecha 44">
            <a:extLst>
              <a:ext uri="{FF2B5EF4-FFF2-40B4-BE49-F238E27FC236}">
                <a16:creationId xmlns:a16="http://schemas.microsoft.com/office/drawing/2014/main" id="{57FC902D-F7B3-4C30-8AB0-F8163CDD9A00}"/>
              </a:ext>
            </a:extLst>
          </p:cNvPr>
          <p:cNvCxnSpPr>
            <a:stCxn id="39" idx="6"/>
            <a:endCxn id="43" idx="2"/>
          </p:cNvCxnSpPr>
          <p:nvPr/>
        </p:nvCxnSpPr>
        <p:spPr>
          <a:xfrm flipV="1">
            <a:off x="5384232" y="4043701"/>
            <a:ext cx="1055249" cy="82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object 41">
            <a:extLst>
              <a:ext uri="{FF2B5EF4-FFF2-40B4-BE49-F238E27FC236}">
                <a16:creationId xmlns:a16="http://schemas.microsoft.com/office/drawing/2014/main" id="{E72D3E26-3EB3-47F8-8DBB-284DB772D546}"/>
              </a:ext>
            </a:extLst>
          </p:cNvPr>
          <p:cNvSpPr txBox="1"/>
          <p:nvPr/>
        </p:nvSpPr>
        <p:spPr>
          <a:xfrm>
            <a:off x="5494216" y="3793170"/>
            <a:ext cx="727283" cy="196849"/>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150 metrics</a:t>
            </a:r>
            <a:endParaRPr lang="en-GB" sz="1200" b="1" dirty="0">
              <a:latin typeface="TSTAR PRO" panose="02000806030000020004" pitchFamily="50" charset="0"/>
              <a:cs typeface="Trebuchet MS"/>
            </a:endParaRPr>
          </a:p>
        </p:txBody>
      </p:sp>
      <p:sp>
        <p:nvSpPr>
          <p:cNvPr id="50" name="object 41">
            <a:extLst>
              <a:ext uri="{FF2B5EF4-FFF2-40B4-BE49-F238E27FC236}">
                <a16:creationId xmlns:a16="http://schemas.microsoft.com/office/drawing/2014/main" id="{6A08A504-CF90-4738-ABC6-8D53FFCD446B}"/>
              </a:ext>
            </a:extLst>
          </p:cNvPr>
          <p:cNvSpPr txBox="1"/>
          <p:nvPr/>
        </p:nvSpPr>
        <p:spPr>
          <a:xfrm>
            <a:off x="7669233" y="4262657"/>
            <a:ext cx="848738" cy="227626"/>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latin typeface="TSTAR PRO" panose="02000806030000020004" pitchFamily="50" charset="0"/>
                <a:cs typeface="Trebuchet MS"/>
              </a:rPr>
              <a:t>Testing</a:t>
            </a:r>
            <a:endParaRPr lang="en-GB" sz="1400" b="1" dirty="0">
              <a:latin typeface="TSTAR PRO" panose="02000806030000020004" pitchFamily="50" charset="0"/>
              <a:cs typeface="Trebuchet MS"/>
            </a:endParaRPr>
          </a:p>
        </p:txBody>
      </p:sp>
      <p:cxnSp>
        <p:nvCxnSpPr>
          <p:cNvPr id="51" name="Conector recto de flecha 50">
            <a:extLst>
              <a:ext uri="{FF2B5EF4-FFF2-40B4-BE49-F238E27FC236}">
                <a16:creationId xmlns:a16="http://schemas.microsoft.com/office/drawing/2014/main" id="{28B7573D-14BF-40A3-AAA1-51E54105C1D9}"/>
              </a:ext>
            </a:extLst>
          </p:cNvPr>
          <p:cNvCxnSpPr>
            <a:cxnSpLocks/>
            <a:stCxn id="43" idx="6"/>
            <a:endCxn id="53" idx="2"/>
          </p:cNvCxnSpPr>
          <p:nvPr/>
        </p:nvCxnSpPr>
        <p:spPr>
          <a:xfrm flipV="1">
            <a:off x="6882829" y="4042025"/>
            <a:ext cx="990239" cy="1676"/>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2" name="object 41">
            <a:extLst>
              <a:ext uri="{FF2B5EF4-FFF2-40B4-BE49-F238E27FC236}">
                <a16:creationId xmlns:a16="http://schemas.microsoft.com/office/drawing/2014/main" id="{E0932E7B-F7BE-49D5-BE0F-7C774501F9F2}"/>
              </a:ext>
            </a:extLst>
          </p:cNvPr>
          <p:cNvSpPr txBox="1"/>
          <p:nvPr/>
        </p:nvSpPr>
        <p:spPr>
          <a:xfrm>
            <a:off x="7000848" y="3795965"/>
            <a:ext cx="654578" cy="196849"/>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20 metrics</a:t>
            </a:r>
            <a:endParaRPr lang="en-GB" sz="1200" b="1" dirty="0">
              <a:latin typeface="TSTAR PRO" panose="02000806030000020004" pitchFamily="50" charset="0"/>
              <a:cs typeface="Trebuchet MS"/>
            </a:endParaRPr>
          </a:p>
        </p:txBody>
      </p:sp>
      <p:sp>
        <p:nvSpPr>
          <p:cNvPr id="53" name="Google Shape;187;p21">
            <a:extLst>
              <a:ext uri="{FF2B5EF4-FFF2-40B4-BE49-F238E27FC236}">
                <a16:creationId xmlns:a16="http://schemas.microsoft.com/office/drawing/2014/main" id="{917DFB13-70E4-4348-991F-8F65B3F7617A}"/>
              </a:ext>
            </a:extLst>
          </p:cNvPr>
          <p:cNvSpPr/>
          <p:nvPr/>
        </p:nvSpPr>
        <p:spPr>
          <a:xfrm>
            <a:off x="7873068" y="3820351"/>
            <a:ext cx="443348" cy="443348"/>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54" name="Gráfico 53" descr="Futuro">
            <a:extLst>
              <a:ext uri="{FF2B5EF4-FFF2-40B4-BE49-F238E27FC236}">
                <a16:creationId xmlns:a16="http://schemas.microsoft.com/office/drawing/2014/main" id="{0A0A1BDF-0807-4E07-9677-CAD8561C41BA}"/>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913862" y="3868434"/>
            <a:ext cx="359480" cy="359480"/>
          </a:xfrm>
          <a:prstGeom prst="rect">
            <a:avLst/>
          </a:prstGeom>
        </p:spPr>
      </p:pic>
      <p:cxnSp>
        <p:nvCxnSpPr>
          <p:cNvPr id="58" name="Conector recto de flecha 57">
            <a:extLst>
              <a:ext uri="{FF2B5EF4-FFF2-40B4-BE49-F238E27FC236}">
                <a16:creationId xmlns:a16="http://schemas.microsoft.com/office/drawing/2014/main" id="{10BACB6C-5511-4C46-923E-8560D018C6F2}"/>
              </a:ext>
            </a:extLst>
          </p:cNvPr>
          <p:cNvCxnSpPr>
            <a:cxnSpLocks/>
            <a:stCxn id="37" idx="2"/>
            <a:endCxn id="39" idx="0"/>
          </p:cNvCxnSpPr>
          <p:nvPr/>
        </p:nvCxnSpPr>
        <p:spPr>
          <a:xfrm>
            <a:off x="5158999" y="3506515"/>
            <a:ext cx="3559" cy="3163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CuadroTexto 59">
            <a:extLst>
              <a:ext uri="{FF2B5EF4-FFF2-40B4-BE49-F238E27FC236}">
                <a16:creationId xmlns:a16="http://schemas.microsoft.com/office/drawing/2014/main" id="{30BD8830-9A3F-4389-8052-5B2FDBD72525}"/>
              </a:ext>
            </a:extLst>
          </p:cNvPr>
          <p:cNvSpPr txBox="1"/>
          <p:nvPr/>
        </p:nvSpPr>
        <p:spPr>
          <a:xfrm>
            <a:off x="4572000" y="4642989"/>
            <a:ext cx="4173256" cy="276999"/>
          </a:xfrm>
          <a:prstGeom prst="rect">
            <a:avLst/>
          </a:prstGeom>
          <a:noFill/>
        </p:spPr>
        <p:txBody>
          <a:bodyPr wrap="square">
            <a:spAutoFit/>
          </a:bodyPr>
          <a:lstStyle/>
          <a:p>
            <a:r>
              <a:rPr lang="en-GB" sz="1200" dirty="0">
                <a:latin typeface="TSTAR PRO" panose="02000806030000020004" pitchFamily="50" charset="0"/>
                <a:hlinkClick r:id="rId19"/>
              </a:rPr>
              <a:t>https://embeddedsecuritymetrics.github.io</a:t>
            </a:r>
            <a:r>
              <a:rPr lang="en-GB" sz="1200" dirty="0">
                <a:latin typeface="TSTAR PRO" panose="02000806030000020004" pitchFamily="50" charset="0"/>
              </a:rPr>
              <a:t> </a:t>
            </a:r>
          </a:p>
        </p:txBody>
      </p:sp>
      <p:sp>
        <p:nvSpPr>
          <p:cNvPr id="61" name="object 41">
            <a:extLst>
              <a:ext uri="{FF2B5EF4-FFF2-40B4-BE49-F238E27FC236}">
                <a16:creationId xmlns:a16="http://schemas.microsoft.com/office/drawing/2014/main" id="{C2D533C2-5B38-4826-B4D0-7B8BA0CAF866}"/>
              </a:ext>
            </a:extLst>
          </p:cNvPr>
          <p:cNvSpPr txBox="1"/>
          <p:nvPr/>
        </p:nvSpPr>
        <p:spPr>
          <a:xfrm>
            <a:off x="1649654" y="1059582"/>
            <a:ext cx="2130258" cy="196849"/>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rebuchet MS"/>
                <a:cs typeface="Trebuchet MS"/>
              </a:rPr>
              <a:t>Metrics in the standards</a:t>
            </a:r>
            <a:endParaRPr lang="en-GB" sz="1200" b="1" dirty="0">
              <a:latin typeface="Trebuchet MS"/>
              <a:cs typeface="Trebuchet MS"/>
            </a:endParaRPr>
          </a:p>
        </p:txBody>
      </p:sp>
    </p:spTree>
    <p:extLst>
      <p:ext uri="{BB962C8B-B14F-4D97-AF65-F5344CB8AC3E}">
        <p14:creationId xmlns:p14="http://schemas.microsoft.com/office/powerpoint/2010/main" val="3040125543"/>
      </p:ext>
    </p:extLst>
  </p:cSld>
  <p:clrMapOvr>
    <a:masterClrMapping/>
  </p:clrMapOvr>
  <mc:AlternateContent xmlns:mc="http://schemas.openxmlformats.org/markup-compatibility/2006" xmlns:p14="http://schemas.microsoft.com/office/powerpoint/2010/main">
    <mc:Choice Requires="p14">
      <p:transition spd="slow" p14:dur="2000" advTm="47062"/>
    </mc:Choice>
    <mc:Fallback xmlns="">
      <p:transition spd="slow" advTm="4706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DDDD1107-79E4-477C-B13C-9BACFB9948D2}"/>
              </a:ext>
            </a:extLst>
          </p:cNvPr>
          <p:cNvSpPr>
            <a:spLocks noGrp="1"/>
          </p:cNvSpPr>
          <p:nvPr>
            <p:ph type="title"/>
          </p:nvPr>
        </p:nvSpPr>
        <p:spPr/>
        <p:txBody>
          <a:bodyPr/>
          <a:lstStyle/>
          <a:p>
            <a:r>
              <a:rPr lang="en-GB" dirty="0"/>
              <a:t>Previous Work</a:t>
            </a:r>
          </a:p>
        </p:txBody>
      </p:sp>
      <p:sp>
        <p:nvSpPr>
          <p:cNvPr id="2" name="Marcador de número de diapositiva 1">
            <a:extLst>
              <a:ext uri="{FF2B5EF4-FFF2-40B4-BE49-F238E27FC236}">
                <a16:creationId xmlns:a16="http://schemas.microsoft.com/office/drawing/2014/main" id="{2CB520D8-0EA7-44C1-B20D-9CAD918DEEAD}"/>
              </a:ext>
            </a:extLst>
          </p:cNvPr>
          <p:cNvSpPr>
            <a:spLocks noGrp="1"/>
          </p:cNvSpPr>
          <p:nvPr>
            <p:ph type="sldNum" sz="quarter" idx="20"/>
          </p:nvPr>
        </p:nvSpPr>
        <p:spPr/>
        <p:txBody>
          <a:bodyPr/>
          <a:lstStyle/>
          <a:p>
            <a:pPr>
              <a:defRPr/>
            </a:pPr>
            <a:fld id="{573902B0-774B-DB47-85FF-5E7A4BB2BF29}" type="slidenum">
              <a:rPr lang="en-US" smtClean="0"/>
              <a:pPr>
                <a:defRPr/>
              </a:pPr>
              <a:t>16</a:t>
            </a:fld>
            <a:endParaRPr lang="en-US" dirty="0"/>
          </a:p>
        </p:txBody>
      </p:sp>
      <p:sp>
        <p:nvSpPr>
          <p:cNvPr id="22" name="object 41">
            <a:extLst>
              <a:ext uri="{FF2B5EF4-FFF2-40B4-BE49-F238E27FC236}">
                <a16:creationId xmlns:a16="http://schemas.microsoft.com/office/drawing/2014/main" id="{70BD7A20-D172-41FD-BEAC-B3D3C72BD6EB}"/>
              </a:ext>
            </a:extLst>
          </p:cNvPr>
          <p:cNvSpPr txBox="1"/>
          <p:nvPr/>
        </p:nvSpPr>
        <p:spPr>
          <a:xfrm rot="16200000">
            <a:off x="-127289" y="2605973"/>
            <a:ext cx="1185310" cy="258404"/>
          </a:xfrm>
          <a:prstGeom prst="rect">
            <a:avLst/>
          </a:prstGeom>
        </p:spPr>
        <p:txBody>
          <a:bodyPr vert="horz" wrap="square" lIns="0" tIns="12065" rIns="0" bIns="0" rtlCol="0">
            <a:spAutoFit/>
          </a:bodyPr>
          <a:lstStyle/>
          <a:p>
            <a:pPr marL="12700" algn="ctr">
              <a:lnSpc>
                <a:spcPct val="100000"/>
              </a:lnSpc>
              <a:spcBef>
                <a:spcPts val="95"/>
              </a:spcBef>
            </a:pPr>
            <a:r>
              <a:rPr lang="es-ES" sz="1600" b="1" dirty="0">
                <a:latin typeface="Trebuchet MS"/>
                <a:cs typeface="Trebuchet MS"/>
              </a:rPr>
              <a:t>LITERATURE</a:t>
            </a:r>
          </a:p>
        </p:txBody>
      </p:sp>
      <p:sp>
        <p:nvSpPr>
          <p:cNvPr id="59" name="object 41">
            <a:extLst>
              <a:ext uri="{FF2B5EF4-FFF2-40B4-BE49-F238E27FC236}">
                <a16:creationId xmlns:a16="http://schemas.microsoft.com/office/drawing/2014/main" id="{E2AC7463-E3E9-4E51-8336-9856FED06CDE}"/>
              </a:ext>
            </a:extLst>
          </p:cNvPr>
          <p:cNvSpPr txBox="1"/>
          <p:nvPr/>
        </p:nvSpPr>
        <p:spPr>
          <a:xfrm>
            <a:off x="1992648" y="2977649"/>
            <a:ext cx="1393124" cy="196849"/>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rebuchet MS"/>
                <a:cs typeface="Trebuchet MS"/>
              </a:rPr>
              <a:t>Properties of metrics</a:t>
            </a:r>
            <a:endParaRPr lang="en-GB" sz="1200" b="1" dirty="0">
              <a:latin typeface="Trebuchet MS"/>
              <a:cs typeface="Trebuchet MS"/>
            </a:endParaRPr>
          </a:p>
        </p:txBody>
      </p:sp>
      <p:cxnSp>
        <p:nvCxnSpPr>
          <p:cNvPr id="40" name="Conector recto de flecha 39">
            <a:extLst>
              <a:ext uri="{FF2B5EF4-FFF2-40B4-BE49-F238E27FC236}">
                <a16:creationId xmlns:a16="http://schemas.microsoft.com/office/drawing/2014/main" id="{75866404-238D-4F67-9867-CD8E3D4840E5}"/>
              </a:ext>
            </a:extLst>
          </p:cNvPr>
          <p:cNvCxnSpPr>
            <a:cxnSpLocks/>
            <a:stCxn id="5" idx="0"/>
            <a:endCxn id="49" idx="2"/>
          </p:cNvCxnSpPr>
          <p:nvPr/>
        </p:nvCxnSpPr>
        <p:spPr>
          <a:xfrm rot="5400000" flipH="1" flipV="1">
            <a:off x="821584" y="845626"/>
            <a:ext cx="1650034" cy="1511361"/>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ector recto de flecha 79">
            <a:extLst>
              <a:ext uri="{FF2B5EF4-FFF2-40B4-BE49-F238E27FC236}">
                <a16:creationId xmlns:a16="http://schemas.microsoft.com/office/drawing/2014/main" id="{346CA645-CE10-4761-B7FE-92853F0185AD}"/>
              </a:ext>
            </a:extLst>
          </p:cNvPr>
          <p:cNvCxnSpPr>
            <a:cxnSpLocks/>
            <a:stCxn id="5" idx="4"/>
            <a:endCxn id="66" idx="2"/>
          </p:cNvCxnSpPr>
          <p:nvPr/>
        </p:nvCxnSpPr>
        <p:spPr>
          <a:xfrm rot="16200000" flipH="1">
            <a:off x="917143" y="2985642"/>
            <a:ext cx="1470341" cy="152278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Google Shape;187;p21">
            <a:extLst>
              <a:ext uri="{FF2B5EF4-FFF2-40B4-BE49-F238E27FC236}">
                <a16:creationId xmlns:a16="http://schemas.microsoft.com/office/drawing/2014/main" id="{EA46447E-D9D5-445B-BBD3-A3088AFBFAB4}"/>
              </a:ext>
            </a:extLst>
          </p:cNvPr>
          <p:cNvSpPr/>
          <p:nvPr/>
        </p:nvSpPr>
        <p:spPr>
          <a:xfrm>
            <a:off x="598150" y="2426323"/>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 name="Gráfico 9" descr="Libros">
            <a:extLst>
              <a:ext uri="{FF2B5EF4-FFF2-40B4-BE49-F238E27FC236}">
                <a16:creationId xmlns:a16="http://schemas.microsoft.com/office/drawing/2014/main" id="{01FE404C-BF78-4595-97C2-6694594CF9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5314" y="2442712"/>
            <a:ext cx="560558" cy="560558"/>
          </a:xfrm>
          <a:prstGeom prst="rect">
            <a:avLst/>
          </a:prstGeom>
        </p:spPr>
      </p:pic>
      <p:sp>
        <p:nvSpPr>
          <p:cNvPr id="57" name="Google Shape;187;p21">
            <a:extLst>
              <a:ext uri="{FF2B5EF4-FFF2-40B4-BE49-F238E27FC236}">
                <a16:creationId xmlns:a16="http://schemas.microsoft.com/office/drawing/2014/main" id="{4CFC31DA-273D-4C90-90B1-B6D7AFBC22D1}"/>
              </a:ext>
            </a:extLst>
          </p:cNvPr>
          <p:cNvSpPr/>
          <p:nvPr/>
        </p:nvSpPr>
        <p:spPr>
          <a:xfrm>
            <a:off x="2402282" y="2430552"/>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4" name="Gráfico 13" descr="Marca de verificación">
            <a:extLst>
              <a:ext uri="{FF2B5EF4-FFF2-40B4-BE49-F238E27FC236}">
                <a16:creationId xmlns:a16="http://schemas.microsoft.com/office/drawing/2014/main" id="{D7C8D110-B78C-4384-8D85-862E824239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71650" y="2549714"/>
            <a:ext cx="446806" cy="446806"/>
          </a:xfrm>
          <a:prstGeom prst="rect">
            <a:avLst/>
          </a:prstGeom>
        </p:spPr>
      </p:pic>
      <p:sp>
        <p:nvSpPr>
          <p:cNvPr id="115" name="Google Shape;187;p21">
            <a:extLst>
              <a:ext uri="{FF2B5EF4-FFF2-40B4-BE49-F238E27FC236}">
                <a16:creationId xmlns:a16="http://schemas.microsoft.com/office/drawing/2014/main" id="{2808DA7D-73DD-4D25-B6A3-D52C42284A93}"/>
              </a:ext>
            </a:extLst>
          </p:cNvPr>
          <p:cNvSpPr/>
          <p:nvPr/>
        </p:nvSpPr>
        <p:spPr>
          <a:xfrm>
            <a:off x="2402282" y="1381169"/>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object 41">
            <a:extLst>
              <a:ext uri="{FF2B5EF4-FFF2-40B4-BE49-F238E27FC236}">
                <a16:creationId xmlns:a16="http://schemas.microsoft.com/office/drawing/2014/main" id="{2CD185AA-C87F-433C-83F3-B697A49C99C1}"/>
              </a:ext>
            </a:extLst>
          </p:cNvPr>
          <p:cNvSpPr txBox="1"/>
          <p:nvPr/>
        </p:nvSpPr>
        <p:spPr>
          <a:xfrm>
            <a:off x="2154931" y="1974211"/>
            <a:ext cx="1092704"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rebuchet MS"/>
                <a:cs typeface="Trebuchet MS"/>
              </a:rPr>
              <a:t>Current issues of security metrics</a:t>
            </a:r>
            <a:endParaRPr lang="en-GB" sz="1200" b="1" dirty="0">
              <a:latin typeface="Trebuchet MS"/>
              <a:cs typeface="Trebuchet MS"/>
            </a:endParaRPr>
          </a:p>
        </p:txBody>
      </p:sp>
      <p:cxnSp>
        <p:nvCxnSpPr>
          <p:cNvPr id="119" name="Conector recto de flecha 118">
            <a:extLst>
              <a:ext uri="{FF2B5EF4-FFF2-40B4-BE49-F238E27FC236}">
                <a16:creationId xmlns:a16="http://schemas.microsoft.com/office/drawing/2014/main" id="{504E969F-10D8-44F6-83D6-EE91D3346271}"/>
              </a:ext>
            </a:extLst>
          </p:cNvPr>
          <p:cNvCxnSpPr>
            <a:cxnSpLocks/>
            <a:stCxn id="5" idx="6"/>
            <a:endCxn id="115" idx="2"/>
          </p:cNvCxnSpPr>
          <p:nvPr/>
        </p:nvCxnSpPr>
        <p:spPr>
          <a:xfrm flipV="1">
            <a:off x="1183692" y="1673940"/>
            <a:ext cx="1218590" cy="1045154"/>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Conector recto de flecha 118">
            <a:extLst>
              <a:ext uri="{FF2B5EF4-FFF2-40B4-BE49-F238E27FC236}">
                <a16:creationId xmlns:a16="http://schemas.microsoft.com/office/drawing/2014/main" id="{42C497B9-EE4D-4C37-9621-463892725045}"/>
              </a:ext>
            </a:extLst>
          </p:cNvPr>
          <p:cNvCxnSpPr>
            <a:cxnSpLocks/>
            <a:stCxn id="5" idx="6"/>
            <a:endCxn id="57" idx="2"/>
          </p:cNvCxnSpPr>
          <p:nvPr/>
        </p:nvCxnSpPr>
        <p:spPr>
          <a:xfrm>
            <a:off x="1183692" y="2719094"/>
            <a:ext cx="1218590" cy="42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Google Shape;187;p21">
            <a:extLst>
              <a:ext uri="{FF2B5EF4-FFF2-40B4-BE49-F238E27FC236}">
                <a16:creationId xmlns:a16="http://schemas.microsoft.com/office/drawing/2014/main" id="{D29EEA26-5C93-438A-B2E4-D4E777682722}"/>
              </a:ext>
            </a:extLst>
          </p:cNvPr>
          <p:cNvSpPr/>
          <p:nvPr/>
        </p:nvSpPr>
        <p:spPr>
          <a:xfrm>
            <a:off x="2402282" y="483518"/>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8" name="Gráfico 7" descr="Documento">
            <a:extLst>
              <a:ext uri="{FF2B5EF4-FFF2-40B4-BE49-F238E27FC236}">
                <a16:creationId xmlns:a16="http://schemas.microsoft.com/office/drawing/2014/main" id="{048B0C42-3E7D-4DD1-9824-D4F4C8F3445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49890" y="536969"/>
            <a:ext cx="478640" cy="478640"/>
          </a:xfrm>
          <a:prstGeom prst="rect">
            <a:avLst/>
          </a:prstGeom>
        </p:spPr>
      </p:pic>
      <p:pic>
        <p:nvPicPr>
          <p:cNvPr id="15" name="Gráfico 14" descr="Portapapeles con todas las cruces">
            <a:extLst>
              <a:ext uri="{FF2B5EF4-FFF2-40B4-BE49-F238E27FC236}">
                <a16:creationId xmlns:a16="http://schemas.microsoft.com/office/drawing/2014/main" id="{E513A236-7CDC-41D0-9DED-10DAA21C809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13706" y="1380662"/>
            <a:ext cx="562695" cy="562695"/>
          </a:xfrm>
          <a:prstGeom prst="rect">
            <a:avLst/>
          </a:prstGeom>
        </p:spPr>
      </p:pic>
      <p:sp>
        <p:nvSpPr>
          <p:cNvPr id="66" name="Google Shape;187;p21">
            <a:extLst>
              <a:ext uri="{FF2B5EF4-FFF2-40B4-BE49-F238E27FC236}">
                <a16:creationId xmlns:a16="http://schemas.microsoft.com/office/drawing/2014/main" id="{AE82D358-F6E0-4441-A607-E2063F5642BD}"/>
              </a:ext>
            </a:extLst>
          </p:cNvPr>
          <p:cNvSpPr/>
          <p:nvPr/>
        </p:nvSpPr>
        <p:spPr>
          <a:xfrm>
            <a:off x="2413706" y="4189435"/>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7" name="Gráfico 105" descr="Jerarquía">
            <a:extLst>
              <a:ext uri="{FF2B5EF4-FFF2-40B4-BE49-F238E27FC236}">
                <a16:creationId xmlns:a16="http://schemas.microsoft.com/office/drawing/2014/main" id="{A76C9292-E8B7-484D-9A50-11069EFBFF0F}"/>
              </a:ext>
            </a:extLst>
          </p:cNvPr>
          <p:cNvGrpSpPr/>
          <p:nvPr/>
        </p:nvGrpSpPr>
        <p:grpSpPr>
          <a:xfrm>
            <a:off x="2472443" y="4222724"/>
            <a:ext cx="456382" cy="387924"/>
            <a:chOff x="5455479" y="3158599"/>
            <a:chExt cx="762000" cy="647700"/>
          </a:xfrm>
          <a:solidFill>
            <a:srgbClr val="000000"/>
          </a:solidFill>
        </p:grpSpPr>
        <p:sp>
          <p:nvSpPr>
            <p:cNvPr id="70" name="Forma libre: forma 69">
              <a:extLst>
                <a:ext uri="{FF2B5EF4-FFF2-40B4-BE49-F238E27FC236}">
                  <a16:creationId xmlns:a16="http://schemas.microsoft.com/office/drawing/2014/main" id="{575D814E-18DB-4158-8ACF-762BC6CAEED2}"/>
                </a:ext>
              </a:extLst>
            </p:cNvPr>
            <p:cNvSpPr/>
            <p:nvPr/>
          </p:nvSpPr>
          <p:spPr>
            <a:xfrm>
              <a:off x="574122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71" name="Forma libre: forma 70">
              <a:extLst>
                <a:ext uri="{FF2B5EF4-FFF2-40B4-BE49-F238E27FC236}">
                  <a16:creationId xmlns:a16="http://schemas.microsoft.com/office/drawing/2014/main" id="{9B76FF8E-698C-4792-813D-6253F5246804}"/>
                </a:ext>
              </a:extLst>
            </p:cNvPr>
            <p:cNvSpPr/>
            <p:nvPr/>
          </p:nvSpPr>
          <p:spPr>
            <a:xfrm>
              <a:off x="5741229" y="315859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72" name="Forma libre: forma 71">
              <a:extLst>
                <a:ext uri="{FF2B5EF4-FFF2-40B4-BE49-F238E27FC236}">
                  <a16:creationId xmlns:a16="http://schemas.microsoft.com/office/drawing/2014/main" id="{429C2502-DA59-4CB5-8D92-7923B0503392}"/>
                </a:ext>
              </a:extLst>
            </p:cNvPr>
            <p:cNvSpPr/>
            <p:nvPr/>
          </p:nvSpPr>
          <p:spPr>
            <a:xfrm>
              <a:off x="545547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73" name="Forma libre: forma 72">
              <a:extLst>
                <a:ext uri="{FF2B5EF4-FFF2-40B4-BE49-F238E27FC236}">
                  <a16:creationId xmlns:a16="http://schemas.microsoft.com/office/drawing/2014/main" id="{A5BBE54E-A480-4FAF-A51E-5E15FFD53856}"/>
                </a:ext>
              </a:extLst>
            </p:cNvPr>
            <p:cNvSpPr/>
            <p:nvPr/>
          </p:nvSpPr>
          <p:spPr>
            <a:xfrm>
              <a:off x="602697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74" name="Forma libre: forma 73">
              <a:extLst>
                <a:ext uri="{FF2B5EF4-FFF2-40B4-BE49-F238E27FC236}">
                  <a16:creationId xmlns:a16="http://schemas.microsoft.com/office/drawing/2014/main" id="{1E66B10F-A04B-4EAA-93BF-525E08E29B7B}"/>
                </a:ext>
              </a:extLst>
            </p:cNvPr>
            <p:cNvSpPr/>
            <p:nvPr/>
          </p:nvSpPr>
          <p:spPr>
            <a:xfrm>
              <a:off x="5531679" y="3330049"/>
              <a:ext cx="609600" cy="304800"/>
            </a:xfrm>
            <a:custGeom>
              <a:avLst/>
              <a:gdLst>
                <a:gd name="connsiteX0" fmla="*/ 323850 w 609600"/>
                <a:gd name="connsiteY0" fmla="*/ 133350 h 304800"/>
                <a:gd name="connsiteX1" fmla="*/ 323850 w 609600"/>
                <a:gd name="connsiteY1" fmla="*/ 0 h 304800"/>
                <a:gd name="connsiteX2" fmla="*/ 285750 w 609600"/>
                <a:gd name="connsiteY2" fmla="*/ 0 h 304800"/>
                <a:gd name="connsiteX3" fmla="*/ 285750 w 609600"/>
                <a:gd name="connsiteY3" fmla="*/ 133350 h 304800"/>
                <a:gd name="connsiteX4" fmla="*/ 0 w 609600"/>
                <a:gd name="connsiteY4" fmla="*/ 133350 h 304800"/>
                <a:gd name="connsiteX5" fmla="*/ 0 w 609600"/>
                <a:gd name="connsiteY5" fmla="*/ 304800 h 304800"/>
                <a:gd name="connsiteX6" fmla="*/ 38100 w 609600"/>
                <a:gd name="connsiteY6" fmla="*/ 304800 h 304800"/>
                <a:gd name="connsiteX7" fmla="*/ 38100 w 609600"/>
                <a:gd name="connsiteY7" fmla="*/ 171450 h 304800"/>
                <a:gd name="connsiteX8" fmla="*/ 285750 w 609600"/>
                <a:gd name="connsiteY8" fmla="*/ 171450 h 304800"/>
                <a:gd name="connsiteX9" fmla="*/ 285750 w 609600"/>
                <a:gd name="connsiteY9" fmla="*/ 304800 h 304800"/>
                <a:gd name="connsiteX10" fmla="*/ 323850 w 609600"/>
                <a:gd name="connsiteY10" fmla="*/ 304800 h 304800"/>
                <a:gd name="connsiteX11" fmla="*/ 323850 w 609600"/>
                <a:gd name="connsiteY11" fmla="*/ 171450 h 304800"/>
                <a:gd name="connsiteX12" fmla="*/ 571500 w 609600"/>
                <a:gd name="connsiteY12" fmla="*/ 171450 h 304800"/>
                <a:gd name="connsiteX13" fmla="*/ 571500 w 609600"/>
                <a:gd name="connsiteY13" fmla="*/ 304800 h 304800"/>
                <a:gd name="connsiteX14" fmla="*/ 609600 w 609600"/>
                <a:gd name="connsiteY14" fmla="*/ 304800 h 304800"/>
                <a:gd name="connsiteX15" fmla="*/ 609600 w 609600"/>
                <a:gd name="connsiteY15" fmla="*/ 1333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 h="304800">
                  <a:moveTo>
                    <a:pt x="323850" y="133350"/>
                  </a:moveTo>
                  <a:lnTo>
                    <a:pt x="323850" y="0"/>
                  </a:lnTo>
                  <a:lnTo>
                    <a:pt x="285750" y="0"/>
                  </a:lnTo>
                  <a:lnTo>
                    <a:pt x="285750" y="133350"/>
                  </a:lnTo>
                  <a:lnTo>
                    <a:pt x="0" y="133350"/>
                  </a:lnTo>
                  <a:lnTo>
                    <a:pt x="0" y="304800"/>
                  </a:lnTo>
                  <a:lnTo>
                    <a:pt x="38100" y="304800"/>
                  </a:lnTo>
                  <a:lnTo>
                    <a:pt x="38100" y="171450"/>
                  </a:lnTo>
                  <a:lnTo>
                    <a:pt x="285750" y="171450"/>
                  </a:lnTo>
                  <a:lnTo>
                    <a:pt x="285750" y="304800"/>
                  </a:lnTo>
                  <a:lnTo>
                    <a:pt x="323850" y="304800"/>
                  </a:lnTo>
                  <a:lnTo>
                    <a:pt x="323850" y="171450"/>
                  </a:lnTo>
                  <a:lnTo>
                    <a:pt x="571500" y="171450"/>
                  </a:lnTo>
                  <a:lnTo>
                    <a:pt x="571500" y="304800"/>
                  </a:lnTo>
                  <a:lnTo>
                    <a:pt x="609600" y="304800"/>
                  </a:lnTo>
                  <a:lnTo>
                    <a:pt x="609600" y="133350"/>
                  </a:lnTo>
                  <a:close/>
                </a:path>
              </a:pathLst>
            </a:custGeom>
            <a:solidFill>
              <a:srgbClr val="000000"/>
            </a:solidFill>
            <a:ln w="9525" cap="flat">
              <a:noFill/>
              <a:prstDash val="solid"/>
              <a:miter/>
            </a:ln>
          </p:spPr>
          <p:txBody>
            <a:bodyPr rtlCol="0" anchor="ctr"/>
            <a:lstStyle/>
            <a:p>
              <a:endParaRPr lang="en-GB"/>
            </a:p>
          </p:txBody>
        </p:sp>
      </p:grpSp>
      <p:sp>
        <p:nvSpPr>
          <p:cNvPr id="76" name="object 41">
            <a:extLst>
              <a:ext uri="{FF2B5EF4-FFF2-40B4-BE49-F238E27FC236}">
                <a16:creationId xmlns:a16="http://schemas.microsoft.com/office/drawing/2014/main" id="{DECA74C0-FB73-4E06-82BF-0ED8EAF1689E}"/>
              </a:ext>
            </a:extLst>
          </p:cNvPr>
          <p:cNvSpPr txBox="1"/>
          <p:nvPr/>
        </p:nvSpPr>
        <p:spPr>
          <a:xfrm>
            <a:off x="1837380" y="4751165"/>
            <a:ext cx="1726508" cy="196849"/>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rebuchet MS"/>
                <a:cs typeface="Trebuchet MS"/>
              </a:rPr>
              <a:t>Taxonomies for metrics</a:t>
            </a:r>
            <a:endParaRPr lang="en-GB" sz="1200" b="1" dirty="0">
              <a:latin typeface="Trebuchet MS"/>
              <a:cs typeface="Trebuchet MS"/>
            </a:endParaRPr>
          </a:p>
        </p:txBody>
      </p:sp>
      <p:cxnSp>
        <p:nvCxnSpPr>
          <p:cNvPr id="20" name="Conector: angular 19">
            <a:extLst>
              <a:ext uri="{FF2B5EF4-FFF2-40B4-BE49-F238E27FC236}">
                <a16:creationId xmlns:a16="http://schemas.microsoft.com/office/drawing/2014/main" id="{9F090ECD-BD79-4968-BF47-351EF89ED2CD}"/>
              </a:ext>
            </a:extLst>
          </p:cNvPr>
          <p:cNvCxnSpPr>
            <a:cxnSpLocks/>
            <a:stCxn id="66" idx="6"/>
            <a:endCxn id="23" idx="1"/>
          </p:cNvCxnSpPr>
          <p:nvPr/>
        </p:nvCxnSpPr>
        <p:spPr>
          <a:xfrm flipV="1">
            <a:off x="2999248" y="2724414"/>
            <a:ext cx="1575961" cy="1757792"/>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ángulo 22">
            <a:extLst>
              <a:ext uri="{FF2B5EF4-FFF2-40B4-BE49-F238E27FC236}">
                <a16:creationId xmlns:a16="http://schemas.microsoft.com/office/drawing/2014/main" id="{9166AD6F-86C8-4DD1-A244-9154E17FA213}"/>
              </a:ext>
            </a:extLst>
          </p:cNvPr>
          <p:cNvSpPr/>
          <p:nvPr/>
        </p:nvSpPr>
        <p:spPr>
          <a:xfrm>
            <a:off x="4575209" y="806688"/>
            <a:ext cx="4173255" cy="38354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Google Shape;187;p21">
            <a:extLst>
              <a:ext uri="{FF2B5EF4-FFF2-40B4-BE49-F238E27FC236}">
                <a16:creationId xmlns:a16="http://schemas.microsoft.com/office/drawing/2014/main" id="{0C16C647-8BDE-49AA-A510-45CF584BAD40}"/>
              </a:ext>
            </a:extLst>
          </p:cNvPr>
          <p:cNvSpPr/>
          <p:nvPr/>
        </p:nvSpPr>
        <p:spPr>
          <a:xfrm>
            <a:off x="2405150" y="3329353"/>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object 41">
            <a:extLst>
              <a:ext uri="{FF2B5EF4-FFF2-40B4-BE49-F238E27FC236}">
                <a16:creationId xmlns:a16="http://schemas.microsoft.com/office/drawing/2014/main" id="{4660E49F-B7D0-48C7-BEFA-A781AD9B70FC}"/>
              </a:ext>
            </a:extLst>
          </p:cNvPr>
          <p:cNvSpPr txBox="1"/>
          <p:nvPr/>
        </p:nvSpPr>
        <p:spPr>
          <a:xfrm>
            <a:off x="2145726" y="3891083"/>
            <a:ext cx="1092704" cy="196849"/>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rebuchet MS"/>
                <a:cs typeface="Trebuchet MS"/>
              </a:rPr>
              <a:t>Metrics analysis</a:t>
            </a:r>
            <a:endParaRPr lang="en-GB" sz="1200" b="1" dirty="0">
              <a:latin typeface="Trebuchet MS"/>
              <a:cs typeface="Trebuchet MS"/>
            </a:endParaRPr>
          </a:p>
        </p:txBody>
      </p:sp>
      <p:cxnSp>
        <p:nvCxnSpPr>
          <p:cNvPr id="56" name="Conector recto de flecha 118">
            <a:extLst>
              <a:ext uri="{FF2B5EF4-FFF2-40B4-BE49-F238E27FC236}">
                <a16:creationId xmlns:a16="http://schemas.microsoft.com/office/drawing/2014/main" id="{D302CE89-71A9-4728-A2A5-41BD896BE689}"/>
              </a:ext>
            </a:extLst>
          </p:cNvPr>
          <p:cNvCxnSpPr>
            <a:cxnSpLocks/>
            <a:stCxn id="5" idx="6"/>
            <a:endCxn id="47" idx="2"/>
          </p:cNvCxnSpPr>
          <p:nvPr/>
        </p:nvCxnSpPr>
        <p:spPr>
          <a:xfrm>
            <a:off x="1183692" y="2719094"/>
            <a:ext cx="1221458" cy="903030"/>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5" name="Gráfico 24" descr="Regla">
            <a:extLst>
              <a:ext uri="{FF2B5EF4-FFF2-40B4-BE49-F238E27FC236}">
                <a16:creationId xmlns:a16="http://schemas.microsoft.com/office/drawing/2014/main" id="{C1C8F477-884B-41F4-8BBD-66287398BEE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470024" y="3400071"/>
            <a:ext cx="444106" cy="444106"/>
          </a:xfrm>
          <a:prstGeom prst="rect">
            <a:avLst/>
          </a:prstGeom>
        </p:spPr>
      </p:pic>
      <p:sp>
        <p:nvSpPr>
          <p:cNvPr id="41" name="CuadroTexto 40">
            <a:extLst>
              <a:ext uri="{FF2B5EF4-FFF2-40B4-BE49-F238E27FC236}">
                <a16:creationId xmlns:a16="http://schemas.microsoft.com/office/drawing/2014/main" id="{208AADBE-4689-4E13-988D-A147D72A0B89}"/>
              </a:ext>
            </a:extLst>
          </p:cNvPr>
          <p:cNvSpPr txBox="1"/>
          <p:nvPr/>
        </p:nvSpPr>
        <p:spPr>
          <a:xfrm>
            <a:off x="4572000" y="837163"/>
            <a:ext cx="4176464" cy="2246769"/>
          </a:xfrm>
          <a:prstGeom prst="rect">
            <a:avLst/>
          </a:prstGeom>
          <a:noFill/>
        </p:spPr>
        <p:txBody>
          <a:bodyPr wrap="square">
            <a:spAutoFit/>
          </a:bodyPr>
          <a:lstStyle/>
          <a:p>
            <a:pPr marL="285750" indent="-285750">
              <a:buFont typeface="Wingdings" panose="05000000000000000000" pitchFamily="2" charset="2"/>
              <a:buChar char="§"/>
            </a:pPr>
            <a:r>
              <a:rPr lang="en-US" sz="1400" dirty="0">
                <a:latin typeface="TSTAR PRO" panose="02000806030000020004" pitchFamily="50" charset="0"/>
              </a:rPr>
              <a:t>The most </a:t>
            </a:r>
            <a:r>
              <a:rPr lang="en-US" sz="1400" dirty="0">
                <a:highlight>
                  <a:srgbClr val="25EE32"/>
                </a:highlight>
                <a:latin typeface="TSTAR PRO" panose="02000806030000020004" pitchFamily="50" charset="0"/>
              </a:rPr>
              <a:t>common classification</a:t>
            </a:r>
            <a:r>
              <a:rPr lang="en-US" sz="1400" dirty="0">
                <a:latin typeface="TSTAR PRO" panose="02000806030000020004" pitchFamily="50" charset="0"/>
              </a:rPr>
              <a:t> for metrics divides them as Organizational, Technical, and Operational.</a:t>
            </a:r>
          </a:p>
          <a:p>
            <a:pPr marL="285750" indent="-285750">
              <a:buFont typeface="Wingdings" panose="05000000000000000000" pitchFamily="2" charset="2"/>
              <a:buChar char="§"/>
            </a:pPr>
            <a:endParaRPr lang="en-US" sz="1400" dirty="0">
              <a:latin typeface="TSTAR PRO" panose="02000806030000020004" pitchFamily="50" charset="0"/>
            </a:endParaRPr>
          </a:p>
          <a:p>
            <a:pPr marL="285750" indent="-285750">
              <a:buFont typeface="Wingdings" panose="05000000000000000000" pitchFamily="2" charset="2"/>
              <a:buChar char="§"/>
            </a:pPr>
            <a:r>
              <a:rPr lang="en-US" sz="1400" dirty="0">
                <a:latin typeface="TSTAR PRO" panose="02000806030000020004" pitchFamily="50" charset="0"/>
              </a:rPr>
              <a:t>Taxonomies proposed in the literature are usually at a </a:t>
            </a:r>
            <a:r>
              <a:rPr lang="en-US" sz="1400" dirty="0">
                <a:highlight>
                  <a:srgbClr val="25EE32"/>
                </a:highlight>
                <a:latin typeface="TSTAR PRO" panose="02000806030000020004" pitchFamily="50" charset="0"/>
              </a:rPr>
              <a:t>very high level</a:t>
            </a:r>
            <a:r>
              <a:rPr lang="en-US" sz="1400" dirty="0">
                <a:latin typeface="TSTAR PRO" panose="02000806030000020004" pitchFamily="50" charset="0"/>
              </a:rPr>
              <a:t> (organization, network).</a:t>
            </a:r>
          </a:p>
          <a:p>
            <a:endParaRPr lang="en-US" sz="1400" dirty="0">
              <a:latin typeface="TSTAR PRO" panose="02000806030000020004" pitchFamily="50" charset="0"/>
            </a:endParaRPr>
          </a:p>
          <a:p>
            <a:pPr marL="285750" indent="-285750">
              <a:buFont typeface="Wingdings" panose="05000000000000000000" pitchFamily="2" charset="2"/>
              <a:buChar char="§"/>
            </a:pPr>
            <a:r>
              <a:rPr lang="en-US" sz="1400" dirty="0">
                <a:latin typeface="TSTAR PRO" panose="02000806030000020004" pitchFamily="50" charset="0"/>
              </a:rPr>
              <a:t>No taxonomy focuses on the specific assessment </a:t>
            </a:r>
            <a:r>
              <a:rPr lang="en-US" sz="1400" dirty="0">
                <a:highlight>
                  <a:srgbClr val="25EE32"/>
                </a:highlight>
                <a:latin typeface="TSTAR PRO" panose="02000806030000020004" pitchFamily="50" charset="0"/>
              </a:rPr>
              <a:t>needs and limitations of ES</a:t>
            </a:r>
            <a:r>
              <a:rPr lang="en-US" sz="1400" dirty="0">
                <a:latin typeface="TSTAR PRO" panose="02000806030000020004" pitchFamily="50" charset="0"/>
              </a:rPr>
              <a:t>.</a:t>
            </a:r>
          </a:p>
        </p:txBody>
      </p:sp>
      <p:sp>
        <p:nvSpPr>
          <p:cNvPr id="35" name="object 41">
            <a:extLst>
              <a:ext uri="{FF2B5EF4-FFF2-40B4-BE49-F238E27FC236}">
                <a16:creationId xmlns:a16="http://schemas.microsoft.com/office/drawing/2014/main" id="{CCB2509F-C7C2-457B-A80D-97CC5733CF71}"/>
              </a:ext>
            </a:extLst>
          </p:cNvPr>
          <p:cNvSpPr txBox="1"/>
          <p:nvPr/>
        </p:nvSpPr>
        <p:spPr>
          <a:xfrm>
            <a:off x="1649654" y="1059582"/>
            <a:ext cx="2130258" cy="196849"/>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rebuchet MS"/>
                <a:cs typeface="Trebuchet MS"/>
              </a:rPr>
              <a:t>Metrics in the standards</a:t>
            </a:r>
            <a:endParaRPr lang="en-GB" sz="1200" b="1" dirty="0">
              <a:latin typeface="Trebuchet MS"/>
              <a:cs typeface="Trebuchet MS"/>
            </a:endParaRPr>
          </a:p>
        </p:txBody>
      </p:sp>
    </p:spTree>
    <p:extLst>
      <p:ext uri="{BB962C8B-B14F-4D97-AF65-F5344CB8AC3E}">
        <p14:creationId xmlns:p14="http://schemas.microsoft.com/office/powerpoint/2010/main" val="321280334"/>
      </p:ext>
    </p:extLst>
  </p:cSld>
  <p:clrMapOvr>
    <a:masterClrMapping/>
  </p:clrMapOvr>
  <mc:AlternateContent xmlns:mc="http://schemas.openxmlformats.org/markup-compatibility/2006" xmlns:p14="http://schemas.microsoft.com/office/powerpoint/2010/main">
    <mc:Choice Requires="p14">
      <p:transition spd="slow" p14:dur="2000" advTm="63533"/>
    </mc:Choice>
    <mc:Fallback xmlns="">
      <p:transition spd="slow" advTm="6353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20"/>
          </p:nvPr>
        </p:nvSpPr>
        <p:spPr/>
        <p:txBody>
          <a:bodyPr/>
          <a:lstStyle/>
          <a:p>
            <a:pPr>
              <a:defRPr/>
            </a:pPr>
            <a:fld id="{573902B0-774B-DB47-85FF-5E7A4BB2BF29}" type="slidenum">
              <a:rPr lang="en-US" smtClean="0"/>
              <a:pPr>
                <a:defRPr/>
              </a:pPr>
              <a:t>17</a:t>
            </a:fld>
            <a:endParaRPr lang="en-US" dirty="0"/>
          </a:p>
        </p:txBody>
      </p:sp>
      <p:pic>
        <p:nvPicPr>
          <p:cNvPr id="73734" name="Picture 6" descr="Resultado de imagen de UML whiteboard programming"/>
          <p:cNvPicPr>
            <a:picLocks noChangeAspect="1" noChangeArrowheads="1"/>
          </p:cNvPicPr>
          <p:nvPr/>
        </p:nvPicPr>
        <p:blipFill>
          <a:blip r:embed="rId3" cstate="print"/>
          <a:srcRect/>
          <a:stretch>
            <a:fillRect/>
          </a:stretch>
        </p:blipFill>
        <p:spPr bwMode="auto">
          <a:xfrm>
            <a:off x="0" y="-20538"/>
            <a:ext cx="9144000" cy="5256584"/>
          </a:xfrm>
          <a:prstGeom prst="rect">
            <a:avLst/>
          </a:prstGeom>
          <a:noFill/>
        </p:spPr>
      </p:pic>
      <p:sp>
        <p:nvSpPr>
          <p:cNvPr id="11" name="Shape 213"/>
          <p:cNvSpPr txBox="1">
            <a:spLocks/>
          </p:cNvSpPr>
          <p:nvPr/>
        </p:nvSpPr>
        <p:spPr>
          <a:xfrm>
            <a:off x="0" y="430178"/>
            <a:ext cx="9144000" cy="720000"/>
          </a:xfrm>
          <a:prstGeom prst="rect">
            <a:avLst/>
          </a:prstGeom>
          <a:solidFill>
            <a:schemeClr val="bg1">
              <a:alpha val="89000"/>
            </a:schemeClr>
          </a:solidFill>
        </p:spPr>
        <p:txBody>
          <a:bodyPr vert="horz" lIns="91440" tIns="45720" rIns="91440" bIns="45720" rtlCol="0" anchor="ctr">
            <a:noAutofit/>
          </a:bodyPr>
          <a:lstStyle>
            <a:lvl1pPr>
              <a:defRPr>
                <a:latin typeface="Impact"/>
                <a:ea typeface="Impact"/>
                <a:cs typeface="Impact"/>
                <a:sym typeface="Impact"/>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GB" sz="5400" b="1" dirty="0">
                <a:latin typeface="TSTAR PRO Medium" pitchFamily="50" charset="0"/>
              </a:rPr>
              <a:t>Contribution</a:t>
            </a:r>
            <a:endParaRPr kumimoji="0" lang="en-GB" sz="5400" b="1" i="0" u="none" strike="noStrike" kern="1200" cap="none" normalizeH="0" baseline="0" dirty="0">
              <a:ln>
                <a:noFill/>
              </a:ln>
              <a:solidFill>
                <a:schemeClr val="tx1"/>
              </a:solidFill>
              <a:effectLst/>
              <a:uLnTx/>
              <a:uFillTx/>
              <a:latin typeface="TSTAR PRO Medium" pitchFamily="50" charset="0"/>
              <a:sym typeface="Impact"/>
            </a:endParaRPr>
          </a:p>
        </p:txBody>
      </p:sp>
      <p:sp>
        <p:nvSpPr>
          <p:cNvPr id="14" name="13 Pentágono"/>
          <p:cNvSpPr/>
          <p:nvPr/>
        </p:nvSpPr>
        <p:spPr>
          <a:xfrm>
            <a:off x="1331640" y="430178"/>
            <a:ext cx="1152128" cy="720080"/>
          </a:xfrm>
          <a:prstGeom prst="homePlate">
            <a:avLst/>
          </a:prstGeom>
          <a:solidFill>
            <a:srgbClr val="2CF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17 Rectángulo"/>
          <p:cNvSpPr/>
          <p:nvPr/>
        </p:nvSpPr>
        <p:spPr>
          <a:xfrm>
            <a:off x="1717720" y="267494"/>
            <a:ext cx="587020" cy="1015663"/>
          </a:xfrm>
          <a:prstGeom prst="rect">
            <a:avLst/>
          </a:prstGeom>
        </p:spPr>
        <p:txBody>
          <a:bodyPr wrap="none">
            <a:spAutoFit/>
          </a:bodyPr>
          <a:lstStyle/>
          <a:p>
            <a:r>
              <a:rPr lang="es-ES" sz="6000" dirty="0">
                <a:latin typeface="TSTAR PRO Headline" pitchFamily="50" charset="0"/>
              </a:rPr>
              <a:t>3</a:t>
            </a:r>
          </a:p>
        </p:txBody>
      </p:sp>
      <p:grpSp>
        <p:nvGrpSpPr>
          <p:cNvPr id="19" name="18 Grupo"/>
          <p:cNvGrpSpPr/>
          <p:nvPr/>
        </p:nvGrpSpPr>
        <p:grpSpPr>
          <a:xfrm>
            <a:off x="107504" y="551334"/>
            <a:ext cx="1138555" cy="479992"/>
            <a:chOff x="457200" y="123478"/>
            <a:chExt cx="1138555" cy="479992"/>
          </a:xfrm>
        </p:grpSpPr>
        <p:sp>
          <p:nvSpPr>
            <p:cNvPr id="20" name="object 2"/>
            <p:cNvSpPr txBox="1"/>
            <p:nvPr/>
          </p:nvSpPr>
          <p:spPr>
            <a:xfrm>
              <a:off x="457200" y="201515"/>
              <a:ext cx="1138555" cy="401955"/>
            </a:xfrm>
            <a:prstGeom prst="rect">
              <a:avLst/>
            </a:prstGeom>
          </p:spPr>
          <p:txBody>
            <a:bodyPr vert="horz" wrap="square" lIns="0" tIns="0" rIns="0" bIns="0" rtlCol="0">
              <a:spAutoFit/>
            </a:bodyPr>
            <a:lstStyle/>
            <a:p>
              <a:pPr marL="12700">
                <a:lnSpc>
                  <a:spcPts val="1045"/>
                </a:lnSpc>
              </a:pPr>
              <a:r>
                <a:rPr sz="950" b="1" spc="50" dirty="0">
                  <a:latin typeface="TSTAR PRO"/>
                  <a:cs typeface="TSTAR PRO"/>
                </a:rPr>
                <a:t>IKERLAN.</a:t>
              </a:r>
              <a:endParaRPr sz="950" dirty="0">
                <a:latin typeface="TSTAR PRO"/>
                <a:cs typeface="TSTAR PRO"/>
              </a:endParaRPr>
            </a:p>
            <a:p>
              <a:pPr marL="12700" marR="5080">
                <a:lnSpc>
                  <a:spcPts val="950"/>
                </a:lnSpc>
                <a:spcBef>
                  <a:spcPts val="95"/>
                </a:spcBef>
              </a:pPr>
              <a:r>
                <a:rPr sz="950" spc="35" dirty="0">
                  <a:latin typeface="TSTARPRO-Medium"/>
                  <a:cs typeface="TSTARPRO-Medium"/>
                </a:rPr>
                <a:t>WHERE </a:t>
              </a:r>
              <a:r>
                <a:rPr sz="950" spc="40" dirty="0">
                  <a:latin typeface="TSTARPRO-Medium"/>
                  <a:cs typeface="TSTARPRO-Medium"/>
                </a:rPr>
                <a:t>TECHNOLOGY  </a:t>
              </a:r>
              <a:r>
                <a:rPr sz="950" spc="20" dirty="0">
                  <a:latin typeface="TSTARPRO-Medium"/>
                  <a:cs typeface="TSTARPRO-Medium"/>
                </a:rPr>
                <a:t>IS AN</a:t>
              </a:r>
              <a:r>
                <a:rPr sz="950" spc="80" dirty="0">
                  <a:latin typeface="TSTARPRO-Medium"/>
                  <a:cs typeface="TSTARPRO-Medium"/>
                </a:rPr>
                <a:t> </a:t>
              </a:r>
              <a:r>
                <a:rPr sz="950" spc="40" dirty="0">
                  <a:latin typeface="TSTARPRO-Medium"/>
                  <a:cs typeface="TSTARPRO-Medium"/>
                </a:rPr>
                <a:t>ATTITUDE</a:t>
              </a:r>
              <a:endParaRPr sz="950" dirty="0">
                <a:latin typeface="TSTARPRO-Medium"/>
                <a:cs typeface="TSTARPRO-Medium"/>
              </a:endParaRPr>
            </a:p>
          </p:txBody>
        </p:sp>
        <p:sp>
          <p:nvSpPr>
            <p:cNvPr id="21" name="object 7"/>
            <p:cNvSpPr/>
            <p:nvPr/>
          </p:nvSpPr>
          <p:spPr>
            <a:xfrm>
              <a:off x="476592" y="123478"/>
              <a:ext cx="446405" cy="0"/>
            </a:xfrm>
            <a:custGeom>
              <a:avLst/>
              <a:gdLst/>
              <a:ahLst/>
              <a:cxnLst/>
              <a:rect l="l" t="t" r="r" b="b"/>
              <a:pathLst>
                <a:path w="446405">
                  <a:moveTo>
                    <a:pt x="0" y="0"/>
                  </a:moveTo>
                  <a:lnTo>
                    <a:pt x="446151" y="0"/>
                  </a:lnTo>
                </a:path>
              </a:pathLst>
            </a:custGeom>
            <a:ln w="12052">
              <a:solidFill>
                <a:srgbClr val="25EE32"/>
              </a:solidFill>
            </a:ln>
          </p:spPr>
          <p:txBody>
            <a:bodyPr wrap="square" lIns="0" tIns="0" rIns="0" bIns="0" rtlCol="0"/>
            <a:lstStyle/>
            <a:p>
              <a:endParaRPr dirty="0"/>
            </a:p>
          </p:txBody>
        </p:sp>
      </p:grpSp>
    </p:spTree>
  </p:cSld>
  <p:clrMapOvr>
    <a:masterClrMapping/>
  </p:clrMapOvr>
  <mc:AlternateContent xmlns:mc="http://schemas.openxmlformats.org/markup-compatibility/2006" xmlns:p14="http://schemas.microsoft.com/office/powerpoint/2010/main">
    <mc:Choice Requires="p14">
      <p:transition spd="slow" p14:dur="2000" advTm="11585"/>
    </mc:Choice>
    <mc:Fallback xmlns="">
      <p:transition spd="slow" advTm="1158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9E7182-A3C7-4946-BF93-C2051017B543}"/>
              </a:ext>
            </a:extLst>
          </p:cNvPr>
          <p:cNvSpPr>
            <a:spLocks noGrp="1"/>
          </p:cNvSpPr>
          <p:nvPr>
            <p:ph type="title"/>
          </p:nvPr>
        </p:nvSpPr>
        <p:spPr/>
        <p:txBody>
          <a:bodyPr/>
          <a:lstStyle/>
          <a:p>
            <a:r>
              <a:rPr lang="en-GB" dirty="0"/>
              <a:t>Properties of security metrics</a:t>
            </a:r>
          </a:p>
        </p:txBody>
      </p:sp>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18</a:t>
            </a:fld>
            <a:endParaRPr lang="en-US" dirty="0"/>
          </a:p>
        </p:txBody>
      </p:sp>
      <p:pic>
        <p:nvPicPr>
          <p:cNvPr id="5" name="Imagen 4">
            <a:extLst>
              <a:ext uri="{FF2B5EF4-FFF2-40B4-BE49-F238E27FC236}">
                <a16:creationId xmlns:a16="http://schemas.microsoft.com/office/drawing/2014/main" id="{AA3FCB4F-8042-4CDB-90AC-767A3E58AC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833" y="950738"/>
            <a:ext cx="7416824" cy="3984681"/>
          </a:xfrm>
          <a:prstGeom prst="rect">
            <a:avLst/>
          </a:prstGeom>
        </p:spPr>
      </p:pic>
      <p:sp>
        <p:nvSpPr>
          <p:cNvPr id="54" name="CuadroTexto 53">
            <a:extLst>
              <a:ext uri="{FF2B5EF4-FFF2-40B4-BE49-F238E27FC236}">
                <a16:creationId xmlns:a16="http://schemas.microsoft.com/office/drawing/2014/main" id="{CF0C7B91-69BD-4E83-AE62-088106B97380}"/>
              </a:ext>
            </a:extLst>
          </p:cNvPr>
          <p:cNvSpPr txBox="1"/>
          <p:nvPr/>
        </p:nvSpPr>
        <p:spPr>
          <a:xfrm>
            <a:off x="5868144" y="1186755"/>
            <a:ext cx="3155031" cy="138499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dirty="0">
                <a:latin typeface="TSTAR PRO" panose="02000806030000020004" pitchFamily="50" charset="0"/>
              </a:rPr>
              <a:t>Find the </a:t>
            </a:r>
            <a:r>
              <a:rPr lang="en-GB" sz="1400" dirty="0">
                <a:highlight>
                  <a:srgbClr val="25EE32"/>
                </a:highlight>
                <a:latin typeface="TSTAR PRO" panose="02000806030000020004" pitchFamily="50" charset="0"/>
              </a:rPr>
              <a:t>common points</a:t>
            </a:r>
            <a:r>
              <a:rPr lang="en-GB" sz="1400" dirty="0">
                <a:latin typeface="TSTAR PRO" panose="02000806030000020004" pitchFamily="50" charset="0"/>
              </a:rPr>
              <a:t> among them.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400" dirty="0">
              <a:latin typeface="TSTAR PRO" panose="02000806030000020004" pitchFamily="50"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dirty="0">
                <a:latin typeface="TSTAR PRO" panose="02000806030000020004" pitchFamily="50" charset="0"/>
              </a:rPr>
              <a:t>Identifying security metrics that show the </a:t>
            </a:r>
            <a:r>
              <a:rPr lang="en-GB" sz="1400" dirty="0">
                <a:highlight>
                  <a:srgbClr val="25EE32"/>
                </a:highlight>
                <a:latin typeface="TSTAR PRO" panose="02000806030000020004" pitchFamily="50" charset="0"/>
              </a:rPr>
              <a:t>degree of confidence</a:t>
            </a:r>
            <a:r>
              <a:rPr lang="en-GB" sz="1400" dirty="0">
                <a:latin typeface="TSTAR PRO" panose="02000806030000020004" pitchFamily="50" charset="0"/>
              </a:rPr>
              <a:t> in security effectiveness.</a:t>
            </a:r>
          </a:p>
        </p:txBody>
      </p:sp>
    </p:spTree>
    <p:extLst>
      <p:ext uri="{BB962C8B-B14F-4D97-AF65-F5344CB8AC3E}">
        <p14:creationId xmlns:p14="http://schemas.microsoft.com/office/powerpoint/2010/main" val="2854363852"/>
      </p:ext>
    </p:extLst>
  </p:cSld>
  <p:clrMapOvr>
    <a:masterClrMapping/>
  </p:clrMapOvr>
  <mc:AlternateContent xmlns:mc="http://schemas.openxmlformats.org/markup-compatibility/2006" xmlns:p14="http://schemas.microsoft.com/office/powerpoint/2010/main">
    <mc:Choice Requires="p14">
      <p:transition spd="slow" p14:dur="2000" advTm="28118"/>
    </mc:Choice>
    <mc:Fallback xmlns="">
      <p:transition spd="slow" advTm="2811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9E7182-A3C7-4946-BF93-C2051017B543}"/>
              </a:ext>
            </a:extLst>
          </p:cNvPr>
          <p:cNvSpPr>
            <a:spLocks noGrp="1"/>
          </p:cNvSpPr>
          <p:nvPr>
            <p:ph type="title"/>
          </p:nvPr>
        </p:nvSpPr>
        <p:spPr/>
        <p:txBody>
          <a:bodyPr/>
          <a:lstStyle/>
          <a:p>
            <a:r>
              <a:rPr lang="en-GB" dirty="0"/>
              <a:t>Properties of security metrics</a:t>
            </a:r>
          </a:p>
        </p:txBody>
      </p:sp>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19</a:t>
            </a:fld>
            <a:endParaRPr lang="en-US" dirty="0"/>
          </a:p>
        </p:txBody>
      </p:sp>
      <p:sp>
        <p:nvSpPr>
          <p:cNvPr id="76" name="object 41">
            <a:extLst>
              <a:ext uri="{FF2B5EF4-FFF2-40B4-BE49-F238E27FC236}">
                <a16:creationId xmlns:a16="http://schemas.microsoft.com/office/drawing/2014/main" id="{43EEF229-E3B9-4501-B5CF-D01FE803B66F}"/>
              </a:ext>
            </a:extLst>
          </p:cNvPr>
          <p:cNvSpPr txBox="1"/>
          <p:nvPr/>
        </p:nvSpPr>
        <p:spPr>
          <a:xfrm>
            <a:off x="4387189" y="2652994"/>
            <a:ext cx="1772324" cy="258404"/>
          </a:xfrm>
          <a:prstGeom prst="rect">
            <a:avLst/>
          </a:prstGeom>
        </p:spPr>
        <p:txBody>
          <a:bodyPr vert="horz" wrap="square" lIns="0" tIns="12065" rIns="0" bIns="0" rtlCol="0">
            <a:spAutoFit/>
          </a:bodyPr>
          <a:lstStyle/>
          <a:p>
            <a:pPr marL="12700">
              <a:lnSpc>
                <a:spcPct val="100000"/>
              </a:lnSpc>
              <a:spcBef>
                <a:spcPts val="95"/>
              </a:spcBef>
            </a:pPr>
            <a:r>
              <a:rPr lang="es-ES" sz="1600" b="1" spc="-80" dirty="0">
                <a:latin typeface="TSTAR PRO" panose="02000806030000020004" pitchFamily="50" charset="0"/>
                <a:cs typeface="Trebuchet MS"/>
              </a:rPr>
              <a:t>COMPARABILITY</a:t>
            </a:r>
            <a:endParaRPr lang="es-ES" sz="1600" b="1" dirty="0">
              <a:latin typeface="TSTAR PRO" panose="02000806030000020004" pitchFamily="50" charset="0"/>
              <a:cs typeface="Trebuchet MS"/>
            </a:endParaRPr>
          </a:p>
        </p:txBody>
      </p:sp>
      <p:sp>
        <p:nvSpPr>
          <p:cNvPr id="77" name="object 41">
            <a:extLst>
              <a:ext uri="{FF2B5EF4-FFF2-40B4-BE49-F238E27FC236}">
                <a16:creationId xmlns:a16="http://schemas.microsoft.com/office/drawing/2014/main" id="{66D29237-138A-4F39-8E75-3C9499C20717}"/>
              </a:ext>
            </a:extLst>
          </p:cNvPr>
          <p:cNvSpPr txBox="1"/>
          <p:nvPr/>
        </p:nvSpPr>
        <p:spPr>
          <a:xfrm>
            <a:off x="4387189" y="3066025"/>
            <a:ext cx="1696980" cy="258404"/>
          </a:xfrm>
          <a:prstGeom prst="rect">
            <a:avLst/>
          </a:prstGeom>
        </p:spPr>
        <p:txBody>
          <a:bodyPr vert="horz" wrap="square" lIns="0" tIns="12065" rIns="0" bIns="0" rtlCol="0">
            <a:spAutoFit/>
          </a:bodyPr>
          <a:lstStyle/>
          <a:p>
            <a:pPr marL="12700">
              <a:lnSpc>
                <a:spcPct val="100000"/>
              </a:lnSpc>
              <a:spcBef>
                <a:spcPts val="95"/>
              </a:spcBef>
            </a:pPr>
            <a:r>
              <a:rPr lang="es-ES" sz="1600" b="1" spc="-80" dirty="0">
                <a:latin typeface="TSTAR PRO" panose="02000806030000020004" pitchFamily="50" charset="0"/>
                <a:cs typeface="Trebuchet MS"/>
              </a:rPr>
              <a:t>COST EFFECTIVENESS</a:t>
            </a:r>
            <a:endParaRPr lang="es-ES" sz="1600" b="1" dirty="0">
              <a:latin typeface="TSTAR PRO" panose="02000806030000020004" pitchFamily="50" charset="0"/>
              <a:cs typeface="Trebuchet MS"/>
            </a:endParaRPr>
          </a:p>
        </p:txBody>
      </p:sp>
      <p:sp>
        <p:nvSpPr>
          <p:cNvPr id="78" name="object 41">
            <a:extLst>
              <a:ext uri="{FF2B5EF4-FFF2-40B4-BE49-F238E27FC236}">
                <a16:creationId xmlns:a16="http://schemas.microsoft.com/office/drawing/2014/main" id="{DFC34BA5-87EF-4353-A185-C2459527E637}"/>
              </a:ext>
            </a:extLst>
          </p:cNvPr>
          <p:cNvSpPr txBox="1"/>
          <p:nvPr/>
        </p:nvSpPr>
        <p:spPr>
          <a:xfrm>
            <a:off x="4387189" y="3479056"/>
            <a:ext cx="1618062" cy="258404"/>
          </a:xfrm>
          <a:prstGeom prst="rect">
            <a:avLst/>
          </a:prstGeom>
        </p:spPr>
        <p:txBody>
          <a:bodyPr vert="horz" wrap="square" lIns="0" tIns="12065" rIns="0" bIns="0" rtlCol="0">
            <a:spAutoFit/>
          </a:bodyPr>
          <a:lstStyle/>
          <a:p>
            <a:pPr marL="12700">
              <a:lnSpc>
                <a:spcPct val="100000"/>
              </a:lnSpc>
              <a:spcBef>
                <a:spcPts val="95"/>
              </a:spcBef>
            </a:pPr>
            <a:r>
              <a:rPr lang="es-ES" sz="1600" b="1" dirty="0">
                <a:latin typeface="TSTAR PRO" panose="02000806030000020004" pitchFamily="50" charset="0"/>
                <a:cs typeface="Trebuchet MS"/>
              </a:rPr>
              <a:t>MEASURABILITY</a:t>
            </a:r>
          </a:p>
        </p:txBody>
      </p:sp>
      <p:sp>
        <p:nvSpPr>
          <p:cNvPr id="79" name="object 41">
            <a:extLst>
              <a:ext uri="{FF2B5EF4-FFF2-40B4-BE49-F238E27FC236}">
                <a16:creationId xmlns:a16="http://schemas.microsoft.com/office/drawing/2014/main" id="{1CE97636-8522-4BF9-A4C9-5DD55B7F110C}"/>
              </a:ext>
            </a:extLst>
          </p:cNvPr>
          <p:cNvSpPr txBox="1"/>
          <p:nvPr/>
        </p:nvSpPr>
        <p:spPr>
          <a:xfrm>
            <a:off x="4387189" y="3892086"/>
            <a:ext cx="1696980" cy="258404"/>
          </a:xfrm>
          <a:prstGeom prst="rect">
            <a:avLst/>
          </a:prstGeom>
        </p:spPr>
        <p:txBody>
          <a:bodyPr vert="horz" wrap="square" lIns="0" tIns="12065" rIns="0" bIns="0" rtlCol="0">
            <a:spAutoFit/>
          </a:bodyPr>
          <a:lstStyle/>
          <a:p>
            <a:pPr marL="12700">
              <a:lnSpc>
                <a:spcPct val="100000"/>
              </a:lnSpc>
              <a:spcBef>
                <a:spcPts val="95"/>
              </a:spcBef>
            </a:pPr>
            <a:r>
              <a:rPr lang="es-ES" sz="1600" b="1" dirty="0">
                <a:latin typeface="TSTAR PRO" panose="02000806030000020004" pitchFamily="50" charset="0"/>
                <a:cs typeface="Trebuchet MS"/>
              </a:rPr>
              <a:t>REPEATABILITY</a:t>
            </a:r>
          </a:p>
        </p:txBody>
      </p:sp>
      <p:sp>
        <p:nvSpPr>
          <p:cNvPr id="82" name="object 41">
            <a:extLst>
              <a:ext uri="{FF2B5EF4-FFF2-40B4-BE49-F238E27FC236}">
                <a16:creationId xmlns:a16="http://schemas.microsoft.com/office/drawing/2014/main" id="{5B97485E-9023-43A8-A9F1-DF6E1673E6F7}"/>
              </a:ext>
            </a:extLst>
          </p:cNvPr>
          <p:cNvSpPr txBox="1"/>
          <p:nvPr/>
        </p:nvSpPr>
        <p:spPr>
          <a:xfrm>
            <a:off x="6697842" y="1297200"/>
            <a:ext cx="2363585" cy="258404"/>
          </a:xfrm>
          <a:prstGeom prst="rect">
            <a:avLst/>
          </a:prstGeom>
        </p:spPr>
        <p:txBody>
          <a:bodyPr vert="horz" wrap="square" lIns="0" tIns="12065" rIns="0" bIns="0" rtlCol="0">
            <a:spAutoFit/>
          </a:bodyPr>
          <a:lstStyle/>
          <a:p>
            <a:pPr marL="12700">
              <a:lnSpc>
                <a:spcPct val="100000"/>
              </a:lnSpc>
              <a:spcBef>
                <a:spcPts val="95"/>
              </a:spcBef>
              <a:buClr>
                <a:srgbClr val="2CF026"/>
              </a:buClr>
            </a:pPr>
            <a:r>
              <a:rPr lang="en-GB" sz="1600" b="1" spc="-80" dirty="0">
                <a:latin typeface="TSTAR PRO" panose="02000806030000020004" pitchFamily="50" charset="0"/>
                <a:cs typeface="Trebuchet MS"/>
              </a:rPr>
              <a:t>Cost (develop and measure)</a:t>
            </a:r>
            <a:endParaRPr lang="en-GB" sz="1600" b="1" dirty="0">
              <a:latin typeface="TSTAR PRO" panose="02000806030000020004" pitchFamily="50" charset="0"/>
              <a:cs typeface="Trebuchet MS"/>
            </a:endParaRPr>
          </a:p>
        </p:txBody>
      </p:sp>
      <p:grpSp>
        <p:nvGrpSpPr>
          <p:cNvPr id="7" name="Grupo 6">
            <a:extLst>
              <a:ext uri="{FF2B5EF4-FFF2-40B4-BE49-F238E27FC236}">
                <a16:creationId xmlns:a16="http://schemas.microsoft.com/office/drawing/2014/main" id="{29FAAF9F-7637-4410-A5C4-B4E7415F1767}"/>
              </a:ext>
            </a:extLst>
          </p:cNvPr>
          <p:cNvGrpSpPr/>
          <p:nvPr/>
        </p:nvGrpSpPr>
        <p:grpSpPr>
          <a:xfrm>
            <a:off x="485799" y="1915318"/>
            <a:ext cx="1415756" cy="1458069"/>
            <a:chOff x="415197" y="924344"/>
            <a:chExt cx="1624972" cy="1673536"/>
          </a:xfrm>
        </p:grpSpPr>
        <p:sp>
          <p:nvSpPr>
            <p:cNvPr id="42" name="Elipse 41">
              <a:extLst>
                <a:ext uri="{FF2B5EF4-FFF2-40B4-BE49-F238E27FC236}">
                  <a16:creationId xmlns:a16="http://schemas.microsoft.com/office/drawing/2014/main" id="{16472F43-112F-4959-9F14-DD965D6099F8}"/>
                </a:ext>
              </a:extLst>
            </p:cNvPr>
            <p:cNvSpPr/>
            <p:nvPr/>
          </p:nvSpPr>
          <p:spPr>
            <a:xfrm>
              <a:off x="415197" y="972908"/>
              <a:ext cx="1624972" cy="162497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3" name="Google Shape;187;p21">
              <a:extLst>
                <a:ext uri="{FF2B5EF4-FFF2-40B4-BE49-F238E27FC236}">
                  <a16:creationId xmlns:a16="http://schemas.microsoft.com/office/drawing/2014/main" id="{756228E7-6E3F-4D4E-81EB-9E313F8E3896}"/>
                </a:ext>
              </a:extLst>
            </p:cNvPr>
            <p:cNvSpPr/>
            <p:nvPr/>
          </p:nvSpPr>
          <p:spPr>
            <a:xfrm>
              <a:off x="683568" y="1248548"/>
              <a:ext cx="1082008" cy="1082008"/>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Rectángulo 44">
              <a:extLst>
                <a:ext uri="{FF2B5EF4-FFF2-40B4-BE49-F238E27FC236}">
                  <a16:creationId xmlns:a16="http://schemas.microsoft.com/office/drawing/2014/main" id="{B5F06FFC-6A05-41DB-873E-A5A033F34382}"/>
                </a:ext>
              </a:extLst>
            </p:cNvPr>
            <p:cNvSpPr/>
            <p:nvPr/>
          </p:nvSpPr>
          <p:spPr>
            <a:xfrm>
              <a:off x="507763" y="924344"/>
              <a:ext cx="1440000" cy="1581047"/>
            </a:xfrm>
            <a:prstGeom prst="rect">
              <a:avLst/>
            </a:prstGeom>
            <a:noFill/>
          </p:spPr>
          <p:txBody>
            <a:bodyPr wrap="none" lIns="91440" tIns="45720" rIns="91440" bIns="45720">
              <a:prstTxWarp prst="textArchDown">
                <a:avLst>
                  <a:gd name="adj" fmla="val 317093"/>
                </a:avLst>
              </a:prstTxWarp>
              <a:spAutoFit/>
            </a:bodyPr>
            <a:lstStyle/>
            <a:p>
              <a:pPr algn="ctr"/>
              <a:r>
                <a:rPr lang="es-ES" sz="9600" b="1" dirty="0">
                  <a:ln w="0"/>
                  <a:latin typeface="Trebuchet MS" panose="020B0603020202020204" pitchFamily="34" charset="0"/>
                </a:rPr>
                <a:t>SECURITY METRIC PROPERTIES</a:t>
              </a:r>
              <a:endParaRPr lang="es-ES" sz="9600" b="1" cap="none" spc="0" dirty="0">
                <a:ln w="0"/>
                <a:solidFill>
                  <a:schemeClr val="tx1"/>
                </a:solidFill>
                <a:latin typeface="Trebuchet MS" panose="020B0603020202020204" pitchFamily="34" charset="0"/>
              </a:endParaRPr>
            </a:p>
          </p:txBody>
        </p:sp>
        <p:grpSp>
          <p:nvGrpSpPr>
            <p:cNvPr id="50" name="Grupo 49">
              <a:extLst>
                <a:ext uri="{FF2B5EF4-FFF2-40B4-BE49-F238E27FC236}">
                  <a16:creationId xmlns:a16="http://schemas.microsoft.com/office/drawing/2014/main" id="{43345477-757E-4D60-8909-98E3A893AD75}"/>
                </a:ext>
              </a:extLst>
            </p:cNvPr>
            <p:cNvGrpSpPr/>
            <p:nvPr/>
          </p:nvGrpSpPr>
          <p:grpSpPr>
            <a:xfrm rot="2974549">
              <a:off x="801778" y="1347771"/>
              <a:ext cx="863246" cy="887652"/>
              <a:chOff x="7139514" y="2051733"/>
              <a:chExt cx="1225786" cy="1260441"/>
            </a:xfrm>
          </p:grpSpPr>
          <p:grpSp>
            <p:nvGrpSpPr>
              <p:cNvPr id="51" name="Grupo 50">
                <a:extLst>
                  <a:ext uri="{FF2B5EF4-FFF2-40B4-BE49-F238E27FC236}">
                    <a16:creationId xmlns:a16="http://schemas.microsoft.com/office/drawing/2014/main" id="{9D81ABBD-0CBB-41CC-91DE-E3CC32B97859}"/>
                  </a:ext>
                </a:extLst>
              </p:cNvPr>
              <p:cNvGrpSpPr/>
              <p:nvPr/>
            </p:nvGrpSpPr>
            <p:grpSpPr>
              <a:xfrm>
                <a:off x="7139514" y="2051733"/>
                <a:ext cx="1225786" cy="731078"/>
                <a:chOff x="7105285" y="2868600"/>
                <a:chExt cx="838199" cy="499917"/>
              </a:xfrm>
            </p:grpSpPr>
            <p:sp>
              <p:nvSpPr>
                <p:cNvPr id="60" name="Forma libre: forma 59">
                  <a:extLst>
                    <a:ext uri="{FF2B5EF4-FFF2-40B4-BE49-F238E27FC236}">
                      <a16:creationId xmlns:a16="http://schemas.microsoft.com/office/drawing/2014/main" id="{E3955450-B205-4AAA-B46D-020EC52FEA56}"/>
                    </a:ext>
                  </a:extLst>
                </p:cNvPr>
                <p:cNvSpPr/>
                <p:nvPr/>
              </p:nvSpPr>
              <p:spPr>
                <a:xfrm>
                  <a:off x="7591060" y="2903928"/>
                  <a:ext cx="352424" cy="451866"/>
                </a:xfrm>
                <a:custGeom>
                  <a:avLst/>
                  <a:gdLst>
                    <a:gd name="connsiteX0" fmla="*/ 0 w 352424"/>
                    <a:gd name="connsiteY0" fmla="*/ 0 h 451866"/>
                    <a:gd name="connsiteX1" fmla="*/ 0 w 352424"/>
                    <a:gd name="connsiteY1" fmla="*/ 58283 h 451866"/>
                    <a:gd name="connsiteX2" fmla="*/ 57150 w 352424"/>
                    <a:gd name="connsiteY2" fmla="*/ 73724 h 451866"/>
                    <a:gd name="connsiteX3" fmla="*/ 42863 w 352424"/>
                    <a:gd name="connsiteY3" fmla="*/ 108966 h 451866"/>
                    <a:gd name="connsiteX4" fmla="*/ 78105 w 352424"/>
                    <a:gd name="connsiteY4" fmla="*/ 124206 h 451866"/>
                    <a:gd name="connsiteX5" fmla="*/ 92393 w 352424"/>
                    <a:gd name="connsiteY5" fmla="*/ 88964 h 451866"/>
                    <a:gd name="connsiteX6" fmla="*/ 180022 w 352424"/>
                    <a:gd name="connsiteY6" fmla="*/ 149924 h 451866"/>
                    <a:gd name="connsiteX7" fmla="*/ 153353 w 352424"/>
                    <a:gd name="connsiteY7" fmla="*/ 176594 h 451866"/>
                    <a:gd name="connsiteX8" fmla="*/ 180022 w 352424"/>
                    <a:gd name="connsiteY8" fmla="*/ 204216 h 451866"/>
                    <a:gd name="connsiteX9" fmla="*/ 206693 w 352424"/>
                    <a:gd name="connsiteY9" fmla="*/ 177546 h 451866"/>
                    <a:gd name="connsiteX10" fmla="*/ 263843 w 352424"/>
                    <a:gd name="connsiteY10" fmla="*/ 266129 h 451866"/>
                    <a:gd name="connsiteX11" fmla="*/ 228600 w 352424"/>
                    <a:gd name="connsiteY11" fmla="*/ 280416 h 451866"/>
                    <a:gd name="connsiteX12" fmla="*/ 241935 w 352424"/>
                    <a:gd name="connsiteY12" fmla="*/ 315659 h 451866"/>
                    <a:gd name="connsiteX13" fmla="*/ 277178 w 352424"/>
                    <a:gd name="connsiteY13" fmla="*/ 301371 h 451866"/>
                    <a:gd name="connsiteX14" fmla="*/ 295275 w 352424"/>
                    <a:gd name="connsiteY14" fmla="*/ 413766 h 451866"/>
                    <a:gd name="connsiteX15" fmla="*/ 295275 w 352424"/>
                    <a:gd name="connsiteY15" fmla="*/ 451866 h 451866"/>
                    <a:gd name="connsiteX16" fmla="*/ 352425 w 352424"/>
                    <a:gd name="connsiteY16" fmla="*/ 451866 h 451866"/>
                    <a:gd name="connsiteX17" fmla="*/ 352425 w 352424"/>
                    <a:gd name="connsiteY17" fmla="*/ 413766 h 451866"/>
                    <a:gd name="connsiteX18" fmla="*/ 0 w 352424"/>
                    <a:gd name="connsiteY18" fmla="*/ 0 h 45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4" h="451866">
                      <a:moveTo>
                        <a:pt x="0" y="0"/>
                      </a:moveTo>
                      <a:lnTo>
                        <a:pt x="0" y="58283"/>
                      </a:lnTo>
                      <a:cubicBezTo>
                        <a:pt x="19496" y="61612"/>
                        <a:pt x="38631" y="66781"/>
                        <a:pt x="57150" y="73724"/>
                      </a:cubicBezTo>
                      <a:lnTo>
                        <a:pt x="42863" y="108966"/>
                      </a:lnTo>
                      <a:cubicBezTo>
                        <a:pt x="55245" y="113728"/>
                        <a:pt x="66675" y="118491"/>
                        <a:pt x="78105" y="124206"/>
                      </a:cubicBezTo>
                      <a:lnTo>
                        <a:pt x="92393" y="88964"/>
                      </a:lnTo>
                      <a:cubicBezTo>
                        <a:pt x="124330" y="105051"/>
                        <a:pt x="153832" y="125575"/>
                        <a:pt x="180022" y="149924"/>
                      </a:cubicBezTo>
                      <a:lnTo>
                        <a:pt x="153353" y="176594"/>
                      </a:lnTo>
                      <a:cubicBezTo>
                        <a:pt x="162721" y="185327"/>
                        <a:pt x="171623" y="194547"/>
                        <a:pt x="180022" y="204216"/>
                      </a:cubicBezTo>
                      <a:lnTo>
                        <a:pt x="206693" y="177546"/>
                      </a:lnTo>
                      <a:cubicBezTo>
                        <a:pt x="230175" y="203966"/>
                        <a:pt x="249451" y="233844"/>
                        <a:pt x="263843" y="266129"/>
                      </a:cubicBezTo>
                      <a:lnTo>
                        <a:pt x="228600" y="280416"/>
                      </a:lnTo>
                      <a:cubicBezTo>
                        <a:pt x="233362" y="291846"/>
                        <a:pt x="238125" y="303276"/>
                        <a:pt x="241935" y="315659"/>
                      </a:cubicBezTo>
                      <a:lnTo>
                        <a:pt x="277178" y="301371"/>
                      </a:lnTo>
                      <a:cubicBezTo>
                        <a:pt x="289044" y="337660"/>
                        <a:pt x="295150" y="375586"/>
                        <a:pt x="295275" y="413766"/>
                      </a:cubicBezTo>
                      <a:lnTo>
                        <a:pt x="295275" y="451866"/>
                      </a:lnTo>
                      <a:lnTo>
                        <a:pt x="352425" y="451866"/>
                      </a:lnTo>
                      <a:lnTo>
                        <a:pt x="352425" y="413766"/>
                      </a:lnTo>
                      <a:cubicBezTo>
                        <a:pt x="352395" y="208051"/>
                        <a:pt x="203090" y="32759"/>
                        <a:pt x="0" y="0"/>
                      </a:cubicBezTo>
                      <a:close/>
                    </a:path>
                  </a:pathLst>
                </a:custGeom>
                <a:solidFill>
                  <a:srgbClr val="000000"/>
                </a:solidFill>
                <a:ln w="9525" cap="flat">
                  <a:noFill/>
                  <a:prstDash val="solid"/>
                  <a:miter/>
                </a:ln>
              </p:spPr>
              <p:txBody>
                <a:bodyPr rtlCol="0" anchor="ctr"/>
                <a:lstStyle/>
                <a:p>
                  <a:endParaRPr lang="en-GB"/>
                </a:p>
              </p:txBody>
            </p:sp>
            <p:sp>
              <p:nvSpPr>
                <p:cNvPr id="61" name="Forma libre: forma 60">
                  <a:extLst>
                    <a:ext uri="{FF2B5EF4-FFF2-40B4-BE49-F238E27FC236}">
                      <a16:creationId xmlns:a16="http://schemas.microsoft.com/office/drawing/2014/main" id="{84C42B08-0C81-452B-BFD3-718DAE860D66}"/>
                    </a:ext>
                  </a:extLst>
                </p:cNvPr>
                <p:cNvSpPr/>
                <p:nvPr/>
              </p:nvSpPr>
              <p:spPr>
                <a:xfrm>
                  <a:off x="7105285" y="2903928"/>
                  <a:ext cx="352425" cy="451866"/>
                </a:xfrm>
                <a:custGeom>
                  <a:avLst/>
                  <a:gdLst>
                    <a:gd name="connsiteX0" fmla="*/ 0 w 352425"/>
                    <a:gd name="connsiteY0" fmla="*/ 413766 h 451866"/>
                    <a:gd name="connsiteX1" fmla="*/ 0 w 352425"/>
                    <a:gd name="connsiteY1" fmla="*/ 451866 h 451866"/>
                    <a:gd name="connsiteX2" fmla="*/ 57150 w 352425"/>
                    <a:gd name="connsiteY2" fmla="*/ 451866 h 451866"/>
                    <a:gd name="connsiteX3" fmla="*/ 57150 w 352425"/>
                    <a:gd name="connsiteY3" fmla="*/ 413766 h 451866"/>
                    <a:gd name="connsiteX4" fmla="*/ 75248 w 352425"/>
                    <a:gd name="connsiteY4" fmla="*/ 301371 h 451866"/>
                    <a:gd name="connsiteX5" fmla="*/ 110490 w 352425"/>
                    <a:gd name="connsiteY5" fmla="*/ 315659 h 451866"/>
                    <a:gd name="connsiteX6" fmla="*/ 123825 w 352425"/>
                    <a:gd name="connsiteY6" fmla="*/ 280416 h 451866"/>
                    <a:gd name="connsiteX7" fmla="*/ 88583 w 352425"/>
                    <a:gd name="connsiteY7" fmla="*/ 266129 h 451866"/>
                    <a:gd name="connsiteX8" fmla="*/ 145733 w 352425"/>
                    <a:gd name="connsiteY8" fmla="*/ 177546 h 451866"/>
                    <a:gd name="connsiteX9" fmla="*/ 172403 w 352425"/>
                    <a:gd name="connsiteY9" fmla="*/ 204216 h 451866"/>
                    <a:gd name="connsiteX10" fmla="*/ 199073 w 352425"/>
                    <a:gd name="connsiteY10" fmla="*/ 176594 h 451866"/>
                    <a:gd name="connsiteX11" fmla="*/ 172403 w 352425"/>
                    <a:gd name="connsiteY11" fmla="*/ 149924 h 451866"/>
                    <a:gd name="connsiteX12" fmla="*/ 260033 w 352425"/>
                    <a:gd name="connsiteY12" fmla="*/ 88964 h 451866"/>
                    <a:gd name="connsiteX13" fmla="*/ 274320 w 352425"/>
                    <a:gd name="connsiteY13" fmla="*/ 124206 h 451866"/>
                    <a:gd name="connsiteX14" fmla="*/ 309563 w 352425"/>
                    <a:gd name="connsiteY14" fmla="*/ 108966 h 451866"/>
                    <a:gd name="connsiteX15" fmla="*/ 295275 w 352425"/>
                    <a:gd name="connsiteY15" fmla="*/ 73724 h 451866"/>
                    <a:gd name="connsiteX16" fmla="*/ 352425 w 352425"/>
                    <a:gd name="connsiteY16" fmla="*/ 58283 h 451866"/>
                    <a:gd name="connsiteX17" fmla="*/ 352425 w 352425"/>
                    <a:gd name="connsiteY17" fmla="*/ 0 h 451866"/>
                    <a:gd name="connsiteX18" fmla="*/ 0 w 352425"/>
                    <a:gd name="connsiteY18" fmla="*/ 413766 h 45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51866">
                      <a:moveTo>
                        <a:pt x="0" y="413766"/>
                      </a:moveTo>
                      <a:lnTo>
                        <a:pt x="0" y="451866"/>
                      </a:lnTo>
                      <a:lnTo>
                        <a:pt x="57150" y="451866"/>
                      </a:lnTo>
                      <a:lnTo>
                        <a:pt x="57150" y="413766"/>
                      </a:lnTo>
                      <a:cubicBezTo>
                        <a:pt x="57275" y="375586"/>
                        <a:pt x="63381" y="337661"/>
                        <a:pt x="75248" y="301371"/>
                      </a:cubicBezTo>
                      <a:lnTo>
                        <a:pt x="110490" y="315659"/>
                      </a:lnTo>
                      <a:cubicBezTo>
                        <a:pt x="114300" y="303276"/>
                        <a:pt x="119063" y="291846"/>
                        <a:pt x="123825" y="280416"/>
                      </a:cubicBezTo>
                      <a:lnTo>
                        <a:pt x="88583" y="266129"/>
                      </a:lnTo>
                      <a:cubicBezTo>
                        <a:pt x="102974" y="233844"/>
                        <a:pt x="122250" y="203966"/>
                        <a:pt x="145733" y="177546"/>
                      </a:cubicBezTo>
                      <a:lnTo>
                        <a:pt x="172403" y="204216"/>
                      </a:lnTo>
                      <a:cubicBezTo>
                        <a:pt x="180802" y="194547"/>
                        <a:pt x="189705" y="185327"/>
                        <a:pt x="199073" y="176594"/>
                      </a:cubicBezTo>
                      <a:lnTo>
                        <a:pt x="172403" y="149924"/>
                      </a:lnTo>
                      <a:cubicBezTo>
                        <a:pt x="198593" y="125575"/>
                        <a:pt x="228095" y="105051"/>
                        <a:pt x="260033" y="88964"/>
                      </a:cubicBezTo>
                      <a:lnTo>
                        <a:pt x="274320" y="124206"/>
                      </a:lnTo>
                      <a:cubicBezTo>
                        <a:pt x="285750" y="118491"/>
                        <a:pt x="297180" y="113728"/>
                        <a:pt x="309563" y="108966"/>
                      </a:cubicBezTo>
                      <a:lnTo>
                        <a:pt x="295275" y="73724"/>
                      </a:lnTo>
                      <a:cubicBezTo>
                        <a:pt x="313794" y="66781"/>
                        <a:pt x="332929" y="61612"/>
                        <a:pt x="352425" y="58283"/>
                      </a:cubicBezTo>
                      <a:lnTo>
                        <a:pt x="352425" y="0"/>
                      </a:lnTo>
                      <a:cubicBezTo>
                        <a:pt x="149335" y="32758"/>
                        <a:pt x="30" y="208051"/>
                        <a:pt x="0" y="413766"/>
                      </a:cubicBezTo>
                      <a:close/>
                    </a:path>
                  </a:pathLst>
                </a:custGeom>
                <a:solidFill>
                  <a:srgbClr val="000000"/>
                </a:solidFill>
                <a:ln w="9525" cap="flat">
                  <a:noFill/>
                  <a:prstDash val="solid"/>
                  <a:miter/>
                </a:ln>
              </p:spPr>
              <p:txBody>
                <a:bodyPr rtlCol="0" anchor="ctr"/>
                <a:lstStyle/>
                <a:p>
                  <a:endParaRPr lang="en-GB"/>
                </a:p>
              </p:txBody>
            </p:sp>
            <p:sp>
              <p:nvSpPr>
                <p:cNvPr id="62" name="Forma libre: forma 61">
                  <a:extLst>
                    <a:ext uri="{FF2B5EF4-FFF2-40B4-BE49-F238E27FC236}">
                      <a16:creationId xmlns:a16="http://schemas.microsoft.com/office/drawing/2014/main" id="{CA3BF936-AB76-4B7B-8178-34502A2B6CDD}"/>
                    </a:ext>
                  </a:extLst>
                </p:cNvPr>
                <p:cNvSpPr/>
                <p:nvPr/>
              </p:nvSpPr>
              <p:spPr>
                <a:xfrm>
                  <a:off x="7485366" y="2868600"/>
                  <a:ext cx="77211" cy="499917"/>
                </a:xfrm>
                <a:custGeom>
                  <a:avLst/>
                  <a:gdLst>
                    <a:gd name="connsiteX0" fmla="*/ 251 w 77211"/>
                    <a:gd name="connsiteY0" fmla="*/ 457991 h 499917"/>
                    <a:gd name="connsiteX1" fmla="*/ 251 w 77211"/>
                    <a:gd name="connsiteY1" fmla="*/ 464734 h 499917"/>
                    <a:gd name="connsiteX2" fmla="*/ 42028 w 77211"/>
                    <a:gd name="connsiteY2" fmla="*/ 499767 h 499917"/>
                    <a:gd name="connsiteX3" fmla="*/ 77061 w 77211"/>
                    <a:gd name="connsiteY3" fmla="*/ 457991 h 499917"/>
                    <a:gd name="connsiteX4" fmla="*/ 38009 w 77211"/>
                    <a:gd name="connsiteY4" fmla="*/ 0 h 49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11" h="499917">
                      <a:moveTo>
                        <a:pt x="251" y="457991"/>
                      </a:moveTo>
                      <a:cubicBezTo>
                        <a:pt x="-84" y="460226"/>
                        <a:pt x="-84" y="462499"/>
                        <a:pt x="251" y="464734"/>
                      </a:cubicBezTo>
                      <a:cubicBezTo>
                        <a:pt x="2114" y="485945"/>
                        <a:pt x="20818" y="501629"/>
                        <a:pt x="42028" y="499767"/>
                      </a:cubicBezTo>
                      <a:cubicBezTo>
                        <a:pt x="63238" y="497905"/>
                        <a:pt x="78923" y="479201"/>
                        <a:pt x="77061" y="457991"/>
                      </a:cubicBezTo>
                      <a:lnTo>
                        <a:pt x="38009" y="0"/>
                      </a:lnTo>
                      <a:close/>
                    </a:path>
                  </a:pathLst>
                </a:custGeom>
                <a:solidFill>
                  <a:srgbClr val="000000"/>
                </a:solidFill>
                <a:ln w="9525" cap="flat">
                  <a:noFill/>
                  <a:prstDash val="solid"/>
                  <a:miter/>
                </a:ln>
              </p:spPr>
              <p:txBody>
                <a:bodyPr rtlCol="0" anchor="ctr"/>
                <a:lstStyle/>
                <a:p>
                  <a:endParaRPr lang="en-GB"/>
                </a:p>
              </p:txBody>
            </p:sp>
          </p:grpSp>
          <p:sp>
            <p:nvSpPr>
              <p:cNvPr id="52" name="Forma libre: forma 51">
                <a:extLst>
                  <a:ext uri="{FF2B5EF4-FFF2-40B4-BE49-F238E27FC236}">
                    <a16:creationId xmlns:a16="http://schemas.microsoft.com/office/drawing/2014/main" id="{8A7E12E2-C724-42BD-A24B-109C69C756B5}"/>
                  </a:ext>
                </a:extLst>
              </p:cNvPr>
              <p:cNvSpPr/>
              <p:nvPr/>
            </p:nvSpPr>
            <p:spPr>
              <a:xfrm rot="10800000">
                <a:off x="7139514" y="2651366"/>
                <a:ext cx="515386" cy="660808"/>
              </a:xfrm>
              <a:custGeom>
                <a:avLst/>
                <a:gdLst>
                  <a:gd name="connsiteX0" fmla="*/ 0 w 352424"/>
                  <a:gd name="connsiteY0" fmla="*/ 0 h 451866"/>
                  <a:gd name="connsiteX1" fmla="*/ 0 w 352424"/>
                  <a:gd name="connsiteY1" fmla="*/ 58283 h 451866"/>
                  <a:gd name="connsiteX2" fmla="*/ 57150 w 352424"/>
                  <a:gd name="connsiteY2" fmla="*/ 73724 h 451866"/>
                  <a:gd name="connsiteX3" fmla="*/ 42863 w 352424"/>
                  <a:gd name="connsiteY3" fmla="*/ 108966 h 451866"/>
                  <a:gd name="connsiteX4" fmla="*/ 78105 w 352424"/>
                  <a:gd name="connsiteY4" fmla="*/ 124206 h 451866"/>
                  <a:gd name="connsiteX5" fmla="*/ 92393 w 352424"/>
                  <a:gd name="connsiteY5" fmla="*/ 88964 h 451866"/>
                  <a:gd name="connsiteX6" fmla="*/ 180022 w 352424"/>
                  <a:gd name="connsiteY6" fmla="*/ 149924 h 451866"/>
                  <a:gd name="connsiteX7" fmla="*/ 153353 w 352424"/>
                  <a:gd name="connsiteY7" fmla="*/ 176594 h 451866"/>
                  <a:gd name="connsiteX8" fmla="*/ 180022 w 352424"/>
                  <a:gd name="connsiteY8" fmla="*/ 204216 h 451866"/>
                  <a:gd name="connsiteX9" fmla="*/ 206693 w 352424"/>
                  <a:gd name="connsiteY9" fmla="*/ 177546 h 451866"/>
                  <a:gd name="connsiteX10" fmla="*/ 263843 w 352424"/>
                  <a:gd name="connsiteY10" fmla="*/ 266129 h 451866"/>
                  <a:gd name="connsiteX11" fmla="*/ 228600 w 352424"/>
                  <a:gd name="connsiteY11" fmla="*/ 280416 h 451866"/>
                  <a:gd name="connsiteX12" fmla="*/ 241935 w 352424"/>
                  <a:gd name="connsiteY12" fmla="*/ 315659 h 451866"/>
                  <a:gd name="connsiteX13" fmla="*/ 277178 w 352424"/>
                  <a:gd name="connsiteY13" fmla="*/ 301371 h 451866"/>
                  <a:gd name="connsiteX14" fmla="*/ 295275 w 352424"/>
                  <a:gd name="connsiteY14" fmla="*/ 413766 h 451866"/>
                  <a:gd name="connsiteX15" fmla="*/ 295275 w 352424"/>
                  <a:gd name="connsiteY15" fmla="*/ 451866 h 451866"/>
                  <a:gd name="connsiteX16" fmla="*/ 352425 w 352424"/>
                  <a:gd name="connsiteY16" fmla="*/ 451866 h 451866"/>
                  <a:gd name="connsiteX17" fmla="*/ 352425 w 352424"/>
                  <a:gd name="connsiteY17" fmla="*/ 413766 h 451866"/>
                  <a:gd name="connsiteX18" fmla="*/ 0 w 352424"/>
                  <a:gd name="connsiteY18" fmla="*/ 0 h 45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4" h="451866">
                    <a:moveTo>
                      <a:pt x="0" y="0"/>
                    </a:moveTo>
                    <a:lnTo>
                      <a:pt x="0" y="58283"/>
                    </a:lnTo>
                    <a:cubicBezTo>
                      <a:pt x="19496" y="61612"/>
                      <a:pt x="38631" y="66781"/>
                      <a:pt x="57150" y="73724"/>
                    </a:cubicBezTo>
                    <a:lnTo>
                      <a:pt x="42863" y="108966"/>
                    </a:lnTo>
                    <a:cubicBezTo>
                      <a:pt x="55245" y="113728"/>
                      <a:pt x="66675" y="118491"/>
                      <a:pt x="78105" y="124206"/>
                    </a:cubicBezTo>
                    <a:lnTo>
                      <a:pt x="92393" y="88964"/>
                    </a:lnTo>
                    <a:cubicBezTo>
                      <a:pt x="124330" y="105051"/>
                      <a:pt x="153832" y="125575"/>
                      <a:pt x="180022" y="149924"/>
                    </a:cubicBezTo>
                    <a:lnTo>
                      <a:pt x="153353" y="176594"/>
                    </a:lnTo>
                    <a:cubicBezTo>
                      <a:pt x="162721" y="185327"/>
                      <a:pt x="171623" y="194547"/>
                      <a:pt x="180022" y="204216"/>
                    </a:cubicBezTo>
                    <a:lnTo>
                      <a:pt x="206693" y="177546"/>
                    </a:lnTo>
                    <a:cubicBezTo>
                      <a:pt x="230175" y="203966"/>
                      <a:pt x="249451" y="233844"/>
                      <a:pt x="263843" y="266129"/>
                    </a:cubicBezTo>
                    <a:lnTo>
                      <a:pt x="228600" y="280416"/>
                    </a:lnTo>
                    <a:cubicBezTo>
                      <a:pt x="233362" y="291846"/>
                      <a:pt x="238125" y="303276"/>
                      <a:pt x="241935" y="315659"/>
                    </a:cubicBezTo>
                    <a:lnTo>
                      <a:pt x="277178" y="301371"/>
                    </a:lnTo>
                    <a:cubicBezTo>
                      <a:pt x="289044" y="337660"/>
                      <a:pt x="295150" y="375586"/>
                      <a:pt x="295275" y="413766"/>
                    </a:cubicBezTo>
                    <a:lnTo>
                      <a:pt x="295275" y="451866"/>
                    </a:lnTo>
                    <a:lnTo>
                      <a:pt x="352425" y="451866"/>
                    </a:lnTo>
                    <a:lnTo>
                      <a:pt x="352425" y="413766"/>
                    </a:lnTo>
                    <a:cubicBezTo>
                      <a:pt x="352395" y="208051"/>
                      <a:pt x="203090" y="32759"/>
                      <a:pt x="0" y="0"/>
                    </a:cubicBezTo>
                    <a:close/>
                  </a:path>
                </a:pathLst>
              </a:custGeom>
              <a:solidFill>
                <a:srgbClr val="000000"/>
              </a:solidFill>
              <a:ln w="9525" cap="flat">
                <a:noFill/>
                <a:prstDash val="solid"/>
                <a:miter/>
              </a:ln>
            </p:spPr>
            <p:txBody>
              <a:bodyPr rtlCol="0" anchor="ctr"/>
              <a:lstStyle/>
              <a:p>
                <a:endParaRPr lang="en-GB"/>
              </a:p>
            </p:txBody>
          </p:sp>
          <p:sp>
            <p:nvSpPr>
              <p:cNvPr id="55" name="Forma libre: forma 54">
                <a:extLst>
                  <a:ext uri="{FF2B5EF4-FFF2-40B4-BE49-F238E27FC236}">
                    <a16:creationId xmlns:a16="http://schemas.microsoft.com/office/drawing/2014/main" id="{ABE9A3C8-7CFE-4D62-8011-70FA9710A5A0}"/>
                  </a:ext>
                </a:extLst>
              </p:cNvPr>
              <p:cNvSpPr/>
              <p:nvPr/>
            </p:nvSpPr>
            <p:spPr>
              <a:xfrm rot="10800000">
                <a:off x="7849912" y="2651366"/>
                <a:ext cx="515388" cy="660808"/>
              </a:xfrm>
              <a:custGeom>
                <a:avLst/>
                <a:gdLst>
                  <a:gd name="connsiteX0" fmla="*/ 0 w 352425"/>
                  <a:gd name="connsiteY0" fmla="*/ 413766 h 451866"/>
                  <a:gd name="connsiteX1" fmla="*/ 0 w 352425"/>
                  <a:gd name="connsiteY1" fmla="*/ 451866 h 451866"/>
                  <a:gd name="connsiteX2" fmla="*/ 57150 w 352425"/>
                  <a:gd name="connsiteY2" fmla="*/ 451866 h 451866"/>
                  <a:gd name="connsiteX3" fmla="*/ 57150 w 352425"/>
                  <a:gd name="connsiteY3" fmla="*/ 413766 h 451866"/>
                  <a:gd name="connsiteX4" fmla="*/ 75248 w 352425"/>
                  <a:gd name="connsiteY4" fmla="*/ 301371 h 451866"/>
                  <a:gd name="connsiteX5" fmla="*/ 110490 w 352425"/>
                  <a:gd name="connsiteY5" fmla="*/ 315659 h 451866"/>
                  <a:gd name="connsiteX6" fmla="*/ 123825 w 352425"/>
                  <a:gd name="connsiteY6" fmla="*/ 280416 h 451866"/>
                  <a:gd name="connsiteX7" fmla="*/ 88583 w 352425"/>
                  <a:gd name="connsiteY7" fmla="*/ 266129 h 451866"/>
                  <a:gd name="connsiteX8" fmla="*/ 145733 w 352425"/>
                  <a:gd name="connsiteY8" fmla="*/ 177546 h 451866"/>
                  <a:gd name="connsiteX9" fmla="*/ 172403 w 352425"/>
                  <a:gd name="connsiteY9" fmla="*/ 204216 h 451866"/>
                  <a:gd name="connsiteX10" fmla="*/ 199073 w 352425"/>
                  <a:gd name="connsiteY10" fmla="*/ 176594 h 451866"/>
                  <a:gd name="connsiteX11" fmla="*/ 172403 w 352425"/>
                  <a:gd name="connsiteY11" fmla="*/ 149924 h 451866"/>
                  <a:gd name="connsiteX12" fmla="*/ 260033 w 352425"/>
                  <a:gd name="connsiteY12" fmla="*/ 88964 h 451866"/>
                  <a:gd name="connsiteX13" fmla="*/ 274320 w 352425"/>
                  <a:gd name="connsiteY13" fmla="*/ 124206 h 451866"/>
                  <a:gd name="connsiteX14" fmla="*/ 309563 w 352425"/>
                  <a:gd name="connsiteY14" fmla="*/ 108966 h 451866"/>
                  <a:gd name="connsiteX15" fmla="*/ 295275 w 352425"/>
                  <a:gd name="connsiteY15" fmla="*/ 73724 h 451866"/>
                  <a:gd name="connsiteX16" fmla="*/ 352425 w 352425"/>
                  <a:gd name="connsiteY16" fmla="*/ 58283 h 451866"/>
                  <a:gd name="connsiteX17" fmla="*/ 352425 w 352425"/>
                  <a:gd name="connsiteY17" fmla="*/ 0 h 451866"/>
                  <a:gd name="connsiteX18" fmla="*/ 0 w 352425"/>
                  <a:gd name="connsiteY18" fmla="*/ 413766 h 45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51866">
                    <a:moveTo>
                      <a:pt x="0" y="413766"/>
                    </a:moveTo>
                    <a:lnTo>
                      <a:pt x="0" y="451866"/>
                    </a:lnTo>
                    <a:lnTo>
                      <a:pt x="57150" y="451866"/>
                    </a:lnTo>
                    <a:lnTo>
                      <a:pt x="57150" y="413766"/>
                    </a:lnTo>
                    <a:cubicBezTo>
                      <a:pt x="57275" y="375586"/>
                      <a:pt x="63381" y="337661"/>
                      <a:pt x="75248" y="301371"/>
                    </a:cubicBezTo>
                    <a:lnTo>
                      <a:pt x="110490" y="315659"/>
                    </a:lnTo>
                    <a:cubicBezTo>
                      <a:pt x="114300" y="303276"/>
                      <a:pt x="119063" y="291846"/>
                      <a:pt x="123825" y="280416"/>
                    </a:cubicBezTo>
                    <a:lnTo>
                      <a:pt x="88583" y="266129"/>
                    </a:lnTo>
                    <a:cubicBezTo>
                      <a:pt x="102974" y="233844"/>
                      <a:pt x="122250" y="203966"/>
                      <a:pt x="145733" y="177546"/>
                    </a:cubicBezTo>
                    <a:lnTo>
                      <a:pt x="172403" y="204216"/>
                    </a:lnTo>
                    <a:cubicBezTo>
                      <a:pt x="180802" y="194547"/>
                      <a:pt x="189705" y="185327"/>
                      <a:pt x="199073" y="176594"/>
                    </a:cubicBezTo>
                    <a:lnTo>
                      <a:pt x="172403" y="149924"/>
                    </a:lnTo>
                    <a:cubicBezTo>
                      <a:pt x="198593" y="125575"/>
                      <a:pt x="228095" y="105051"/>
                      <a:pt x="260033" y="88964"/>
                    </a:cubicBezTo>
                    <a:lnTo>
                      <a:pt x="274320" y="124206"/>
                    </a:lnTo>
                    <a:cubicBezTo>
                      <a:pt x="285750" y="118491"/>
                      <a:pt x="297180" y="113728"/>
                      <a:pt x="309563" y="108966"/>
                    </a:cubicBezTo>
                    <a:lnTo>
                      <a:pt x="295275" y="73724"/>
                    </a:lnTo>
                    <a:cubicBezTo>
                      <a:pt x="313794" y="66781"/>
                      <a:pt x="332929" y="61612"/>
                      <a:pt x="352425" y="58283"/>
                    </a:cubicBezTo>
                    <a:lnTo>
                      <a:pt x="352425" y="0"/>
                    </a:lnTo>
                    <a:cubicBezTo>
                      <a:pt x="149335" y="32758"/>
                      <a:pt x="30" y="208051"/>
                      <a:pt x="0" y="413766"/>
                    </a:cubicBezTo>
                    <a:close/>
                  </a:path>
                </a:pathLst>
              </a:custGeom>
              <a:solidFill>
                <a:srgbClr val="000000"/>
              </a:solidFill>
              <a:ln w="9525" cap="flat">
                <a:noFill/>
                <a:prstDash val="solid"/>
                <a:miter/>
              </a:ln>
            </p:spPr>
            <p:txBody>
              <a:bodyPr rtlCol="0" anchor="ctr"/>
              <a:lstStyle/>
              <a:p>
                <a:endParaRPr lang="en-GB"/>
              </a:p>
            </p:txBody>
          </p:sp>
        </p:grpSp>
      </p:grpSp>
      <p:sp>
        <p:nvSpPr>
          <p:cNvPr id="101" name="object 41">
            <a:extLst>
              <a:ext uri="{FF2B5EF4-FFF2-40B4-BE49-F238E27FC236}">
                <a16:creationId xmlns:a16="http://schemas.microsoft.com/office/drawing/2014/main" id="{035B5E48-B2CD-42F1-A3D9-AEC6F2029F76}"/>
              </a:ext>
            </a:extLst>
          </p:cNvPr>
          <p:cNvSpPr txBox="1"/>
          <p:nvPr/>
        </p:nvSpPr>
        <p:spPr>
          <a:xfrm>
            <a:off x="2555776" y="1191102"/>
            <a:ext cx="1080120" cy="473848"/>
          </a:xfrm>
          <a:prstGeom prst="rect">
            <a:avLst/>
          </a:prstGeom>
        </p:spPr>
        <p:txBody>
          <a:bodyPr vert="horz" wrap="square" lIns="0" tIns="12065" rIns="0" bIns="0" rtlCol="0">
            <a:spAutoFit/>
          </a:bodyPr>
          <a:lstStyle/>
          <a:p>
            <a:pPr marL="12700">
              <a:lnSpc>
                <a:spcPct val="100000"/>
              </a:lnSpc>
              <a:spcBef>
                <a:spcPts val="95"/>
              </a:spcBef>
              <a:buClr>
                <a:srgbClr val="2CF026"/>
              </a:buClr>
            </a:pPr>
            <a:r>
              <a:rPr lang="en-GB" sz="1500" b="1" spc="-80" dirty="0">
                <a:latin typeface="TSTAR PRO" panose="02000806030000020004" pitchFamily="50" charset="0"/>
                <a:cs typeface="Trebuchet MS"/>
              </a:rPr>
              <a:t>IDENTIFIED BY SAVOLA</a:t>
            </a:r>
            <a:endParaRPr lang="en-GB" sz="1500" b="1" dirty="0">
              <a:latin typeface="TSTAR PRO" panose="02000806030000020004" pitchFamily="50" charset="0"/>
              <a:cs typeface="Trebuchet MS"/>
            </a:endParaRPr>
          </a:p>
        </p:txBody>
      </p:sp>
      <p:sp>
        <p:nvSpPr>
          <p:cNvPr id="102" name="object 41">
            <a:extLst>
              <a:ext uri="{FF2B5EF4-FFF2-40B4-BE49-F238E27FC236}">
                <a16:creationId xmlns:a16="http://schemas.microsoft.com/office/drawing/2014/main" id="{4DD0F8AA-D34A-42E6-BED7-4C0C61384C5B}"/>
              </a:ext>
            </a:extLst>
          </p:cNvPr>
          <p:cNvSpPr txBox="1"/>
          <p:nvPr/>
        </p:nvSpPr>
        <p:spPr>
          <a:xfrm>
            <a:off x="2555775" y="3369616"/>
            <a:ext cx="1008113" cy="473848"/>
          </a:xfrm>
          <a:prstGeom prst="rect">
            <a:avLst/>
          </a:prstGeom>
        </p:spPr>
        <p:txBody>
          <a:bodyPr vert="horz" wrap="square" lIns="0" tIns="12065" rIns="0" bIns="0" rtlCol="0">
            <a:spAutoFit/>
          </a:bodyPr>
          <a:lstStyle/>
          <a:p>
            <a:pPr marL="12700">
              <a:lnSpc>
                <a:spcPct val="100000"/>
              </a:lnSpc>
              <a:spcBef>
                <a:spcPts val="95"/>
              </a:spcBef>
              <a:buClr>
                <a:srgbClr val="2CF026"/>
              </a:buClr>
            </a:pPr>
            <a:r>
              <a:rPr lang="en-GB" sz="1500" b="1" spc="-80" dirty="0">
                <a:latin typeface="TSTAR PRO" panose="02000806030000020004" pitchFamily="50" charset="0"/>
                <a:cs typeface="Trebuchet MS"/>
              </a:rPr>
              <a:t>IDENTIFIED FOR ES</a:t>
            </a:r>
            <a:endParaRPr lang="en-GB" sz="1500" b="1" dirty="0">
              <a:latin typeface="TSTAR PRO" panose="02000806030000020004" pitchFamily="50" charset="0"/>
              <a:cs typeface="Trebuchet MS"/>
            </a:endParaRPr>
          </a:p>
        </p:txBody>
      </p:sp>
      <p:cxnSp>
        <p:nvCxnSpPr>
          <p:cNvPr id="14" name="Conector: angular 13">
            <a:extLst>
              <a:ext uri="{FF2B5EF4-FFF2-40B4-BE49-F238E27FC236}">
                <a16:creationId xmlns:a16="http://schemas.microsoft.com/office/drawing/2014/main" id="{70DF8EC6-9835-4C45-806C-A5C3D1F5A71B}"/>
              </a:ext>
            </a:extLst>
          </p:cNvPr>
          <p:cNvCxnSpPr>
            <a:cxnSpLocks/>
            <a:stCxn id="42" idx="6"/>
            <a:endCxn id="101" idx="1"/>
          </p:cNvCxnSpPr>
          <p:nvPr/>
        </p:nvCxnSpPr>
        <p:spPr>
          <a:xfrm flipV="1">
            <a:off x="1901555" y="1428026"/>
            <a:ext cx="654221" cy="1237482"/>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angular 15">
            <a:extLst>
              <a:ext uri="{FF2B5EF4-FFF2-40B4-BE49-F238E27FC236}">
                <a16:creationId xmlns:a16="http://schemas.microsoft.com/office/drawing/2014/main" id="{8EBAAB30-8A4E-4AB0-B6B8-6297FF4DEBF9}"/>
              </a:ext>
            </a:extLst>
          </p:cNvPr>
          <p:cNvCxnSpPr>
            <a:cxnSpLocks/>
            <a:stCxn id="42" idx="6"/>
            <a:endCxn id="102" idx="1"/>
          </p:cNvCxnSpPr>
          <p:nvPr/>
        </p:nvCxnSpPr>
        <p:spPr>
          <a:xfrm>
            <a:off x="1901555" y="2665508"/>
            <a:ext cx="654220" cy="941032"/>
          </a:xfrm>
          <a:prstGeom prst="bentConnector3">
            <a:avLst>
              <a:gd name="adj1" fmla="val 50000"/>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 name="CuadroTexto 102">
            <a:extLst>
              <a:ext uri="{FF2B5EF4-FFF2-40B4-BE49-F238E27FC236}">
                <a16:creationId xmlns:a16="http://schemas.microsoft.com/office/drawing/2014/main" id="{64393CAF-0561-4526-9A20-EEC0F9FF05D0}"/>
              </a:ext>
            </a:extLst>
          </p:cNvPr>
          <p:cNvSpPr txBox="1"/>
          <p:nvPr/>
        </p:nvSpPr>
        <p:spPr>
          <a:xfrm>
            <a:off x="4387188" y="1273337"/>
            <a:ext cx="1472853" cy="338554"/>
          </a:xfrm>
          <a:prstGeom prst="rect">
            <a:avLst/>
          </a:prstGeom>
          <a:noFill/>
        </p:spPr>
        <p:txBody>
          <a:bodyPr wrap="square">
            <a:spAutoFit/>
          </a:bodyPr>
          <a:lstStyle/>
          <a:p>
            <a:r>
              <a:rPr lang="en-GB" sz="1600" b="1" spc="-80" dirty="0">
                <a:latin typeface="TSTAR PRO" panose="02000806030000020004" pitchFamily="50" charset="0"/>
                <a:cs typeface="Trebuchet MS"/>
              </a:rPr>
              <a:t>MEASURABILITY</a:t>
            </a:r>
            <a:endParaRPr lang="en-GB" sz="1600" dirty="0">
              <a:latin typeface="TSTAR PRO" panose="02000806030000020004" pitchFamily="50" charset="0"/>
            </a:endParaRPr>
          </a:p>
        </p:txBody>
      </p:sp>
      <p:sp>
        <p:nvSpPr>
          <p:cNvPr id="104" name="CuadroTexto 103">
            <a:extLst>
              <a:ext uri="{FF2B5EF4-FFF2-40B4-BE49-F238E27FC236}">
                <a16:creationId xmlns:a16="http://schemas.microsoft.com/office/drawing/2014/main" id="{2340AB24-9336-4198-B05B-ED929988DF81}"/>
              </a:ext>
            </a:extLst>
          </p:cNvPr>
          <p:cNvSpPr txBox="1"/>
          <p:nvPr/>
        </p:nvSpPr>
        <p:spPr>
          <a:xfrm>
            <a:off x="4387188" y="1724821"/>
            <a:ext cx="1624972" cy="338554"/>
          </a:xfrm>
          <a:prstGeom prst="rect">
            <a:avLst/>
          </a:prstGeom>
          <a:noFill/>
        </p:spPr>
        <p:txBody>
          <a:bodyPr wrap="square">
            <a:spAutoFit/>
          </a:bodyPr>
          <a:lstStyle/>
          <a:p>
            <a:r>
              <a:rPr lang="en-GB" sz="1600" b="1" spc="-80" dirty="0">
                <a:latin typeface="TSTAR PRO" panose="02000806030000020004" pitchFamily="50" charset="0"/>
                <a:cs typeface="Trebuchet MS"/>
              </a:rPr>
              <a:t>MEANINGFULNESS</a:t>
            </a:r>
            <a:endParaRPr lang="en-GB" sz="1600" dirty="0">
              <a:latin typeface="TSTAR PRO" panose="02000806030000020004" pitchFamily="50" charset="0"/>
            </a:endParaRPr>
          </a:p>
        </p:txBody>
      </p:sp>
      <p:sp>
        <p:nvSpPr>
          <p:cNvPr id="113" name="CuadroTexto 112">
            <a:extLst>
              <a:ext uri="{FF2B5EF4-FFF2-40B4-BE49-F238E27FC236}">
                <a16:creationId xmlns:a16="http://schemas.microsoft.com/office/drawing/2014/main" id="{D8A0292F-FE8B-4471-B80F-F08EED5C8EDB}"/>
              </a:ext>
            </a:extLst>
          </p:cNvPr>
          <p:cNvSpPr txBox="1"/>
          <p:nvPr/>
        </p:nvSpPr>
        <p:spPr>
          <a:xfrm>
            <a:off x="4387188" y="821852"/>
            <a:ext cx="1305456" cy="338554"/>
          </a:xfrm>
          <a:prstGeom prst="rect">
            <a:avLst/>
          </a:prstGeom>
          <a:noFill/>
        </p:spPr>
        <p:txBody>
          <a:bodyPr wrap="square">
            <a:spAutoFit/>
          </a:bodyPr>
          <a:lstStyle/>
          <a:p>
            <a:pPr marL="12700">
              <a:lnSpc>
                <a:spcPct val="100000"/>
              </a:lnSpc>
              <a:spcBef>
                <a:spcPts val="95"/>
              </a:spcBef>
              <a:buClr>
                <a:srgbClr val="2CF026"/>
              </a:buClr>
            </a:pPr>
            <a:r>
              <a:rPr lang="en-GB" sz="1600" b="1" spc="-80" dirty="0">
                <a:latin typeface="TSTAR PRO" panose="02000806030000020004" pitchFamily="50" charset="0"/>
                <a:cs typeface="Trebuchet MS"/>
              </a:rPr>
              <a:t>CORRECTNESS</a:t>
            </a:r>
            <a:endParaRPr lang="en-GB" sz="1600" b="1" dirty="0">
              <a:latin typeface="TSTAR PRO" panose="02000806030000020004" pitchFamily="50" charset="0"/>
              <a:cs typeface="Trebuchet MS"/>
            </a:endParaRPr>
          </a:p>
        </p:txBody>
      </p:sp>
      <p:cxnSp>
        <p:nvCxnSpPr>
          <p:cNvPr id="23" name="Conector: angular 22">
            <a:extLst>
              <a:ext uri="{FF2B5EF4-FFF2-40B4-BE49-F238E27FC236}">
                <a16:creationId xmlns:a16="http://schemas.microsoft.com/office/drawing/2014/main" id="{D6B60F7C-B905-4A57-875D-29ACF76AC58B}"/>
              </a:ext>
            </a:extLst>
          </p:cNvPr>
          <p:cNvCxnSpPr>
            <a:cxnSpLocks/>
            <a:stCxn id="101" idx="3"/>
            <a:endCxn id="113" idx="1"/>
          </p:cNvCxnSpPr>
          <p:nvPr/>
        </p:nvCxnSpPr>
        <p:spPr>
          <a:xfrm flipV="1">
            <a:off x="3635896" y="991129"/>
            <a:ext cx="751292" cy="436897"/>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angular 25">
            <a:extLst>
              <a:ext uri="{FF2B5EF4-FFF2-40B4-BE49-F238E27FC236}">
                <a16:creationId xmlns:a16="http://schemas.microsoft.com/office/drawing/2014/main" id="{57856DCE-D1E5-4EC4-8EDC-E00BE43C3503}"/>
              </a:ext>
            </a:extLst>
          </p:cNvPr>
          <p:cNvCxnSpPr>
            <a:cxnSpLocks/>
            <a:stCxn id="101" idx="3"/>
            <a:endCxn id="104" idx="1"/>
          </p:cNvCxnSpPr>
          <p:nvPr/>
        </p:nvCxnSpPr>
        <p:spPr>
          <a:xfrm>
            <a:off x="3635896" y="1428026"/>
            <a:ext cx="751292" cy="466072"/>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C43D1D94-6FEE-45C8-84D4-08E490705640}"/>
              </a:ext>
            </a:extLst>
          </p:cNvPr>
          <p:cNvCxnSpPr>
            <a:cxnSpLocks/>
            <a:stCxn id="101" idx="3"/>
            <a:endCxn id="103" idx="1"/>
          </p:cNvCxnSpPr>
          <p:nvPr/>
        </p:nvCxnSpPr>
        <p:spPr>
          <a:xfrm>
            <a:off x="3635896" y="1428026"/>
            <a:ext cx="751292" cy="145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Flecha: a la derecha 28">
            <a:extLst>
              <a:ext uri="{FF2B5EF4-FFF2-40B4-BE49-F238E27FC236}">
                <a16:creationId xmlns:a16="http://schemas.microsoft.com/office/drawing/2014/main" id="{F34903BE-C64F-4F48-A442-9F1B542DCD11}"/>
              </a:ext>
            </a:extLst>
          </p:cNvPr>
          <p:cNvSpPr/>
          <p:nvPr/>
        </p:nvSpPr>
        <p:spPr>
          <a:xfrm>
            <a:off x="6012160" y="1209578"/>
            <a:ext cx="459072" cy="45148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TSTAR PRO" panose="02000806030000020004" pitchFamily="50" charset="0"/>
            </a:endParaRPr>
          </a:p>
        </p:txBody>
      </p:sp>
      <p:cxnSp>
        <p:nvCxnSpPr>
          <p:cNvPr id="31" name="Conector: angular 30">
            <a:extLst>
              <a:ext uri="{FF2B5EF4-FFF2-40B4-BE49-F238E27FC236}">
                <a16:creationId xmlns:a16="http://schemas.microsoft.com/office/drawing/2014/main" id="{0D58C96C-8860-49F9-8102-F3B03BA71468}"/>
              </a:ext>
            </a:extLst>
          </p:cNvPr>
          <p:cNvCxnSpPr>
            <a:cxnSpLocks/>
            <a:stCxn id="102" idx="3"/>
            <a:endCxn id="76" idx="1"/>
          </p:cNvCxnSpPr>
          <p:nvPr/>
        </p:nvCxnSpPr>
        <p:spPr>
          <a:xfrm flipV="1">
            <a:off x="3563888" y="2782196"/>
            <a:ext cx="823301" cy="824344"/>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angular 32">
            <a:extLst>
              <a:ext uri="{FF2B5EF4-FFF2-40B4-BE49-F238E27FC236}">
                <a16:creationId xmlns:a16="http://schemas.microsoft.com/office/drawing/2014/main" id="{30193235-200B-40B5-93CF-DDB5B6CD4D27}"/>
              </a:ext>
            </a:extLst>
          </p:cNvPr>
          <p:cNvCxnSpPr>
            <a:cxnSpLocks/>
            <a:stCxn id="102" idx="3"/>
            <a:endCxn id="77" idx="1"/>
          </p:cNvCxnSpPr>
          <p:nvPr/>
        </p:nvCxnSpPr>
        <p:spPr>
          <a:xfrm flipV="1">
            <a:off x="3563888" y="3195227"/>
            <a:ext cx="823301" cy="411313"/>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angular 34">
            <a:extLst>
              <a:ext uri="{FF2B5EF4-FFF2-40B4-BE49-F238E27FC236}">
                <a16:creationId xmlns:a16="http://schemas.microsoft.com/office/drawing/2014/main" id="{F018D06C-4432-498C-AB2F-153EEC0F25DA}"/>
              </a:ext>
            </a:extLst>
          </p:cNvPr>
          <p:cNvCxnSpPr>
            <a:cxnSpLocks/>
            <a:stCxn id="102" idx="3"/>
            <a:endCxn id="78" idx="1"/>
          </p:cNvCxnSpPr>
          <p:nvPr/>
        </p:nvCxnSpPr>
        <p:spPr>
          <a:xfrm>
            <a:off x="3563888" y="3606540"/>
            <a:ext cx="823301" cy="1718"/>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angular 36">
            <a:extLst>
              <a:ext uri="{FF2B5EF4-FFF2-40B4-BE49-F238E27FC236}">
                <a16:creationId xmlns:a16="http://schemas.microsoft.com/office/drawing/2014/main" id="{426BC65D-B47E-4B52-8D98-23E0FBA7F30B}"/>
              </a:ext>
            </a:extLst>
          </p:cNvPr>
          <p:cNvCxnSpPr>
            <a:cxnSpLocks/>
            <a:stCxn id="102" idx="3"/>
            <a:endCxn id="79" idx="1"/>
          </p:cNvCxnSpPr>
          <p:nvPr/>
        </p:nvCxnSpPr>
        <p:spPr>
          <a:xfrm>
            <a:off x="3563888" y="3606540"/>
            <a:ext cx="823301" cy="414748"/>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object 41">
            <a:extLst>
              <a:ext uri="{FF2B5EF4-FFF2-40B4-BE49-F238E27FC236}">
                <a16:creationId xmlns:a16="http://schemas.microsoft.com/office/drawing/2014/main" id="{4C63A981-8DAC-4B65-99DB-1BBCEC40AC8A}"/>
              </a:ext>
            </a:extLst>
          </p:cNvPr>
          <p:cNvSpPr txBox="1"/>
          <p:nvPr/>
        </p:nvSpPr>
        <p:spPr>
          <a:xfrm>
            <a:off x="4387188" y="4286370"/>
            <a:ext cx="1696980" cy="258404"/>
          </a:xfrm>
          <a:prstGeom prst="rect">
            <a:avLst/>
          </a:prstGeom>
        </p:spPr>
        <p:txBody>
          <a:bodyPr vert="horz" wrap="square" lIns="0" tIns="12065" rIns="0" bIns="0" rtlCol="0">
            <a:spAutoFit/>
          </a:bodyPr>
          <a:lstStyle/>
          <a:p>
            <a:pPr marL="12700">
              <a:spcBef>
                <a:spcPts val="95"/>
              </a:spcBef>
            </a:pPr>
            <a:r>
              <a:rPr lang="es-ES" sz="1600" b="1" dirty="0">
                <a:latin typeface="TSTAR PRO" panose="02000806030000020004" pitchFamily="50" charset="0"/>
                <a:cs typeface="Trebuchet MS"/>
              </a:rPr>
              <a:t>REPRODUCIBILITY</a:t>
            </a:r>
          </a:p>
        </p:txBody>
      </p:sp>
      <p:cxnSp>
        <p:nvCxnSpPr>
          <p:cNvPr id="58" name="Conector: angular 57">
            <a:extLst>
              <a:ext uri="{FF2B5EF4-FFF2-40B4-BE49-F238E27FC236}">
                <a16:creationId xmlns:a16="http://schemas.microsoft.com/office/drawing/2014/main" id="{02ECC617-33BA-4BC1-A195-0BCE6CB6DBC5}"/>
              </a:ext>
            </a:extLst>
          </p:cNvPr>
          <p:cNvCxnSpPr>
            <a:cxnSpLocks/>
            <a:stCxn id="102" idx="3"/>
            <a:endCxn id="73" idx="1"/>
          </p:cNvCxnSpPr>
          <p:nvPr/>
        </p:nvCxnSpPr>
        <p:spPr>
          <a:xfrm>
            <a:off x="3563888" y="3606540"/>
            <a:ext cx="823300" cy="809032"/>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8" name="object 41">
            <a:extLst>
              <a:ext uri="{FF2B5EF4-FFF2-40B4-BE49-F238E27FC236}">
                <a16:creationId xmlns:a16="http://schemas.microsoft.com/office/drawing/2014/main" id="{39B61C13-CCAC-4706-80FB-D3F3C6A91A07}"/>
              </a:ext>
            </a:extLst>
          </p:cNvPr>
          <p:cNvSpPr txBox="1"/>
          <p:nvPr/>
        </p:nvSpPr>
        <p:spPr>
          <a:xfrm>
            <a:off x="6697841" y="3467656"/>
            <a:ext cx="2363585" cy="504625"/>
          </a:xfrm>
          <a:prstGeom prst="rect">
            <a:avLst/>
          </a:prstGeom>
        </p:spPr>
        <p:txBody>
          <a:bodyPr vert="horz" wrap="square" lIns="0" tIns="12065" rIns="0" bIns="0" rtlCol="0">
            <a:spAutoFit/>
          </a:bodyPr>
          <a:lstStyle/>
          <a:p>
            <a:pPr marL="12700">
              <a:lnSpc>
                <a:spcPct val="100000"/>
              </a:lnSpc>
              <a:spcBef>
                <a:spcPts val="95"/>
              </a:spcBef>
              <a:buClr>
                <a:srgbClr val="2CF026"/>
              </a:buClr>
            </a:pPr>
            <a:r>
              <a:rPr lang="en-GB" sz="1600" b="1" spc="-80" dirty="0">
                <a:latin typeface="TSTAR PRO" panose="02000806030000020004" pitchFamily="50" charset="0"/>
                <a:cs typeface="Trebuchet MS"/>
              </a:rPr>
              <a:t>Desirable for metrics developed to evaluate ES</a:t>
            </a:r>
            <a:endParaRPr lang="en-GB" sz="1600" b="1" dirty="0">
              <a:latin typeface="TSTAR PRO" panose="02000806030000020004" pitchFamily="50" charset="0"/>
              <a:cs typeface="Trebuchet MS"/>
            </a:endParaRPr>
          </a:p>
        </p:txBody>
      </p:sp>
      <p:sp>
        <p:nvSpPr>
          <p:cNvPr id="109" name="Flecha: a la derecha 108">
            <a:extLst>
              <a:ext uri="{FF2B5EF4-FFF2-40B4-BE49-F238E27FC236}">
                <a16:creationId xmlns:a16="http://schemas.microsoft.com/office/drawing/2014/main" id="{34F05B8E-7E7D-44CA-BA7F-2788F81B2C9A}"/>
              </a:ext>
            </a:extLst>
          </p:cNvPr>
          <p:cNvSpPr/>
          <p:nvPr/>
        </p:nvSpPr>
        <p:spPr>
          <a:xfrm>
            <a:off x="6012160" y="3472017"/>
            <a:ext cx="459072" cy="45148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TSTAR PRO" panose="02000806030000020004" pitchFamily="50" charset="0"/>
            </a:endParaRPr>
          </a:p>
        </p:txBody>
      </p:sp>
    </p:spTree>
    <p:extLst>
      <p:ext uri="{BB962C8B-B14F-4D97-AF65-F5344CB8AC3E}">
        <p14:creationId xmlns:p14="http://schemas.microsoft.com/office/powerpoint/2010/main" val="3864275236"/>
      </p:ext>
    </p:extLst>
  </p:cSld>
  <p:clrMapOvr>
    <a:masterClrMapping/>
  </p:clrMapOvr>
  <mc:AlternateContent xmlns:mc="http://schemas.openxmlformats.org/markup-compatibility/2006" xmlns:p14="http://schemas.microsoft.com/office/powerpoint/2010/main">
    <mc:Choice Requires="p14">
      <p:transition spd="slow" p14:dur="2000" advTm="33371"/>
    </mc:Choice>
    <mc:Fallback xmlns="">
      <p:transition spd="slow" advTm="3337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236160-24CD-4A9B-816A-83A45681B47B}"/>
              </a:ext>
            </a:extLst>
          </p:cNvPr>
          <p:cNvSpPr>
            <a:spLocks noGrp="1"/>
          </p:cNvSpPr>
          <p:nvPr>
            <p:ph type="title"/>
          </p:nvPr>
        </p:nvSpPr>
        <p:spPr/>
        <p:txBody>
          <a:bodyPr/>
          <a:lstStyle/>
          <a:p>
            <a:r>
              <a:rPr lang="en-GB" dirty="0"/>
              <a:t>This is me</a:t>
            </a:r>
          </a:p>
        </p:txBody>
      </p:sp>
      <p:sp>
        <p:nvSpPr>
          <p:cNvPr id="3" name="Marcador de número de diapositiva 2">
            <a:extLst>
              <a:ext uri="{FF2B5EF4-FFF2-40B4-BE49-F238E27FC236}">
                <a16:creationId xmlns:a16="http://schemas.microsoft.com/office/drawing/2014/main" id="{AD3C0F3C-5287-4B13-9D7F-2DF799669B72}"/>
              </a:ext>
            </a:extLst>
          </p:cNvPr>
          <p:cNvSpPr>
            <a:spLocks noGrp="1"/>
          </p:cNvSpPr>
          <p:nvPr>
            <p:ph type="sldNum" sz="quarter" idx="20"/>
          </p:nvPr>
        </p:nvSpPr>
        <p:spPr/>
        <p:txBody>
          <a:bodyPr/>
          <a:lstStyle/>
          <a:p>
            <a:pPr>
              <a:defRPr/>
            </a:pPr>
            <a:fld id="{573902B0-774B-DB47-85FF-5E7A4BB2BF29}" type="slidenum">
              <a:rPr lang="en-US" smtClean="0"/>
              <a:pPr>
                <a:defRPr/>
              </a:pPr>
              <a:t>2</a:t>
            </a:fld>
            <a:endParaRPr lang="en-US" dirty="0"/>
          </a:p>
        </p:txBody>
      </p:sp>
      <p:pic>
        <p:nvPicPr>
          <p:cNvPr id="4" name="Imagen 3" descr="Imagen que contiene objeto, reloj, medidor&#10;&#10;Descripción generada automáticamente">
            <a:hlinkClick r:id="rId3"/>
            <a:extLst>
              <a:ext uri="{FF2B5EF4-FFF2-40B4-BE49-F238E27FC236}">
                <a16:creationId xmlns:a16="http://schemas.microsoft.com/office/drawing/2014/main" id="{D1B5D77A-3892-4898-AA01-99AACE5389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4938" y="3705373"/>
            <a:ext cx="360718" cy="340454"/>
          </a:xfrm>
          <a:prstGeom prst="rect">
            <a:avLst/>
          </a:prstGeom>
        </p:spPr>
      </p:pic>
      <p:grpSp>
        <p:nvGrpSpPr>
          <p:cNvPr id="13" name="Grupo 12">
            <a:extLst>
              <a:ext uri="{FF2B5EF4-FFF2-40B4-BE49-F238E27FC236}">
                <a16:creationId xmlns:a16="http://schemas.microsoft.com/office/drawing/2014/main" id="{8126C01F-8B7E-4667-91B4-E956D74C22C9}"/>
              </a:ext>
            </a:extLst>
          </p:cNvPr>
          <p:cNvGrpSpPr/>
          <p:nvPr/>
        </p:nvGrpSpPr>
        <p:grpSpPr>
          <a:xfrm>
            <a:off x="1134544" y="3247258"/>
            <a:ext cx="341112" cy="341112"/>
            <a:chOff x="3018299" y="3948957"/>
            <a:chExt cx="540000" cy="540000"/>
          </a:xfrm>
        </p:grpSpPr>
        <p:sp>
          <p:nvSpPr>
            <p:cNvPr id="11" name="Google Shape;187;p21">
              <a:extLst>
                <a:ext uri="{FF2B5EF4-FFF2-40B4-BE49-F238E27FC236}">
                  <a16:creationId xmlns:a16="http://schemas.microsoft.com/office/drawing/2014/main" id="{D4D3D116-D1D7-4BA1-B7E3-0F318E257A6A}"/>
                </a:ext>
              </a:extLst>
            </p:cNvPr>
            <p:cNvSpPr/>
            <p:nvPr/>
          </p:nvSpPr>
          <p:spPr>
            <a:xfrm>
              <a:off x="3018299" y="3948957"/>
              <a:ext cx="540000" cy="540000"/>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a:p>
          </p:txBody>
        </p:sp>
        <p:pic>
          <p:nvPicPr>
            <p:cNvPr id="12" name="Gráfico 11" descr="Sobre">
              <a:extLst>
                <a:ext uri="{FF2B5EF4-FFF2-40B4-BE49-F238E27FC236}">
                  <a16:creationId xmlns:a16="http://schemas.microsoft.com/office/drawing/2014/main" id="{AF3D9D08-41C6-4D22-8FFB-41AFA61CF0B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46191" y="3976849"/>
              <a:ext cx="484216" cy="484216"/>
            </a:xfrm>
            <a:prstGeom prst="rect">
              <a:avLst/>
            </a:prstGeom>
          </p:spPr>
        </p:pic>
      </p:grpSp>
      <p:sp>
        <p:nvSpPr>
          <p:cNvPr id="14" name="Rectángulo 13">
            <a:extLst>
              <a:ext uri="{FF2B5EF4-FFF2-40B4-BE49-F238E27FC236}">
                <a16:creationId xmlns:a16="http://schemas.microsoft.com/office/drawing/2014/main" id="{53DC3A45-1C87-4139-8426-865A847F4044}"/>
              </a:ext>
            </a:extLst>
          </p:cNvPr>
          <p:cNvSpPr/>
          <p:nvPr/>
        </p:nvSpPr>
        <p:spPr>
          <a:xfrm>
            <a:off x="1493275" y="3283487"/>
            <a:ext cx="1497526" cy="261610"/>
          </a:xfrm>
          <a:prstGeom prst="rect">
            <a:avLst/>
          </a:prstGeom>
        </p:spPr>
        <p:txBody>
          <a:bodyPr wrap="none">
            <a:spAutoFit/>
          </a:bodyPr>
          <a:lstStyle/>
          <a:p>
            <a:r>
              <a:rPr lang="en-GB" sz="1100">
                <a:solidFill>
                  <a:schemeClr val="dk1"/>
                </a:solidFill>
                <a:latin typeface="TSTAR PRO" panose="02000806030000020004" pitchFamily="50" charset="0"/>
              </a:rPr>
              <a:t>alongueira@Ikerlan.es</a:t>
            </a:r>
            <a:endParaRPr lang="en-GB" sz="1100">
              <a:latin typeface="TSTAR PRO" panose="02000806030000020004" pitchFamily="50" charset="0"/>
            </a:endParaRPr>
          </a:p>
        </p:txBody>
      </p:sp>
      <p:sp>
        <p:nvSpPr>
          <p:cNvPr id="16" name="Rectángulo 15">
            <a:extLst>
              <a:ext uri="{FF2B5EF4-FFF2-40B4-BE49-F238E27FC236}">
                <a16:creationId xmlns:a16="http://schemas.microsoft.com/office/drawing/2014/main" id="{2D50D4DE-D626-48EF-9077-05366680B2B8}"/>
              </a:ext>
            </a:extLst>
          </p:cNvPr>
          <p:cNvSpPr/>
          <p:nvPr/>
        </p:nvSpPr>
        <p:spPr>
          <a:xfrm>
            <a:off x="1493275" y="3744795"/>
            <a:ext cx="1638590" cy="261610"/>
          </a:xfrm>
          <a:prstGeom prst="rect">
            <a:avLst/>
          </a:prstGeom>
        </p:spPr>
        <p:txBody>
          <a:bodyPr wrap="none">
            <a:spAutoFit/>
          </a:bodyPr>
          <a:lstStyle/>
          <a:p>
            <a:pPr fontAlgn="base"/>
            <a:r>
              <a:rPr lang="en-GB" sz="1100" dirty="0">
                <a:latin typeface="TSTAR PRO" panose="02000806030000020004" pitchFamily="50" charset="0"/>
              </a:rPr>
              <a:t>Ángel Longueira Romero</a:t>
            </a:r>
            <a:endParaRPr lang="en-GB" sz="1100" dirty="0">
              <a:latin typeface="TSTAR PRO" panose="02000806030000020004" pitchFamily="50" charset="0"/>
              <a:hlinkClick r:id="rId7"/>
            </a:endParaRPr>
          </a:p>
        </p:txBody>
      </p:sp>
      <p:sp>
        <p:nvSpPr>
          <p:cNvPr id="10" name="Google Shape;100;p14">
            <a:extLst>
              <a:ext uri="{FF2B5EF4-FFF2-40B4-BE49-F238E27FC236}">
                <a16:creationId xmlns:a16="http://schemas.microsoft.com/office/drawing/2014/main" id="{FE9E625F-13E9-449A-8FDA-CF8A157C5B1B}"/>
              </a:ext>
            </a:extLst>
          </p:cNvPr>
          <p:cNvSpPr txBox="1">
            <a:spLocks/>
          </p:cNvSpPr>
          <p:nvPr/>
        </p:nvSpPr>
        <p:spPr>
          <a:xfrm>
            <a:off x="3491880" y="2715766"/>
            <a:ext cx="5328592" cy="1489918"/>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Font typeface="Arial" pitchFamily="34" charset="0"/>
              <a:buNone/>
            </a:pPr>
            <a:r>
              <a:rPr lang="en-GB" sz="3600" b="1" i="1" dirty="0">
                <a:latin typeface="TSTAR PRO" panose="02000806030000020004" pitchFamily="50" charset="0"/>
                <a:ea typeface="Lora"/>
                <a:cs typeface="Lora"/>
                <a:sym typeface="Lora"/>
              </a:rPr>
              <a:t>I am </a:t>
            </a:r>
            <a:r>
              <a:rPr lang="en-GB" sz="3600" b="1" i="1" dirty="0">
                <a:highlight>
                  <a:srgbClr val="2CF026"/>
                </a:highlight>
                <a:latin typeface="TSTAR PRO" panose="02000806030000020004" pitchFamily="50" charset="0"/>
                <a:ea typeface="Lora"/>
                <a:cs typeface="Lora"/>
                <a:sym typeface="Lora"/>
              </a:rPr>
              <a:t>Ángel</a:t>
            </a:r>
          </a:p>
          <a:p>
            <a:pPr marL="0" indent="0">
              <a:spcBef>
                <a:spcPts val="600"/>
              </a:spcBef>
              <a:buClr>
                <a:schemeClr val="dk1"/>
              </a:buClr>
              <a:buSzPts val="1100"/>
              <a:buFont typeface="Arial"/>
              <a:buNone/>
            </a:pPr>
            <a:r>
              <a:rPr lang="en-GB" sz="1800" dirty="0">
                <a:solidFill>
                  <a:schemeClr val="dk1"/>
                </a:solidFill>
                <a:latin typeface="TSTAR PRO" panose="02000806030000020004" pitchFamily="50" charset="0"/>
              </a:rPr>
              <a:t>I am currently working on my PhD at IKERLAN in the Cybersecurity Embedded Systems Team</a:t>
            </a:r>
            <a:endParaRPr lang="en-GB" sz="1800" dirty="0">
              <a:solidFill>
                <a:schemeClr val="dk1"/>
              </a:solidFill>
              <a:highlight>
                <a:srgbClr val="FFCD00"/>
              </a:highlight>
              <a:latin typeface="TSTAR PRO" panose="02000806030000020004" pitchFamily="50" charset="0"/>
            </a:endParaRPr>
          </a:p>
        </p:txBody>
      </p:sp>
      <p:sp>
        <p:nvSpPr>
          <p:cNvPr id="15" name="Google Shape;103;p14">
            <a:extLst>
              <a:ext uri="{FF2B5EF4-FFF2-40B4-BE49-F238E27FC236}">
                <a16:creationId xmlns:a16="http://schemas.microsoft.com/office/drawing/2014/main" id="{9A189618-2BCE-4234-86EA-80F8C5628D84}"/>
              </a:ext>
            </a:extLst>
          </p:cNvPr>
          <p:cNvSpPr txBox="1">
            <a:spLocks/>
          </p:cNvSpPr>
          <p:nvPr/>
        </p:nvSpPr>
        <p:spPr>
          <a:xfrm>
            <a:off x="3492005" y="1203598"/>
            <a:ext cx="4908000" cy="1159800"/>
          </a:xfrm>
          <a:prstGeom prst="rect">
            <a:avLst/>
          </a:prstGeom>
        </p:spPr>
        <p:txBody>
          <a:bodyPr spcFirstLastPara="1" vert="horz" wrap="square" lIns="91425" tIns="91425" rIns="91425" bIns="91425"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dirty="0">
                <a:ln>
                  <a:noFill/>
                </a:ln>
                <a:solidFill>
                  <a:schemeClr val="tx1"/>
                </a:solidFill>
                <a:effectLst/>
                <a:uLnTx/>
                <a:uFillTx/>
                <a:latin typeface="TSTAR PRO" panose="02000806030000020004" pitchFamily="50" charset="0"/>
                <a:ea typeface="+mj-ea"/>
                <a:cs typeface="+mj-cs"/>
              </a:rPr>
              <a:t>Hello!</a:t>
            </a:r>
          </a:p>
        </p:txBody>
      </p:sp>
      <p:sp>
        <p:nvSpPr>
          <p:cNvPr id="17" name="Elipse 16" descr="https://martina.lindorfer.in/images/me.jpg">
            <a:extLst>
              <a:ext uri="{FF2B5EF4-FFF2-40B4-BE49-F238E27FC236}">
                <a16:creationId xmlns:a16="http://schemas.microsoft.com/office/drawing/2014/main" id="{991080AD-34C8-4697-A46D-92E07067B2A9}"/>
              </a:ext>
            </a:extLst>
          </p:cNvPr>
          <p:cNvSpPr/>
          <p:nvPr/>
        </p:nvSpPr>
        <p:spPr>
          <a:xfrm>
            <a:off x="1259632" y="1203598"/>
            <a:ext cx="1453038" cy="1453038"/>
          </a:xfrm>
          <a:prstGeom prst="ellipse">
            <a:avLst/>
          </a:prstGeom>
          <a:blipFill>
            <a:blip r:embed="rId8"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Elipse 17" descr="Imagen que contiene hombre, parado, firmar, frente&#10;&#10;Descripción generada automáticamente">
            <a:extLst>
              <a:ext uri="{FF2B5EF4-FFF2-40B4-BE49-F238E27FC236}">
                <a16:creationId xmlns:a16="http://schemas.microsoft.com/office/drawing/2014/main" id="{55C64B04-2BF8-47BF-818C-CD56E8B9E7B7}"/>
              </a:ext>
            </a:extLst>
          </p:cNvPr>
          <p:cNvSpPr/>
          <p:nvPr/>
        </p:nvSpPr>
        <p:spPr>
          <a:xfrm>
            <a:off x="1126336" y="1041597"/>
            <a:ext cx="1710158" cy="1710158"/>
          </a:xfrm>
          <a:prstGeom prst="ellipse">
            <a:avLst/>
          </a:prstGeom>
          <a:blipFill>
            <a:blip r:embed="rId9" cstate="print">
              <a:extLst>
                <a:ext uri="{28A0092B-C50C-407E-A947-70E740481C1C}">
                  <a14:useLocalDpi xmlns:a14="http://schemas.microsoft.com/office/drawing/2010/main" val="0"/>
                </a:ext>
              </a:extLst>
            </a:blip>
            <a:srcRect/>
            <a:stretch>
              <a:fillRect l="-41612" t="-20870" r="-39880" b="-125"/>
            </a:stretch>
          </a:blipFill>
          <a:ln w="6350">
            <a:solidFill>
              <a:schemeClr val="tx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Tree>
    <p:extLst>
      <p:ext uri="{BB962C8B-B14F-4D97-AF65-F5344CB8AC3E}">
        <p14:creationId xmlns:p14="http://schemas.microsoft.com/office/powerpoint/2010/main" val="754946932"/>
      </p:ext>
    </p:extLst>
  </p:cSld>
  <p:clrMapOvr>
    <a:masterClrMapping/>
  </p:clrMapOvr>
  <mc:AlternateContent xmlns:mc="http://schemas.openxmlformats.org/markup-compatibility/2006" xmlns:p14="http://schemas.microsoft.com/office/powerpoint/2010/main">
    <mc:Choice Requires="p14">
      <p:transition spd="slow" p14:dur="2000" advTm="14292"/>
    </mc:Choice>
    <mc:Fallback xmlns="">
      <p:transition spd="slow" advTm="1429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9E7182-A3C7-4946-BF93-C2051017B543}"/>
              </a:ext>
            </a:extLst>
          </p:cNvPr>
          <p:cNvSpPr>
            <a:spLocks noGrp="1"/>
          </p:cNvSpPr>
          <p:nvPr>
            <p:ph type="title"/>
          </p:nvPr>
        </p:nvSpPr>
        <p:spPr/>
        <p:txBody>
          <a:bodyPr/>
          <a:lstStyle/>
          <a:p>
            <a:r>
              <a:rPr lang="en-GB" dirty="0"/>
              <a:t>Security Metrics Analysis</a:t>
            </a:r>
          </a:p>
        </p:txBody>
      </p:sp>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20</a:t>
            </a:fld>
            <a:endParaRPr lang="en-US" dirty="0"/>
          </a:p>
        </p:txBody>
      </p:sp>
      <p:sp>
        <p:nvSpPr>
          <p:cNvPr id="76" name="object 41">
            <a:extLst>
              <a:ext uri="{FF2B5EF4-FFF2-40B4-BE49-F238E27FC236}">
                <a16:creationId xmlns:a16="http://schemas.microsoft.com/office/drawing/2014/main" id="{43EEF229-E3B9-4501-B5CF-D01FE803B66F}"/>
              </a:ext>
            </a:extLst>
          </p:cNvPr>
          <p:cNvSpPr txBox="1"/>
          <p:nvPr/>
        </p:nvSpPr>
        <p:spPr>
          <a:xfrm>
            <a:off x="4002085" y="1442130"/>
            <a:ext cx="2412919" cy="243015"/>
          </a:xfrm>
          <a:prstGeom prst="rect">
            <a:avLst/>
          </a:prstGeom>
        </p:spPr>
        <p:txBody>
          <a:bodyPr vert="horz" wrap="square" lIns="0" tIns="12065" rIns="0" bIns="0" rtlCol="0">
            <a:spAutoFit/>
          </a:bodyPr>
          <a:lstStyle/>
          <a:p>
            <a:pPr marL="12700">
              <a:lnSpc>
                <a:spcPct val="100000"/>
              </a:lnSpc>
              <a:spcBef>
                <a:spcPts val="95"/>
              </a:spcBef>
              <a:buClr>
                <a:srgbClr val="2CF026"/>
              </a:buClr>
            </a:pPr>
            <a:r>
              <a:rPr lang="en-GB" sz="1500" b="1" spc="-80" dirty="0">
                <a:latin typeface="TSTAR PRO" panose="02000806030000020004" pitchFamily="50" charset="0"/>
                <a:cs typeface="Trebuchet MS"/>
              </a:rPr>
              <a:t>77.5 % RELATED TO SOFTWARE</a:t>
            </a:r>
            <a:endParaRPr lang="en-GB" sz="1500" b="1" dirty="0">
              <a:latin typeface="TSTAR PRO" panose="02000806030000020004" pitchFamily="50" charset="0"/>
              <a:cs typeface="Trebuchet MS"/>
            </a:endParaRPr>
          </a:p>
        </p:txBody>
      </p:sp>
      <p:sp>
        <p:nvSpPr>
          <p:cNvPr id="77" name="object 41">
            <a:extLst>
              <a:ext uri="{FF2B5EF4-FFF2-40B4-BE49-F238E27FC236}">
                <a16:creationId xmlns:a16="http://schemas.microsoft.com/office/drawing/2014/main" id="{66D29237-138A-4F39-8E75-3C9499C20717}"/>
              </a:ext>
            </a:extLst>
          </p:cNvPr>
          <p:cNvSpPr txBox="1"/>
          <p:nvPr/>
        </p:nvSpPr>
        <p:spPr>
          <a:xfrm>
            <a:off x="4002085" y="1855161"/>
            <a:ext cx="2310343" cy="243015"/>
          </a:xfrm>
          <a:prstGeom prst="rect">
            <a:avLst/>
          </a:prstGeom>
        </p:spPr>
        <p:txBody>
          <a:bodyPr vert="horz" wrap="square" lIns="0" tIns="12065" rIns="0" bIns="0" rtlCol="0">
            <a:spAutoFit/>
          </a:bodyPr>
          <a:lstStyle/>
          <a:p>
            <a:pPr marL="12700">
              <a:lnSpc>
                <a:spcPct val="100000"/>
              </a:lnSpc>
              <a:spcBef>
                <a:spcPts val="95"/>
              </a:spcBef>
              <a:buClr>
                <a:srgbClr val="2CF026"/>
              </a:buClr>
            </a:pPr>
            <a:r>
              <a:rPr lang="en-GB" sz="1500" b="1" spc="-80" dirty="0">
                <a:latin typeface="TSTAR PRO" panose="02000806030000020004" pitchFamily="50" charset="0"/>
                <a:cs typeface="Trebuchet MS"/>
              </a:rPr>
              <a:t>0.6 % RELATED TO HARDWARE</a:t>
            </a:r>
            <a:endParaRPr lang="en-GB" sz="1500" b="1" dirty="0">
              <a:latin typeface="TSTAR PRO" panose="02000806030000020004" pitchFamily="50" charset="0"/>
              <a:cs typeface="Trebuchet MS"/>
            </a:endParaRPr>
          </a:p>
        </p:txBody>
      </p:sp>
      <p:sp>
        <p:nvSpPr>
          <p:cNvPr id="78" name="object 41">
            <a:extLst>
              <a:ext uri="{FF2B5EF4-FFF2-40B4-BE49-F238E27FC236}">
                <a16:creationId xmlns:a16="http://schemas.microsoft.com/office/drawing/2014/main" id="{DFC34BA5-87EF-4353-A185-C2459527E637}"/>
              </a:ext>
            </a:extLst>
          </p:cNvPr>
          <p:cNvSpPr txBox="1"/>
          <p:nvPr/>
        </p:nvSpPr>
        <p:spPr>
          <a:xfrm>
            <a:off x="4002085" y="2268192"/>
            <a:ext cx="2202901" cy="243015"/>
          </a:xfrm>
          <a:prstGeom prst="rect">
            <a:avLst/>
          </a:prstGeom>
        </p:spPr>
        <p:txBody>
          <a:bodyPr vert="horz" wrap="square" lIns="0" tIns="12065" rIns="0" bIns="0" rtlCol="0">
            <a:spAutoFit/>
          </a:bodyPr>
          <a:lstStyle/>
          <a:p>
            <a:pPr marL="12700">
              <a:lnSpc>
                <a:spcPct val="100000"/>
              </a:lnSpc>
              <a:spcBef>
                <a:spcPts val="95"/>
              </a:spcBef>
              <a:buClr>
                <a:srgbClr val="2CF026"/>
              </a:buClr>
            </a:pPr>
            <a:r>
              <a:rPr lang="en-GB" sz="1500" b="1" spc="-80" dirty="0">
                <a:latin typeface="TSTAR PRO" panose="02000806030000020004" pitchFamily="50" charset="0"/>
                <a:cs typeface="Trebuchet MS"/>
              </a:rPr>
              <a:t>14.8 % RELATED TO BOTH</a:t>
            </a:r>
            <a:endParaRPr lang="en-GB" sz="1500" b="1" dirty="0">
              <a:latin typeface="TSTAR PRO" panose="02000806030000020004" pitchFamily="50" charset="0"/>
              <a:cs typeface="Trebuchet MS"/>
            </a:endParaRPr>
          </a:p>
        </p:txBody>
      </p:sp>
      <p:sp>
        <p:nvSpPr>
          <p:cNvPr id="79" name="object 41">
            <a:extLst>
              <a:ext uri="{FF2B5EF4-FFF2-40B4-BE49-F238E27FC236}">
                <a16:creationId xmlns:a16="http://schemas.microsoft.com/office/drawing/2014/main" id="{1CE97636-8522-4BF9-A4C9-5DD55B7F110C}"/>
              </a:ext>
            </a:extLst>
          </p:cNvPr>
          <p:cNvSpPr txBox="1"/>
          <p:nvPr/>
        </p:nvSpPr>
        <p:spPr>
          <a:xfrm>
            <a:off x="4002085" y="2681222"/>
            <a:ext cx="2310343" cy="243015"/>
          </a:xfrm>
          <a:prstGeom prst="rect">
            <a:avLst/>
          </a:prstGeom>
        </p:spPr>
        <p:txBody>
          <a:bodyPr vert="horz" wrap="square" lIns="0" tIns="12065" rIns="0" bIns="0" rtlCol="0">
            <a:spAutoFit/>
          </a:bodyPr>
          <a:lstStyle/>
          <a:p>
            <a:pPr marL="12700">
              <a:lnSpc>
                <a:spcPct val="100000"/>
              </a:lnSpc>
              <a:spcBef>
                <a:spcPts val="95"/>
              </a:spcBef>
              <a:buClr>
                <a:srgbClr val="2CF026"/>
              </a:buClr>
            </a:pPr>
            <a:r>
              <a:rPr lang="en-GB" sz="1500" b="1" spc="-80" dirty="0">
                <a:latin typeface="TSTAR PRO" panose="02000806030000020004" pitchFamily="50" charset="0"/>
                <a:cs typeface="Trebuchet MS"/>
              </a:rPr>
              <a:t>7.1 % RELATED TO OTHERS</a:t>
            </a:r>
            <a:endParaRPr lang="en-GB" sz="1500" b="1" dirty="0">
              <a:latin typeface="TSTAR PRO" panose="02000806030000020004" pitchFamily="50" charset="0"/>
              <a:cs typeface="Trebuchet MS"/>
            </a:endParaRPr>
          </a:p>
        </p:txBody>
      </p:sp>
      <p:grpSp>
        <p:nvGrpSpPr>
          <p:cNvPr id="7" name="Grupo 6">
            <a:extLst>
              <a:ext uri="{FF2B5EF4-FFF2-40B4-BE49-F238E27FC236}">
                <a16:creationId xmlns:a16="http://schemas.microsoft.com/office/drawing/2014/main" id="{29FAAF9F-7637-4410-A5C4-B4E7415F1767}"/>
              </a:ext>
            </a:extLst>
          </p:cNvPr>
          <p:cNvGrpSpPr/>
          <p:nvPr/>
        </p:nvGrpSpPr>
        <p:grpSpPr>
          <a:xfrm>
            <a:off x="923996" y="1420291"/>
            <a:ext cx="1415756" cy="1458068"/>
            <a:chOff x="415197" y="924344"/>
            <a:chExt cx="1624972" cy="1673536"/>
          </a:xfrm>
        </p:grpSpPr>
        <p:sp>
          <p:nvSpPr>
            <p:cNvPr id="42" name="Elipse 41">
              <a:extLst>
                <a:ext uri="{FF2B5EF4-FFF2-40B4-BE49-F238E27FC236}">
                  <a16:creationId xmlns:a16="http://schemas.microsoft.com/office/drawing/2014/main" id="{16472F43-112F-4959-9F14-DD965D6099F8}"/>
                </a:ext>
              </a:extLst>
            </p:cNvPr>
            <p:cNvSpPr/>
            <p:nvPr/>
          </p:nvSpPr>
          <p:spPr>
            <a:xfrm>
              <a:off x="415197" y="972908"/>
              <a:ext cx="1624972" cy="162497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3" name="Google Shape;187;p21">
              <a:extLst>
                <a:ext uri="{FF2B5EF4-FFF2-40B4-BE49-F238E27FC236}">
                  <a16:creationId xmlns:a16="http://schemas.microsoft.com/office/drawing/2014/main" id="{756228E7-6E3F-4D4E-81EB-9E313F8E3896}"/>
                </a:ext>
              </a:extLst>
            </p:cNvPr>
            <p:cNvSpPr/>
            <p:nvPr/>
          </p:nvSpPr>
          <p:spPr>
            <a:xfrm>
              <a:off x="683568" y="1248548"/>
              <a:ext cx="1082008" cy="1082008"/>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Rectángulo 44">
              <a:extLst>
                <a:ext uri="{FF2B5EF4-FFF2-40B4-BE49-F238E27FC236}">
                  <a16:creationId xmlns:a16="http://schemas.microsoft.com/office/drawing/2014/main" id="{B5F06FFC-6A05-41DB-873E-A5A033F34382}"/>
                </a:ext>
              </a:extLst>
            </p:cNvPr>
            <p:cNvSpPr/>
            <p:nvPr/>
          </p:nvSpPr>
          <p:spPr>
            <a:xfrm>
              <a:off x="507763" y="924344"/>
              <a:ext cx="1440000" cy="1581048"/>
            </a:xfrm>
            <a:prstGeom prst="rect">
              <a:avLst/>
            </a:prstGeom>
            <a:noFill/>
          </p:spPr>
          <p:txBody>
            <a:bodyPr wrap="none" lIns="91440" tIns="45720" rIns="91440" bIns="45720">
              <a:prstTxWarp prst="textArchDown">
                <a:avLst>
                  <a:gd name="adj" fmla="val 2069366"/>
                </a:avLst>
              </a:prstTxWarp>
              <a:spAutoFit/>
            </a:bodyPr>
            <a:lstStyle/>
            <a:p>
              <a:pPr algn="ctr"/>
              <a:r>
                <a:rPr lang="es-ES" sz="1400" b="1" dirty="0">
                  <a:ln w="0"/>
                  <a:latin typeface="Trebuchet MS" panose="020B0603020202020204" pitchFamily="34" charset="0"/>
                </a:rPr>
                <a:t>SECURITY METRICS</a:t>
              </a:r>
              <a:endParaRPr lang="es-ES" sz="1400" b="1" cap="none" spc="0" dirty="0">
                <a:ln w="0"/>
                <a:solidFill>
                  <a:schemeClr val="tx1"/>
                </a:solidFill>
                <a:latin typeface="Trebuchet MS" panose="020B0603020202020204" pitchFamily="34" charset="0"/>
              </a:endParaRPr>
            </a:p>
          </p:txBody>
        </p:sp>
        <p:grpSp>
          <p:nvGrpSpPr>
            <p:cNvPr id="50" name="Grupo 49">
              <a:extLst>
                <a:ext uri="{FF2B5EF4-FFF2-40B4-BE49-F238E27FC236}">
                  <a16:creationId xmlns:a16="http://schemas.microsoft.com/office/drawing/2014/main" id="{43345477-757E-4D60-8909-98E3A893AD75}"/>
                </a:ext>
              </a:extLst>
            </p:cNvPr>
            <p:cNvGrpSpPr/>
            <p:nvPr/>
          </p:nvGrpSpPr>
          <p:grpSpPr>
            <a:xfrm rot="2974549">
              <a:off x="801778" y="1347771"/>
              <a:ext cx="863246" cy="887652"/>
              <a:chOff x="7139514" y="2051733"/>
              <a:chExt cx="1225786" cy="1260441"/>
            </a:xfrm>
          </p:grpSpPr>
          <p:grpSp>
            <p:nvGrpSpPr>
              <p:cNvPr id="51" name="Grupo 50">
                <a:extLst>
                  <a:ext uri="{FF2B5EF4-FFF2-40B4-BE49-F238E27FC236}">
                    <a16:creationId xmlns:a16="http://schemas.microsoft.com/office/drawing/2014/main" id="{9D81ABBD-0CBB-41CC-91DE-E3CC32B97859}"/>
                  </a:ext>
                </a:extLst>
              </p:cNvPr>
              <p:cNvGrpSpPr/>
              <p:nvPr/>
            </p:nvGrpSpPr>
            <p:grpSpPr>
              <a:xfrm>
                <a:off x="7139514" y="2051733"/>
                <a:ext cx="1225786" cy="731078"/>
                <a:chOff x="7105285" y="2868600"/>
                <a:chExt cx="838199" cy="499917"/>
              </a:xfrm>
            </p:grpSpPr>
            <p:sp>
              <p:nvSpPr>
                <p:cNvPr id="60" name="Forma libre: forma 59">
                  <a:extLst>
                    <a:ext uri="{FF2B5EF4-FFF2-40B4-BE49-F238E27FC236}">
                      <a16:creationId xmlns:a16="http://schemas.microsoft.com/office/drawing/2014/main" id="{E3955450-B205-4AAA-B46D-020EC52FEA56}"/>
                    </a:ext>
                  </a:extLst>
                </p:cNvPr>
                <p:cNvSpPr/>
                <p:nvPr/>
              </p:nvSpPr>
              <p:spPr>
                <a:xfrm>
                  <a:off x="7591060" y="2903928"/>
                  <a:ext cx="352424" cy="451866"/>
                </a:xfrm>
                <a:custGeom>
                  <a:avLst/>
                  <a:gdLst>
                    <a:gd name="connsiteX0" fmla="*/ 0 w 352424"/>
                    <a:gd name="connsiteY0" fmla="*/ 0 h 451866"/>
                    <a:gd name="connsiteX1" fmla="*/ 0 w 352424"/>
                    <a:gd name="connsiteY1" fmla="*/ 58283 h 451866"/>
                    <a:gd name="connsiteX2" fmla="*/ 57150 w 352424"/>
                    <a:gd name="connsiteY2" fmla="*/ 73724 h 451866"/>
                    <a:gd name="connsiteX3" fmla="*/ 42863 w 352424"/>
                    <a:gd name="connsiteY3" fmla="*/ 108966 h 451866"/>
                    <a:gd name="connsiteX4" fmla="*/ 78105 w 352424"/>
                    <a:gd name="connsiteY4" fmla="*/ 124206 h 451866"/>
                    <a:gd name="connsiteX5" fmla="*/ 92393 w 352424"/>
                    <a:gd name="connsiteY5" fmla="*/ 88964 h 451866"/>
                    <a:gd name="connsiteX6" fmla="*/ 180022 w 352424"/>
                    <a:gd name="connsiteY6" fmla="*/ 149924 h 451866"/>
                    <a:gd name="connsiteX7" fmla="*/ 153353 w 352424"/>
                    <a:gd name="connsiteY7" fmla="*/ 176594 h 451866"/>
                    <a:gd name="connsiteX8" fmla="*/ 180022 w 352424"/>
                    <a:gd name="connsiteY8" fmla="*/ 204216 h 451866"/>
                    <a:gd name="connsiteX9" fmla="*/ 206693 w 352424"/>
                    <a:gd name="connsiteY9" fmla="*/ 177546 h 451866"/>
                    <a:gd name="connsiteX10" fmla="*/ 263843 w 352424"/>
                    <a:gd name="connsiteY10" fmla="*/ 266129 h 451866"/>
                    <a:gd name="connsiteX11" fmla="*/ 228600 w 352424"/>
                    <a:gd name="connsiteY11" fmla="*/ 280416 h 451866"/>
                    <a:gd name="connsiteX12" fmla="*/ 241935 w 352424"/>
                    <a:gd name="connsiteY12" fmla="*/ 315659 h 451866"/>
                    <a:gd name="connsiteX13" fmla="*/ 277178 w 352424"/>
                    <a:gd name="connsiteY13" fmla="*/ 301371 h 451866"/>
                    <a:gd name="connsiteX14" fmla="*/ 295275 w 352424"/>
                    <a:gd name="connsiteY14" fmla="*/ 413766 h 451866"/>
                    <a:gd name="connsiteX15" fmla="*/ 295275 w 352424"/>
                    <a:gd name="connsiteY15" fmla="*/ 451866 h 451866"/>
                    <a:gd name="connsiteX16" fmla="*/ 352425 w 352424"/>
                    <a:gd name="connsiteY16" fmla="*/ 451866 h 451866"/>
                    <a:gd name="connsiteX17" fmla="*/ 352425 w 352424"/>
                    <a:gd name="connsiteY17" fmla="*/ 413766 h 451866"/>
                    <a:gd name="connsiteX18" fmla="*/ 0 w 352424"/>
                    <a:gd name="connsiteY18" fmla="*/ 0 h 45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4" h="451866">
                      <a:moveTo>
                        <a:pt x="0" y="0"/>
                      </a:moveTo>
                      <a:lnTo>
                        <a:pt x="0" y="58283"/>
                      </a:lnTo>
                      <a:cubicBezTo>
                        <a:pt x="19496" y="61612"/>
                        <a:pt x="38631" y="66781"/>
                        <a:pt x="57150" y="73724"/>
                      </a:cubicBezTo>
                      <a:lnTo>
                        <a:pt x="42863" y="108966"/>
                      </a:lnTo>
                      <a:cubicBezTo>
                        <a:pt x="55245" y="113728"/>
                        <a:pt x="66675" y="118491"/>
                        <a:pt x="78105" y="124206"/>
                      </a:cubicBezTo>
                      <a:lnTo>
                        <a:pt x="92393" y="88964"/>
                      </a:lnTo>
                      <a:cubicBezTo>
                        <a:pt x="124330" y="105051"/>
                        <a:pt x="153832" y="125575"/>
                        <a:pt x="180022" y="149924"/>
                      </a:cubicBezTo>
                      <a:lnTo>
                        <a:pt x="153353" y="176594"/>
                      </a:lnTo>
                      <a:cubicBezTo>
                        <a:pt x="162721" y="185327"/>
                        <a:pt x="171623" y="194547"/>
                        <a:pt x="180022" y="204216"/>
                      </a:cubicBezTo>
                      <a:lnTo>
                        <a:pt x="206693" y="177546"/>
                      </a:lnTo>
                      <a:cubicBezTo>
                        <a:pt x="230175" y="203966"/>
                        <a:pt x="249451" y="233844"/>
                        <a:pt x="263843" y="266129"/>
                      </a:cubicBezTo>
                      <a:lnTo>
                        <a:pt x="228600" y="280416"/>
                      </a:lnTo>
                      <a:cubicBezTo>
                        <a:pt x="233362" y="291846"/>
                        <a:pt x="238125" y="303276"/>
                        <a:pt x="241935" y="315659"/>
                      </a:cubicBezTo>
                      <a:lnTo>
                        <a:pt x="277178" y="301371"/>
                      </a:lnTo>
                      <a:cubicBezTo>
                        <a:pt x="289044" y="337660"/>
                        <a:pt x="295150" y="375586"/>
                        <a:pt x="295275" y="413766"/>
                      </a:cubicBezTo>
                      <a:lnTo>
                        <a:pt x="295275" y="451866"/>
                      </a:lnTo>
                      <a:lnTo>
                        <a:pt x="352425" y="451866"/>
                      </a:lnTo>
                      <a:lnTo>
                        <a:pt x="352425" y="413766"/>
                      </a:lnTo>
                      <a:cubicBezTo>
                        <a:pt x="352395" y="208051"/>
                        <a:pt x="203090" y="32759"/>
                        <a:pt x="0" y="0"/>
                      </a:cubicBezTo>
                      <a:close/>
                    </a:path>
                  </a:pathLst>
                </a:custGeom>
                <a:solidFill>
                  <a:srgbClr val="000000"/>
                </a:solidFill>
                <a:ln w="9525" cap="flat">
                  <a:noFill/>
                  <a:prstDash val="solid"/>
                  <a:miter/>
                </a:ln>
              </p:spPr>
              <p:txBody>
                <a:bodyPr rtlCol="0" anchor="ctr"/>
                <a:lstStyle/>
                <a:p>
                  <a:endParaRPr lang="en-GB"/>
                </a:p>
              </p:txBody>
            </p:sp>
            <p:sp>
              <p:nvSpPr>
                <p:cNvPr id="61" name="Forma libre: forma 60">
                  <a:extLst>
                    <a:ext uri="{FF2B5EF4-FFF2-40B4-BE49-F238E27FC236}">
                      <a16:creationId xmlns:a16="http://schemas.microsoft.com/office/drawing/2014/main" id="{84C42B08-0C81-452B-BFD3-718DAE860D66}"/>
                    </a:ext>
                  </a:extLst>
                </p:cNvPr>
                <p:cNvSpPr/>
                <p:nvPr/>
              </p:nvSpPr>
              <p:spPr>
                <a:xfrm>
                  <a:off x="7105285" y="2903928"/>
                  <a:ext cx="352425" cy="451866"/>
                </a:xfrm>
                <a:custGeom>
                  <a:avLst/>
                  <a:gdLst>
                    <a:gd name="connsiteX0" fmla="*/ 0 w 352425"/>
                    <a:gd name="connsiteY0" fmla="*/ 413766 h 451866"/>
                    <a:gd name="connsiteX1" fmla="*/ 0 w 352425"/>
                    <a:gd name="connsiteY1" fmla="*/ 451866 h 451866"/>
                    <a:gd name="connsiteX2" fmla="*/ 57150 w 352425"/>
                    <a:gd name="connsiteY2" fmla="*/ 451866 h 451866"/>
                    <a:gd name="connsiteX3" fmla="*/ 57150 w 352425"/>
                    <a:gd name="connsiteY3" fmla="*/ 413766 h 451866"/>
                    <a:gd name="connsiteX4" fmla="*/ 75248 w 352425"/>
                    <a:gd name="connsiteY4" fmla="*/ 301371 h 451866"/>
                    <a:gd name="connsiteX5" fmla="*/ 110490 w 352425"/>
                    <a:gd name="connsiteY5" fmla="*/ 315659 h 451866"/>
                    <a:gd name="connsiteX6" fmla="*/ 123825 w 352425"/>
                    <a:gd name="connsiteY6" fmla="*/ 280416 h 451866"/>
                    <a:gd name="connsiteX7" fmla="*/ 88583 w 352425"/>
                    <a:gd name="connsiteY7" fmla="*/ 266129 h 451866"/>
                    <a:gd name="connsiteX8" fmla="*/ 145733 w 352425"/>
                    <a:gd name="connsiteY8" fmla="*/ 177546 h 451866"/>
                    <a:gd name="connsiteX9" fmla="*/ 172403 w 352425"/>
                    <a:gd name="connsiteY9" fmla="*/ 204216 h 451866"/>
                    <a:gd name="connsiteX10" fmla="*/ 199073 w 352425"/>
                    <a:gd name="connsiteY10" fmla="*/ 176594 h 451866"/>
                    <a:gd name="connsiteX11" fmla="*/ 172403 w 352425"/>
                    <a:gd name="connsiteY11" fmla="*/ 149924 h 451866"/>
                    <a:gd name="connsiteX12" fmla="*/ 260033 w 352425"/>
                    <a:gd name="connsiteY12" fmla="*/ 88964 h 451866"/>
                    <a:gd name="connsiteX13" fmla="*/ 274320 w 352425"/>
                    <a:gd name="connsiteY13" fmla="*/ 124206 h 451866"/>
                    <a:gd name="connsiteX14" fmla="*/ 309563 w 352425"/>
                    <a:gd name="connsiteY14" fmla="*/ 108966 h 451866"/>
                    <a:gd name="connsiteX15" fmla="*/ 295275 w 352425"/>
                    <a:gd name="connsiteY15" fmla="*/ 73724 h 451866"/>
                    <a:gd name="connsiteX16" fmla="*/ 352425 w 352425"/>
                    <a:gd name="connsiteY16" fmla="*/ 58283 h 451866"/>
                    <a:gd name="connsiteX17" fmla="*/ 352425 w 352425"/>
                    <a:gd name="connsiteY17" fmla="*/ 0 h 451866"/>
                    <a:gd name="connsiteX18" fmla="*/ 0 w 352425"/>
                    <a:gd name="connsiteY18" fmla="*/ 413766 h 45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51866">
                      <a:moveTo>
                        <a:pt x="0" y="413766"/>
                      </a:moveTo>
                      <a:lnTo>
                        <a:pt x="0" y="451866"/>
                      </a:lnTo>
                      <a:lnTo>
                        <a:pt x="57150" y="451866"/>
                      </a:lnTo>
                      <a:lnTo>
                        <a:pt x="57150" y="413766"/>
                      </a:lnTo>
                      <a:cubicBezTo>
                        <a:pt x="57275" y="375586"/>
                        <a:pt x="63381" y="337661"/>
                        <a:pt x="75248" y="301371"/>
                      </a:cubicBezTo>
                      <a:lnTo>
                        <a:pt x="110490" y="315659"/>
                      </a:lnTo>
                      <a:cubicBezTo>
                        <a:pt x="114300" y="303276"/>
                        <a:pt x="119063" y="291846"/>
                        <a:pt x="123825" y="280416"/>
                      </a:cubicBezTo>
                      <a:lnTo>
                        <a:pt x="88583" y="266129"/>
                      </a:lnTo>
                      <a:cubicBezTo>
                        <a:pt x="102974" y="233844"/>
                        <a:pt x="122250" y="203966"/>
                        <a:pt x="145733" y="177546"/>
                      </a:cubicBezTo>
                      <a:lnTo>
                        <a:pt x="172403" y="204216"/>
                      </a:lnTo>
                      <a:cubicBezTo>
                        <a:pt x="180802" y="194547"/>
                        <a:pt x="189705" y="185327"/>
                        <a:pt x="199073" y="176594"/>
                      </a:cubicBezTo>
                      <a:lnTo>
                        <a:pt x="172403" y="149924"/>
                      </a:lnTo>
                      <a:cubicBezTo>
                        <a:pt x="198593" y="125575"/>
                        <a:pt x="228095" y="105051"/>
                        <a:pt x="260033" y="88964"/>
                      </a:cubicBezTo>
                      <a:lnTo>
                        <a:pt x="274320" y="124206"/>
                      </a:lnTo>
                      <a:cubicBezTo>
                        <a:pt x="285750" y="118491"/>
                        <a:pt x="297180" y="113728"/>
                        <a:pt x="309563" y="108966"/>
                      </a:cubicBezTo>
                      <a:lnTo>
                        <a:pt x="295275" y="73724"/>
                      </a:lnTo>
                      <a:cubicBezTo>
                        <a:pt x="313794" y="66781"/>
                        <a:pt x="332929" y="61612"/>
                        <a:pt x="352425" y="58283"/>
                      </a:cubicBezTo>
                      <a:lnTo>
                        <a:pt x="352425" y="0"/>
                      </a:lnTo>
                      <a:cubicBezTo>
                        <a:pt x="149335" y="32758"/>
                        <a:pt x="30" y="208051"/>
                        <a:pt x="0" y="413766"/>
                      </a:cubicBezTo>
                      <a:close/>
                    </a:path>
                  </a:pathLst>
                </a:custGeom>
                <a:solidFill>
                  <a:srgbClr val="000000"/>
                </a:solidFill>
                <a:ln w="9525" cap="flat">
                  <a:noFill/>
                  <a:prstDash val="solid"/>
                  <a:miter/>
                </a:ln>
              </p:spPr>
              <p:txBody>
                <a:bodyPr rtlCol="0" anchor="ctr"/>
                <a:lstStyle/>
                <a:p>
                  <a:endParaRPr lang="en-GB"/>
                </a:p>
              </p:txBody>
            </p:sp>
            <p:sp>
              <p:nvSpPr>
                <p:cNvPr id="62" name="Forma libre: forma 61">
                  <a:extLst>
                    <a:ext uri="{FF2B5EF4-FFF2-40B4-BE49-F238E27FC236}">
                      <a16:creationId xmlns:a16="http://schemas.microsoft.com/office/drawing/2014/main" id="{CA3BF936-AB76-4B7B-8178-34502A2B6CDD}"/>
                    </a:ext>
                  </a:extLst>
                </p:cNvPr>
                <p:cNvSpPr/>
                <p:nvPr/>
              </p:nvSpPr>
              <p:spPr>
                <a:xfrm>
                  <a:off x="7485366" y="2868600"/>
                  <a:ext cx="77211" cy="499917"/>
                </a:xfrm>
                <a:custGeom>
                  <a:avLst/>
                  <a:gdLst>
                    <a:gd name="connsiteX0" fmla="*/ 251 w 77211"/>
                    <a:gd name="connsiteY0" fmla="*/ 457991 h 499917"/>
                    <a:gd name="connsiteX1" fmla="*/ 251 w 77211"/>
                    <a:gd name="connsiteY1" fmla="*/ 464734 h 499917"/>
                    <a:gd name="connsiteX2" fmla="*/ 42028 w 77211"/>
                    <a:gd name="connsiteY2" fmla="*/ 499767 h 499917"/>
                    <a:gd name="connsiteX3" fmla="*/ 77061 w 77211"/>
                    <a:gd name="connsiteY3" fmla="*/ 457991 h 499917"/>
                    <a:gd name="connsiteX4" fmla="*/ 38009 w 77211"/>
                    <a:gd name="connsiteY4" fmla="*/ 0 h 49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11" h="499917">
                      <a:moveTo>
                        <a:pt x="251" y="457991"/>
                      </a:moveTo>
                      <a:cubicBezTo>
                        <a:pt x="-84" y="460226"/>
                        <a:pt x="-84" y="462499"/>
                        <a:pt x="251" y="464734"/>
                      </a:cubicBezTo>
                      <a:cubicBezTo>
                        <a:pt x="2114" y="485945"/>
                        <a:pt x="20818" y="501629"/>
                        <a:pt x="42028" y="499767"/>
                      </a:cubicBezTo>
                      <a:cubicBezTo>
                        <a:pt x="63238" y="497905"/>
                        <a:pt x="78923" y="479201"/>
                        <a:pt x="77061" y="457991"/>
                      </a:cubicBezTo>
                      <a:lnTo>
                        <a:pt x="38009" y="0"/>
                      </a:lnTo>
                      <a:close/>
                    </a:path>
                  </a:pathLst>
                </a:custGeom>
                <a:solidFill>
                  <a:srgbClr val="000000"/>
                </a:solidFill>
                <a:ln w="9525" cap="flat">
                  <a:noFill/>
                  <a:prstDash val="solid"/>
                  <a:miter/>
                </a:ln>
              </p:spPr>
              <p:txBody>
                <a:bodyPr rtlCol="0" anchor="ctr"/>
                <a:lstStyle/>
                <a:p>
                  <a:endParaRPr lang="en-GB"/>
                </a:p>
              </p:txBody>
            </p:sp>
          </p:grpSp>
          <p:sp>
            <p:nvSpPr>
              <p:cNvPr id="52" name="Forma libre: forma 51">
                <a:extLst>
                  <a:ext uri="{FF2B5EF4-FFF2-40B4-BE49-F238E27FC236}">
                    <a16:creationId xmlns:a16="http://schemas.microsoft.com/office/drawing/2014/main" id="{8A7E12E2-C724-42BD-A24B-109C69C756B5}"/>
                  </a:ext>
                </a:extLst>
              </p:cNvPr>
              <p:cNvSpPr/>
              <p:nvPr/>
            </p:nvSpPr>
            <p:spPr>
              <a:xfrm rot="10800000">
                <a:off x="7139514" y="2651366"/>
                <a:ext cx="515386" cy="660808"/>
              </a:xfrm>
              <a:custGeom>
                <a:avLst/>
                <a:gdLst>
                  <a:gd name="connsiteX0" fmla="*/ 0 w 352424"/>
                  <a:gd name="connsiteY0" fmla="*/ 0 h 451866"/>
                  <a:gd name="connsiteX1" fmla="*/ 0 w 352424"/>
                  <a:gd name="connsiteY1" fmla="*/ 58283 h 451866"/>
                  <a:gd name="connsiteX2" fmla="*/ 57150 w 352424"/>
                  <a:gd name="connsiteY2" fmla="*/ 73724 h 451866"/>
                  <a:gd name="connsiteX3" fmla="*/ 42863 w 352424"/>
                  <a:gd name="connsiteY3" fmla="*/ 108966 h 451866"/>
                  <a:gd name="connsiteX4" fmla="*/ 78105 w 352424"/>
                  <a:gd name="connsiteY4" fmla="*/ 124206 h 451866"/>
                  <a:gd name="connsiteX5" fmla="*/ 92393 w 352424"/>
                  <a:gd name="connsiteY5" fmla="*/ 88964 h 451866"/>
                  <a:gd name="connsiteX6" fmla="*/ 180022 w 352424"/>
                  <a:gd name="connsiteY6" fmla="*/ 149924 h 451866"/>
                  <a:gd name="connsiteX7" fmla="*/ 153353 w 352424"/>
                  <a:gd name="connsiteY7" fmla="*/ 176594 h 451866"/>
                  <a:gd name="connsiteX8" fmla="*/ 180022 w 352424"/>
                  <a:gd name="connsiteY8" fmla="*/ 204216 h 451866"/>
                  <a:gd name="connsiteX9" fmla="*/ 206693 w 352424"/>
                  <a:gd name="connsiteY9" fmla="*/ 177546 h 451866"/>
                  <a:gd name="connsiteX10" fmla="*/ 263843 w 352424"/>
                  <a:gd name="connsiteY10" fmla="*/ 266129 h 451866"/>
                  <a:gd name="connsiteX11" fmla="*/ 228600 w 352424"/>
                  <a:gd name="connsiteY11" fmla="*/ 280416 h 451866"/>
                  <a:gd name="connsiteX12" fmla="*/ 241935 w 352424"/>
                  <a:gd name="connsiteY12" fmla="*/ 315659 h 451866"/>
                  <a:gd name="connsiteX13" fmla="*/ 277178 w 352424"/>
                  <a:gd name="connsiteY13" fmla="*/ 301371 h 451866"/>
                  <a:gd name="connsiteX14" fmla="*/ 295275 w 352424"/>
                  <a:gd name="connsiteY14" fmla="*/ 413766 h 451866"/>
                  <a:gd name="connsiteX15" fmla="*/ 295275 w 352424"/>
                  <a:gd name="connsiteY15" fmla="*/ 451866 h 451866"/>
                  <a:gd name="connsiteX16" fmla="*/ 352425 w 352424"/>
                  <a:gd name="connsiteY16" fmla="*/ 451866 h 451866"/>
                  <a:gd name="connsiteX17" fmla="*/ 352425 w 352424"/>
                  <a:gd name="connsiteY17" fmla="*/ 413766 h 451866"/>
                  <a:gd name="connsiteX18" fmla="*/ 0 w 352424"/>
                  <a:gd name="connsiteY18" fmla="*/ 0 h 45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4" h="451866">
                    <a:moveTo>
                      <a:pt x="0" y="0"/>
                    </a:moveTo>
                    <a:lnTo>
                      <a:pt x="0" y="58283"/>
                    </a:lnTo>
                    <a:cubicBezTo>
                      <a:pt x="19496" y="61612"/>
                      <a:pt x="38631" y="66781"/>
                      <a:pt x="57150" y="73724"/>
                    </a:cubicBezTo>
                    <a:lnTo>
                      <a:pt x="42863" y="108966"/>
                    </a:lnTo>
                    <a:cubicBezTo>
                      <a:pt x="55245" y="113728"/>
                      <a:pt x="66675" y="118491"/>
                      <a:pt x="78105" y="124206"/>
                    </a:cubicBezTo>
                    <a:lnTo>
                      <a:pt x="92393" y="88964"/>
                    </a:lnTo>
                    <a:cubicBezTo>
                      <a:pt x="124330" y="105051"/>
                      <a:pt x="153832" y="125575"/>
                      <a:pt x="180022" y="149924"/>
                    </a:cubicBezTo>
                    <a:lnTo>
                      <a:pt x="153353" y="176594"/>
                    </a:lnTo>
                    <a:cubicBezTo>
                      <a:pt x="162721" y="185327"/>
                      <a:pt x="171623" y="194547"/>
                      <a:pt x="180022" y="204216"/>
                    </a:cubicBezTo>
                    <a:lnTo>
                      <a:pt x="206693" y="177546"/>
                    </a:lnTo>
                    <a:cubicBezTo>
                      <a:pt x="230175" y="203966"/>
                      <a:pt x="249451" y="233844"/>
                      <a:pt x="263843" y="266129"/>
                    </a:cubicBezTo>
                    <a:lnTo>
                      <a:pt x="228600" y="280416"/>
                    </a:lnTo>
                    <a:cubicBezTo>
                      <a:pt x="233362" y="291846"/>
                      <a:pt x="238125" y="303276"/>
                      <a:pt x="241935" y="315659"/>
                    </a:cubicBezTo>
                    <a:lnTo>
                      <a:pt x="277178" y="301371"/>
                    </a:lnTo>
                    <a:cubicBezTo>
                      <a:pt x="289044" y="337660"/>
                      <a:pt x="295150" y="375586"/>
                      <a:pt x="295275" y="413766"/>
                    </a:cubicBezTo>
                    <a:lnTo>
                      <a:pt x="295275" y="451866"/>
                    </a:lnTo>
                    <a:lnTo>
                      <a:pt x="352425" y="451866"/>
                    </a:lnTo>
                    <a:lnTo>
                      <a:pt x="352425" y="413766"/>
                    </a:lnTo>
                    <a:cubicBezTo>
                      <a:pt x="352395" y="208051"/>
                      <a:pt x="203090" y="32759"/>
                      <a:pt x="0" y="0"/>
                    </a:cubicBezTo>
                    <a:close/>
                  </a:path>
                </a:pathLst>
              </a:custGeom>
              <a:solidFill>
                <a:srgbClr val="000000"/>
              </a:solidFill>
              <a:ln w="9525" cap="flat">
                <a:noFill/>
                <a:prstDash val="solid"/>
                <a:miter/>
              </a:ln>
            </p:spPr>
            <p:txBody>
              <a:bodyPr rtlCol="0" anchor="ctr"/>
              <a:lstStyle/>
              <a:p>
                <a:endParaRPr lang="en-GB"/>
              </a:p>
            </p:txBody>
          </p:sp>
          <p:sp>
            <p:nvSpPr>
              <p:cNvPr id="55" name="Forma libre: forma 54">
                <a:extLst>
                  <a:ext uri="{FF2B5EF4-FFF2-40B4-BE49-F238E27FC236}">
                    <a16:creationId xmlns:a16="http://schemas.microsoft.com/office/drawing/2014/main" id="{ABE9A3C8-7CFE-4D62-8011-70FA9710A5A0}"/>
                  </a:ext>
                </a:extLst>
              </p:cNvPr>
              <p:cNvSpPr/>
              <p:nvPr/>
            </p:nvSpPr>
            <p:spPr>
              <a:xfrm rot="10800000">
                <a:off x="7849912" y="2651366"/>
                <a:ext cx="515388" cy="660808"/>
              </a:xfrm>
              <a:custGeom>
                <a:avLst/>
                <a:gdLst>
                  <a:gd name="connsiteX0" fmla="*/ 0 w 352425"/>
                  <a:gd name="connsiteY0" fmla="*/ 413766 h 451866"/>
                  <a:gd name="connsiteX1" fmla="*/ 0 w 352425"/>
                  <a:gd name="connsiteY1" fmla="*/ 451866 h 451866"/>
                  <a:gd name="connsiteX2" fmla="*/ 57150 w 352425"/>
                  <a:gd name="connsiteY2" fmla="*/ 451866 h 451866"/>
                  <a:gd name="connsiteX3" fmla="*/ 57150 w 352425"/>
                  <a:gd name="connsiteY3" fmla="*/ 413766 h 451866"/>
                  <a:gd name="connsiteX4" fmla="*/ 75248 w 352425"/>
                  <a:gd name="connsiteY4" fmla="*/ 301371 h 451866"/>
                  <a:gd name="connsiteX5" fmla="*/ 110490 w 352425"/>
                  <a:gd name="connsiteY5" fmla="*/ 315659 h 451866"/>
                  <a:gd name="connsiteX6" fmla="*/ 123825 w 352425"/>
                  <a:gd name="connsiteY6" fmla="*/ 280416 h 451866"/>
                  <a:gd name="connsiteX7" fmla="*/ 88583 w 352425"/>
                  <a:gd name="connsiteY7" fmla="*/ 266129 h 451866"/>
                  <a:gd name="connsiteX8" fmla="*/ 145733 w 352425"/>
                  <a:gd name="connsiteY8" fmla="*/ 177546 h 451866"/>
                  <a:gd name="connsiteX9" fmla="*/ 172403 w 352425"/>
                  <a:gd name="connsiteY9" fmla="*/ 204216 h 451866"/>
                  <a:gd name="connsiteX10" fmla="*/ 199073 w 352425"/>
                  <a:gd name="connsiteY10" fmla="*/ 176594 h 451866"/>
                  <a:gd name="connsiteX11" fmla="*/ 172403 w 352425"/>
                  <a:gd name="connsiteY11" fmla="*/ 149924 h 451866"/>
                  <a:gd name="connsiteX12" fmla="*/ 260033 w 352425"/>
                  <a:gd name="connsiteY12" fmla="*/ 88964 h 451866"/>
                  <a:gd name="connsiteX13" fmla="*/ 274320 w 352425"/>
                  <a:gd name="connsiteY13" fmla="*/ 124206 h 451866"/>
                  <a:gd name="connsiteX14" fmla="*/ 309563 w 352425"/>
                  <a:gd name="connsiteY14" fmla="*/ 108966 h 451866"/>
                  <a:gd name="connsiteX15" fmla="*/ 295275 w 352425"/>
                  <a:gd name="connsiteY15" fmla="*/ 73724 h 451866"/>
                  <a:gd name="connsiteX16" fmla="*/ 352425 w 352425"/>
                  <a:gd name="connsiteY16" fmla="*/ 58283 h 451866"/>
                  <a:gd name="connsiteX17" fmla="*/ 352425 w 352425"/>
                  <a:gd name="connsiteY17" fmla="*/ 0 h 451866"/>
                  <a:gd name="connsiteX18" fmla="*/ 0 w 352425"/>
                  <a:gd name="connsiteY18" fmla="*/ 413766 h 45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51866">
                    <a:moveTo>
                      <a:pt x="0" y="413766"/>
                    </a:moveTo>
                    <a:lnTo>
                      <a:pt x="0" y="451866"/>
                    </a:lnTo>
                    <a:lnTo>
                      <a:pt x="57150" y="451866"/>
                    </a:lnTo>
                    <a:lnTo>
                      <a:pt x="57150" y="413766"/>
                    </a:lnTo>
                    <a:cubicBezTo>
                      <a:pt x="57275" y="375586"/>
                      <a:pt x="63381" y="337661"/>
                      <a:pt x="75248" y="301371"/>
                    </a:cubicBezTo>
                    <a:lnTo>
                      <a:pt x="110490" y="315659"/>
                    </a:lnTo>
                    <a:cubicBezTo>
                      <a:pt x="114300" y="303276"/>
                      <a:pt x="119063" y="291846"/>
                      <a:pt x="123825" y="280416"/>
                    </a:cubicBezTo>
                    <a:lnTo>
                      <a:pt x="88583" y="266129"/>
                    </a:lnTo>
                    <a:cubicBezTo>
                      <a:pt x="102974" y="233844"/>
                      <a:pt x="122250" y="203966"/>
                      <a:pt x="145733" y="177546"/>
                    </a:cubicBezTo>
                    <a:lnTo>
                      <a:pt x="172403" y="204216"/>
                    </a:lnTo>
                    <a:cubicBezTo>
                      <a:pt x="180802" y="194547"/>
                      <a:pt x="189705" y="185327"/>
                      <a:pt x="199073" y="176594"/>
                    </a:cubicBezTo>
                    <a:lnTo>
                      <a:pt x="172403" y="149924"/>
                    </a:lnTo>
                    <a:cubicBezTo>
                      <a:pt x="198593" y="125575"/>
                      <a:pt x="228095" y="105051"/>
                      <a:pt x="260033" y="88964"/>
                    </a:cubicBezTo>
                    <a:lnTo>
                      <a:pt x="274320" y="124206"/>
                    </a:lnTo>
                    <a:cubicBezTo>
                      <a:pt x="285750" y="118491"/>
                      <a:pt x="297180" y="113728"/>
                      <a:pt x="309563" y="108966"/>
                    </a:cubicBezTo>
                    <a:lnTo>
                      <a:pt x="295275" y="73724"/>
                    </a:lnTo>
                    <a:cubicBezTo>
                      <a:pt x="313794" y="66781"/>
                      <a:pt x="332929" y="61612"/>
                      <a:pt x="352425" y="58283"/>
                    </a:cubicBezTo>
                    <a:lnTo>
                      <a:pt x="352425" y="0"/>
                    </a:lnTo>
                    <a:cubicBezTo>
                      <a:pt x="149335" y="32758"/>
                      <a:pt x="30" y="208051"/>
                      <a:pt x="0" y="413766"/>
                    </a:cubicBezTo>
                    <a:close/>
                  </a:path>
                </a:pathLst>
              </a:custGeom>
              <a:solidFill>
                <a:srgbClr val="000000"/>
              </a:solidFill>
              <a:ln w="9525" cap="flat">
                <a:noFill/>
                <a:prstDash val="solid"/>
                <a:miter/>
              </a:ln>
            </p:spPr>
            <p:txBody>
              <a:bodyPr rtlCol="0" anchor="ctr"/>
              <a:lstStyle/>
              <a:p>
                <a:endParaRPr lang="en-GB"/>
              </a:p>
            </p:txBody>
          </p:sp>
        </p:grpSp>
      </p:grpSp>
      <p:cxnSp>
        <p:nvCxnSpPr>
          <p:cNvPr id="31" name="Conector: angular 30">
            <a:extLst>
              <a:ext uri="{FF2B5EF4-FFF2-40B4-BE49-F238E27FC236}">
                <a16:creationId xmlns:a16="http://schemas.microsoft.com/office/drawing/2014/main" id="{0D58C96C-8860-49F9-8102-F3B03BA71468}"/>
              </a:ext>
            </a:extLst>
          </p:cNvPr>
          <p:cNvCxnSpPr>
            <a:cxnSpLocks/>
            <a:stCxn id="42" idx="6"/>
            <a:endCxn id="76" idx="1"/>
          </p:cNvCxnSpPr>
          <p:nvPr/>
        </p:nvCxnSpPr>
        <p:spPr>
          <a:xfrm flipV="1">
            <a:off x="2339752" y="1563638"/>
            <a:ext cx="1662333" cy="606843"/>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angular 32">
            <a:extLst>
              <a:ext uri="{FF2B5EF4-FFF2-40B4-BE49-F238E27FC236}">
                <a16:creationId xmlns:a16="http://schemas.microsoft.com/office/drawing/2014/main" id="{30193235-200B-40B5-93CF-DDB5B6CD4D27}"/>
              </a:ext>
            </a:extLst>
          </p:cNvPr>
          <p:cNvCxnSpPr>
            <a:cxnSpLocks/>
            <a:stCxn id="42" idx="6"/>
            <a:endCxn id="77" idx="1"/>
          </p:cNvCxnSpPr>
          <p:nvPr/>
        </p:nvCxnSpPr>
        <p:spPr>
          <a:xfrm flipV="1">
            <a:off x="2339752" y="1976669"/>
            <a:ext cx="1662333" cy="193812"/>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angular 34">
            <a:extLst>
              <a:ext uri="{FF2B5EF4-FFF2-40B4-BE49-F238E27FC236}">
                <a16:creationId xmlns:a16="http://schemas.microsoft.com/office/drawing/2014/main" id="{F018D06C-4432-498C-AB2F-153EEC0F25DA}"/>
              </a:ext>
            </a:extLst>
          </p:cNvPr>
          <p:cNvCxnSpPr>
            <a:cxnSpLocks/>
            <a:stCxn id="42" idx="6"/>
            <a:endCxn id="78" idx="1"/>
          </p:cNvCxnSpPr>
          <p:nvPr/>
        </p:nvCxnSpPr>
        <p:spPr>
          <a:xfrm>
            <a:off x="2339752" y="2170481"/>
            <a:ext cx="1662333" cy="219219"/>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angular 36">
            <a:extLst>
              <a:ext uri="{FF2B5EF4-FFF2-40B4-BE49-F238E27FC236}">
                <a16:creationId xmlns:a16="http://schemas.microsoft.com/office/drawing/2014/main" id="{426BC65D-B47E-4B52-8D98-23E0FBA7F30B}"/>
              </a:ext>
            </a:extLst>
          </p:cNvPr>
          <p:cNvCxnSpPr>
            <a:cxnSpLocks/>
            <a:stCxn id="42" idx="6"/>
            <a:endCxn id="79" idx="1"/>
          </p:cNvCxnSpPr>
          <p:nvPr/>
        </p:nvCxnSpPr>
        <p:spPr>
          <a:xfrm>
            <a:off x="2339752" y="2170481"/>
            <a:ext cx="1662333" cy="632249"/>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8" name="Gráfico 117" descr="Lupa">
            <a:extLst>
              <a:ext uri="{FF2B5EF4-FFF2-40B4-BE49-F238E27FC236}">
                <a16:creationId xmlns:a16="http://schemas.microsoft.com/office/drawing/2014/main" id="{5020943F-E400-4A8A-BF59-C7D4CAA310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36290" y="2722762"/>
            <a:ext cx="1850894" cy="1850894"/>
          </a:xfrm>
          <a:prstGeom prst="rect">
            <a:avLst/>
          </a:prstGeom>
        </p:spPr>
      </p:pic>
      <p:sp>
        <p:nvSpPr>
          <p:cNvPr id="120" name="CuadroTexto 119">
            <a:extLst>
              <a:ext uri="{FF2B5EF4-FFF2-40B4-BE49-F238E27FC236}">
                <a16:creationId xmlns:a16="http://schemas.microsoft.com/office/drawing/2014/main" id="{6814CE1F-CCE5-4ADC-A282-DA4FFB79F37C}"/>
              </a:ext>
            </a:extLst>
          </p:cNvPr>
          <p:cNvSpPr txBox="1"/>
          <p:nvPr/>
        </p:nvSpPr>
        <p:spPr>
          <a:xfrm>
            <a:off x="7181391" y="3326934"/>
            <a:ext cx="1063267" cy="323165"/>
          </a:xfrm>
          <a:prstGeom prst="rect">
            <a:avLst/>
          </a:prstGeom>
          <a:noFill/>
        </p:spPr>
        <p:txBody>
          <a:bodyPr wrap="square">
            <a:spAutoFit/>
          </a:bodyPr>
          <a:lstStyle/>
          <a:p>
            <a:r>
              <a:rPr lang="en-GB" sz="1500" b="1" spc="-80" dirty="0">
                <a:latin typeface="TSTAR PRO" panose="02000806030000020004" pitchFamily="50" charset="0"/>
                <a:cs typeface="Trebuchet MS"/>
              </a:rPr>
              <a:t>GAP FOUND!</a:t>
            </a:r>
            <a:endParaRPr lang="en-GB" sz="1500" dirty="0">
              <a:latin typeface="TSTAR PRO" panose="02000806030000020004" pitchFamily="50" charset="0"/>
            </a:endParaRPr>
          </a:p>
        </p:txBody>
      </p:sp>
      <p:sp>
        <p:nvSpPr>
          <p:cNvPr id="25" name="CuadroTexto 24">
            <a:extLst>
              <a:ext uri="{FF2B5EF4-FFF2-40B4-BE49-F238E27FC236}">
                <a16:creationId xmlns:a16="http://schemas.microsoft.com/office/drawing/2014/main" id="{AAC48FC5-68D6-4032-8A16-F99E5FB9C8A5}"/>
              </a:ext>
            </a:extLst>
          </p:cNvPr>
          <p:cNvSpPr txBox="1"/>
          <p:nvPr/>
        </p:nvSpPr>
        <p:spPr>
          <a:xfrm>
            <a:off x="5724128" y="4642989"/>
            <a:ext cx="3063056" cy="276999"/>
          </a:xfrm>
          <a:prstGeom prst="rect">
            <a:avLst/>
          </a:prstGeom>
          <a:noFill/>
        </p:spPr>
        <p:txBody>
          <a:bodyPr wrap="square">
            <a:spAutoFit/>
          </a:bodyPr>
          <a:lstStyle/>
          <a:p>
            <a:r>
              <a:rPr lang="en-GB" sz="1200" dirty="0">
                <a:latin typeface="TSTAR PRO" panose="02000806030000020004" pitchFamily="50" charset="0"/>
                <a:hlinkClick r:id="rId5"/>
              </a:rPr>
              <a:t>https://embeddedsecuritymetrics.github.io</a:t>
            </a:r>
            <a:r>
              <a:rPr lang="en-GB" sz="1200" dirty="0">
                <a:latin typeface="TSTAR PRO" panose="02000806030000020004" pitchFamily="50" charset="0"/>
              </a:rPr>
              <a:t> </a:t>
            </a:r>
          </a:p>
        </p:txBody>
      </p:sp>
    </p:spTree>
    <p:extLst>
      <p:ext uri="{BB962C8B-B14F-4D97-AF65-F5344CB8AC3E}">
        <p14:creationId xmlns:p14="http://schemas.microsoft.com/office/powerpoint/2010/main" val="1981354706"/>
      </p:ext>
    </p:extLst>
  </p:cSld>
  <p:clrMapOvr>
    <a:masterClrMapping/>
  </p:clrMapOvr>
  <mc:AlternateContent xmlns:mc="http://schemas.openxmlformats.org/markup-compatibility/2006" xmlns:p14="http://schemas.microsoft.com/office/powerpoint/2010/main">
    <mc:Choice Requires="p14">
      <p:transition spd="slow" p14:dur="2000" advTm="44911"/>
    </mc:Choice>
    <mc:Fallback xmlns="">
      <p:transition spd="slow" advTm="4491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505C55-25A3-4B0F-BF89-C9613581C89B}"/>
              </a:ext>
            </a:extLst>
          </p:cNvPr>
          <p:cNvSpPr>
            <a:spLocks noGrp="1"/>
          </p:cNvSpPr>
          <p:nvPr>
            <p:ph type="title"/>
          </p:nvPr>
        </p:nvSpPr>
        <p:spPr/>
        <p:txBody>
          <a:bodyPr/>
          <a:lstStyle/>
          <a:p>
            <a:r>
              <a:rPr lang="en-GB" dirty="0"/>
              <a:t>Taxonomy</a:t>
            </a:r>
          </a:p>
        </p:txBody>
      </p:sp>
      <p:sp>
        <p:nvSpPr>
          <p:cNvPr id="3" name="Marcador de número de diapositiva 2">
            <a:extLst>
              <a:ext uri="{FF2B5EF4-FFF2-40B4-BE49-F238E27FC236}">
                <a16:creationId xmlns:a16="http://schemas.microsoft.com/office/drawing/2014/main" id="{F604D34B-193F-4940-B046-6002D373A0F2}"/>
              </a:ext>
            </a:extLst>
          </p:cNvPr>
          <p:cNvSpPr>
            <a:spLocks noGrp="1"/>
          </p:cNvSpPr>
          <p:nvPr>
            <p:ph type="sldNum" sz="quarter" idx="20"/>
          </p:nvPr>
        </p:nvSpPr>
        <p:spPr/>
        <p:txBody>
          <a:bodyPr/>
          <a:lstStyle/>
          <a:p>
            <a:pPr>
              <a:defRPr/>
            </a:pPr>
            <a:fld id="{573902B0-774B-DB47-85FF-5E7A4BB2BF29}" type="slidenum">
              <a:rPr lang="en-US" smtClean="0"/>
              <a:pPr>
                <a:defRPr/>
              </a:pPr>
              <a:t>21</a:t>
            </a:fld>
            <a:endParaRPr lang="en-US" dirty="0"/>
          </a:p>
        </p:txBody>
      </p:sp>
      <p:pic>
        <p:nvPicPr>
          <p:cNvPr id="8" name="Imagen 7" descr="Captura de pantalla de un celular con letras&#10;&#10;Descripción generada automáticamente">
            <a:extLst>
              <a:ext uri="{FF2B5EF4-FFF2-40B4-BE49-F238E27FC236}">
                <a16:creationId xmlns:a16="http://schemas.microsoft.com/office/drawing/2014/main" id="{C7DDBA6C-444C-46D9-9E61-0566714B29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1635646"/>
            <a:ext cx="5163433" cy="2880770"/>
          </a:xfrm>
          <a:prstGeom prst="rect">
            <a:avLst/>
          </a:prstGeom>
        </p:spPr>
      </p:pic>
      <p:sp>
        <p:nvSpPr>
          <p:cNvPr id="24" name="Rectángulo 23">
            <a:extLst>
              <a:ext uri="{FF2B5EF4-FFF2-40B4-BE49-F238E27FC236}">
                <a16:creationId xmlns:a16="http://schemas.microsoft.com/office/drawing/2014/main" id="{4688BD0A-1D6E-4C32-B6C1-A0442AF9C439}"/>
              </a:ext>
            </a:extLst>
          </p:cNvPr>
          <p:cNvSpPr/>
          <p:nvPr/>
        </p:nvSpPr>
        <p:spPr>
          <a:xfrm>
            <a:off x="133559" y="1083859"/>
            <a:ext cx="1846152" cy="523220"/>
          </a:xfrm>
          <a:prstGeom prst="rect">
            <a:avLst/>
          </a:prstGeom>
        </p:spPr>
        <p:txBody>
          <a:bodyPr wrap="square">
            <a:spAutoFit/>
          </a:bodyPr>
          <a:lstStyle/>
          <a:p>
            <a:pPr>
              <a:buSzPct val="100000"/>
            </a:pPr>
            <a:r>
              <a:rPr lang="en-US" sz="1400" b="1" dirty="0">
                <a:latin typeface="TSTAR PRO" panose="02000806030000020004" pitchFamily="50" charset="0"/>
                <a:ea typeface="Roboto Condensed" pitchFamily="2" charset="0"/>
                <a:sym typeface="Wingdings"/>
              </a:rPr>
              <a:t>Elements of the ES that can be evaluated</a:t>
            </a:r>
            <a:endParaRPr lang="en-US" sz="1400" b="1" dirty="0">
              <a:latin typeface="TSTAR PRO" panose="02000806030000020004" pitchFamily="50" charset="0"/>
              <a:ea typeface="Roboto Condensed" pitchFamily="2" charset="0"/>
            </a:endParaRPr>
          </a:p>
        </p:txBody>
      </p:sp>
      <p:sp>
        <p:nvSpPr>
          <p:cNvPr id="33" name="Rectángulo 32">
            <a:extLst>
              <a:ext uri="{FF2B5EF4-FFF2-40B4-BE49-F238E27FC236}">
                <a16:creationId xmlns:a16="http://schemas.microsoft.com/office/drawing/2014/main" id="{2A832F1E-CF5A-449C-903A-397CBFFC9DCF}"/>
              </a:ext>
            </a:extLst>
          </p:cNvPr>
          <p:cNvSpPr/>
          <p:nvPr/>
        </p:nvSpPr>
        <p:spPr>
          <a:xfrm>
            <a:off x="2339752" y="521737"/>
            <a:ext cx="2304256" cy="523220"/>
          </a:xfrm>
          <a:prstGeom prst="rect">
            <a:avLst/>
          </a:prstGeom>
        </p:spPr>
        <p:txBody>
          <a:bodyPr wrap="square">
            <a:spAutoFit/>
          </a:bodyPr>
          <a:lstStyle/>
          <a:p>
            <a:pPr>
              <a:buSzPct val="100000"/>
            </a:pPr>
            <a:r>
              <a:rPr lang="en-US" sz="1400" b="1" dirty="0">
                <a:latin typeface="TSTAR PRO" panose="02000806030000020004" pitchFamily="50" charset="0"/>
                <a:ea typeface="Roboto Condensed" pitchFamily="2" charset="0"/>
                <a:sym typeface="Wingdings"/>
              </a:rPr>
              <a:t>Which attribute is to be protected (from IEC 62443)</a:t>
            </a:r>
            <a:endParaRPr lang="en-US" sz="1400" b="1" dirty="0">
              <a:latin typeface="TSTAR PRO" panose="02000806030000020004" pitchFamily="50" charset="0"/>
              <a:ea typeface="Roboto Condensed" pitchFamily="2" charset="0"/>
            </a:endParaRPr>
          </a:p>
        </p:txBody>
      </p:sp>
      <p:sp>
        <p:nvSpPr>
          <p:cNvPr id="34" name="Rectángulo 33">
            <a:extLst>
              <a:ext uri="{FF2B5EF4-FFF2-40B4-BE49-F238E27FC236}">
                <a16:creationId xmlns:a16="http://schemas.microsoft.com/office/drawing/2014/main" id="{14297D7B-3B40-4019-8959-54E7E00E5396}"/>
              </a:ext>
            </a:extLst>
          </p:cNvPr>
          <p:cNvSpPr/>
          <p:nvPr/>
        </p:nvSpPr>
        <p:spPr>
          <a:xfrm>
            <a:off x="6877656" y="974529"/>
            <a:ext cx="2374864" cy="307777"/>
          </a:xfrm>
          <a:prstGeom prst="rect">
            <a:avLst/>
          </a:prstGeom>
        </p:spPr>
        <p:txBody>
          <a:bodyPr wrap="square">
            <a:spAutoFit/>
          </a:bodyPr>
          <a:lstStyle/>
          <a:p>
            <a:pPr>
              <a:buSzPct val="100000"/>
            </a:pPr>
            <a:r>
              <a:rPr lang="en-US" sz="1400" b="1" dirty="0">
                <a:latin typeface="TSTAR PRO" panose="02000806030000020004" pitchFamily="50" charset="0"/>
                <a:ea typeface="Roboto Condensed" pitchFamily="2" charset="0"/>
                <a:sym typeface="Wingdings"/>
              </a:rPr>
              <a:t>Characteristic parameters</a:t>
            </a:r>
            <a:endParaRPr lang="en-US" sz="1400" b="1" dirty="0">
              <a:latin typeface="TSTAR PRO" panose="02000806030000020004" pitchFamily="50" charset="0"/>
              <a:ea typeface="Roboto Condensed" pitchFamily="2" charset="0"/>
            </a:endParaRPr>
          </a:p>
        </p:txBody>
      </p:sp>
      <p:sp>
        <p:nvSpPr>
          <p:cNvPr id="35" name="CuadroTexto 34">
            <a:extLst>
              <a:ext uri="{FF2B5EF4-FFF2-40B4-BE49-F238E27FC236}">
                <a16:creationId xmlns:a16="http://schemas.microsoft.com/office/drawing/2014/main" id="{A1583D9A-5A4F-40EC-A4D7-00FB8708FCA0}"/>
              </a:ext>
            </a:extLst>
          </p:cNvPr>
          <p:cNvSpPr txBox="1"/>
          <p:nvPr/>
        </p:nvSpPr>
        <p:spPr>
          <a:xfrm>
            <a:off x="1979711" y="4515966"/>
            <a:ext cx="5307449" cy="276999"/>
          </a:xfrm>
          <a:prstGeom prst="rect">
            <a:avLst/>
          </a:prstGeom>
          <a:noFill/>
        </p:spPr>
        <p:txBody>
          <a:bodyPr wrap="square">
            <a:spAutoFit/>
          </a:bodyPr>
          <a:lstStyle/>
          <a:p>
            <a:r>
              <a:rPr lang="en-GB" sz="1200" dirty="0">
                <a:latin typeface="TSTAR PRO" panose="02000806030000020004" pitchFamily="50" charset="0"/>
              </a:rPr>
              <a:t>Dashed line indicates AND/OR condition, and solid line AND condition.</a:t>
            </a:r>
          </a:p>
        </p:txBody>
      </p:sp>
      <p:cxnSp>
        <p:nvCxnSpPr>
          <p:cNvPr id="45" name="Conector: curvado 44">
            <a:extLst>
              <a:ext uri="{FF2B5EF4-FFF2-40B4-BE49-F238E27FC236}">
                <a16:creationId xmlns:a16="http://schemas.microsoft.com/office/drawing/2014/main" id="{72435CD1-3E7C-44AB-95B5-7C98B74E4962}"/>
              </a:ext>
            </a:extLst>
          </p:cNvPr>
          <p:cNvCxnSpPr>
            <a:stCxn id="24" idx="2"/>
            <a:endCxn id="8" idx="1"/>
          </p:cNvCxnSpPr>
          <p:nvPr/>
        </p:nvCxnSpPr>
        <p:spPr>
          <a:xfrm rot="16200000" flipH="1">
            <a:off x="855705" y="1808008"/>
            <a:ext cx="1468952" cy="1067093"/>
          </a:xfrm>
          <a:prstGeom prst="curvedConnector2">
            <a:avLst/>
          </a:prstGeom>
          <a:ln w="38100">
            <a:solidFill>
              <a:srgbClr val="25EE3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ector: curvado 46">
            <a:extLst>
              <a:ext uri="{FF2B5EF4-FFF2-40B4-BE49-F238E27FC236}">
                <a16:creationId xmlns:a16="http://schemas.microsoft.com/office/drawing/2014/main" id="{E4D091D6-9E59-4BFB-9D3A-A3603B5282D5}"/>
              </a:ext>
            </a:extLst>
          </p:cNvPr>
          <p:cNvCxnSpPr>
            <a:cxnSpLocks/>
            <a:stCxn id="33" idx="2"/>
            <a:endCxn id="52" idx="0"/>
          </p:cNvCxnSpPr>
          <p:nvPr/>
        </p:nvCxnSpPr>
        <p:spPr>
          <a:xfrm rot="16200000" flipH="1">
            <a:off x="3346224" y="1190613"/>
            <a:ext cx="1011392" cy="720080"/>
          </a:xfrm>
          <a:prstGeom prst="curvedConnector3">
            <a:avLst>
              <a:gd name="adj1" fmla="val 50000"/>
            </a:avLst>
          </a:prstGeom>
          <a:ln w="38100">
            <a:solidFill>
              <a:srgbClr val="25EE32"/>
            </a:solidFill>
            <a:tailEnd type="triangle"/>
          </a:ln>
        </p:spPr>
        <p:style>
          <a:lnRef idx="1">
            <a:schemeClr val="accent1"/>
          </a:lnRef>
          <a:fillRef idx="0">
            <a:schemeClr val="accent1"/>
          </a:fillRef>
          <a:effectRef idx="0">
            <a:schemeClr val="accent1"/>
          </a:effectRef>
          <a:fontRef idx="minor">
            <a:schemeClr val="tx1"/>
          </a:fontRef>
        </p:style>
      </p:cxnSp>
      <p:sp>
        <p:nvSpPr>
          <p:cNvPr id="52" name="Elipse 51">
            <a:extLst>
              <a:ext uri="{FF2B5EF4-FFF2-40B4-BE49-F238E27FC236}">
                <a16:creationId xmlns:a16="http://schemas.microsoft.com/office/drawing/2014/main" id="{7405623F-4C9F-407D-9CFF-566507DDB09C}"/>
              </a:ext>
            </a:extLst>
          </p:cNvPr>
          <p:cNvSpPr/>
          <p:nvPr/>
        </p:nvSpPr>
        <p:spPr>
          <a:xfrm>
            <a:off x="4067944" y="2056349"/>
            <a:ext cx="288032" cy="28520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 name="Conector: curvado 55">
            <a:extLst>
              <a:ext uri="{FF2B5EF4-FFF2-40B4-BE49-F238E27FC236}">
                <a16:creationId xmlns:a16="http://schemas.microsoft.com/office/drawing/2014/main" id="{D81743C1-BF97-481E-B709-CD485F6DA2AD}"/>
              </a:ext>
            </a:extLst>
          </p:cNvPr>
          <p:cNvCxnSpPr>
            <a:cxnSpLocks/>
            <a:stCxn id="34" idx="2"/>
            <a:endCxn id="8" idx="3"/>
          </p:cNvCxnSpPr>
          <p:nvPr/>
        </p:nvCxnSpPr>
        <p:spPr>
          <a:xfrm rot="5400000">
            <a:off x="6779263" y="1790205"/>
            <a:ext cx="1793725" cy="777927"/>
          </a:xfrm>
          <a:prstGeom prst="curvedConnector2">
            <a:avLst/>
          </a:prstGeom>
          <a:ln w="38100">
            <a:solidFill>
              <a:srgbClr val="25EE3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679826"/>
      </p:ext>
    </p:extLst>
  </p:cSld>
  <p:clrMapOvr>
    <a:masterClrMapping/>
  </p:clrMapOvr>
  <mc:AlternateContent xmlns:mc="http://schemas.openxmlformats.org/markup-compatibility/2006" xmlns:p14="http://schemas.microsoft.com/office/powerpoint/2010/main">
    <mc:Choice Requires="p14">
      <p:transition spd="slow" p14:dur="2000" advTm="94158"/>
    </mc:Choice>
    <mc:Fallback xmlns="">
      <p:transition spd="slow" advTm="9415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505C55-25A3-4B0F-BF89-C9613581C89B}"/>
              </a:ext>
            </a:extLst>
          </p:cNvPr>
          <p:cNvSpPr>
            <a:spLocks noGrp="1"/>
          </p:cNvSpPr>
          <p:nvPr>
            <p:ph type="title"/>
          </p:nvPr>
        </p:nvSpPr>
        <p:spPr/>
        <p:txBody>
          <a:bodyPr/>
          <a:lstStyle/>
          <a:p>
            <a:r>
              <a:rPr lang="en-GB" dirty="0"/>
              <a:t>Taxonomy (example)</a:t>
            </a:r>
          </a:p>
        </p:txBody>
      </p:sp>
      <p:sp>
        <p:nvSpPr>
          <p:cNvPr id="3" name="Marcador de número de diapositiva 2">
            <a:extLst>
              <a:ext uri="{FF2B5EF4-FFF2-40B4-BE49-F238E27FC236}">
                <a16:creationId xmlns:a16="http://schemas.microsoft.com/office/drawing/2014/main" id="{F604D34B-193F-4940-B046-6002D373A0F2}"/>
              </a:ext>
            </a:extLst>
          </p:cNvPr>
          <p:cNvSpPr>
            <a:spLocks noGrp="1"/>
          </p:cNvSpPr>
          <p:nvPr>
            <p:ph type="sldNum" sz="quarter" idx="20"/>
          </p:nvPr>
        </p:nvSpPr>
        <p:spPr/>
        <p:txBody>
          <a:bodyPr/>
          <a:lstStyle/>
          <a:p>
            <a:pPr>
              <a:defRPr/>
            </a:pPr>
            <a:fld id="{573902B0-774B-DB47-85FF-5E7A4BB2BF29}" type="slidenum">
              <a:rPr lang="en-US" smtClean="0"/>
              <a:pPr>
                <a:defRPr/>
              </a:pPr>
              <a:t>22</a:t>
            </a:fld>
            <a:endParaRPr lang="en-US" dirty="0"/>
          </a:p>
        </p:txBody>
      </p:sp>
      <p:sp>
        <p:nvSpPr>
          <p:cNvPr id="14" name="CuadroTexto 13">
            <a:extLst>
              <a:ext uri="{FF2B5EF4-FFF2-40B4-BE49-F238E27FC236}">
                <a16:creationId xmlns:a16="http://schemas.microsoft.com/office/drawing/2014/main" id="{00DF9AEA-E175-4F27-8BFF-3537369C8781}"/>
              </a:ext>
            </a:extLst>
          </p:cNvPr>
          <p:cNvSpPr txBox="1"/>
          <p:nvPr/>
        </p:nvSpPr>
        <p:spPr>
          <a:xfrm>
            <a:off x="1115616" y="1921937"/>
            <a:ext cx="1296145" cy="523220"/>
          </a:xfrm>
          <a:prstGeom prst="rect">
            <a:avLst/>
          </a:prstGeom>
          <a:noFill/>
        </p:spPr>
        <p:txBody>
          <a:bodyPr wrap="square">
            <a:spAutoFit/>
          </a:bodyPr>
          <a:lstStyle/>
          <a:p>
            <a:pPr algn="ctr"/>
            <a:r>
              <a:rPr lang="en-GB" sz="1400" b="1" dirty="0">
                <a:latin typeface="TSTAR PRO" panose="02000806030000020004" pitchFamily="50" charset="0"/>
              </a:rPr>
              <a:t>Side-Channel Leakage (SCL)</a:t>
            </a:r>
          </a:p>
        </p:txBody>
      </p:sp>
      <p:sp>
        <p:nvSpPr>
          <p:cNvPr id="6" name="CuadroTexto 5">
            <a:extLst>
              <a:ext uri="{FF2B5EF4-FFF2-40B4-BE49-F238E27FC236}">
                <a16:creationId xmlns:a16="http://schemas.microsoft.com/office/drawing/2014/main" id="{51E25B17-CBB7-4A19-8A1C-DC00B5316EB4}"/>
              </a:ext>
            </a:extLst>
          </p:cNvPr>
          <p:cNvSpPr txBox="1"/>
          <p:nvPr/>
        </p:nvSpPr>
        <p:spPr>
          <a:xfrm>
            <a:off x="467543" y="4371075"/>
            <a:ext cx="8219257" cy="523220"/>
          </a:xfrm>
          <a:prstGeom prst="rect">
            <a:avLst/>
          </a:prstGeom>
          <a:noFill/>
        </p:spPr>
        <p:txBody>
          <a:bodyPr wrap="square">
            <a:spAutoFit/>
          </a:bodyPr>
          <a:lstStyle/>
          <a:p>
            <a:r>
              <a:rPr lang="en-GB" sz="1400" dirty="0">
                <a:latin typeface="TSTAR PRO" panose="02000806030000020004" pitchFamily="50" charset="0"/>
              </a:rPr>
              <a:t>This metric uses statistical tests to measure if a device is prone to a side channel attack by comparing two sets of data; a random one and a fixed one.</a:t>
            </a:r>
          </a:p>
        </p:txBody>
      </p:sp>
      <p:sp>
        <p:nvSpPr>
          <p:cNvPr id="7" name="CuadroTexto 6">
            <a:extLst>
              <a:ext uri="{FF2B5EF4-FFF2-40B4-BE49-F238E27FC236}">
                <a16:creationId xmlns:a16="http://schemas.microsoft.com/office/drawing/2014/main" id="{7424C0A1-9435-48BD-8337-9A93F050465A}"/>
              </a:ext>
            </a:extLst>
          </p:cNvPr>
          <p:cNvSpPr txBox="1"/>
          <p:nvPr/>
        </p:nvSpPr>
        <p:spPr>
          <a:xfrm>
            <a:off x="3347864" y="771550"/>
            <a:ext cx="2160240" cy="307777"/>
          </a:xfrm>
          <a:prstGeom prst="rect">
            <a:avLst/>
          </a:prstGeom>
          <a:noFill/>
        </p:spPr>
        <p:txBody>
          <a:bodyPr wrap="square">
            <a:spAutoFit/>
          </a:bodyPr>
          <a:lstStyle/>
          <a:p>
            <a:r>
              <a:rPr lang="en-GB" sz="1400" b="1" dirty="0">
                <a:latin typeface="TSTAR PRO" panose="02000806030000020004" pitchFamily="50" charset="0"/>
              </a:rPr>
              <a:t>Assets: </a:t>
            </a:r>
            <a:r>
              <a:rPr lang="en-GB" sz="1400" dirty="0">
                <a:latin typeface="TSTAR PRO" panose="02000806030000020004" pitchFamily="50" charset="0"/>
              </a:rPr>
              <a:t>system hardware</a:t>
            </a:r>
          </a:p>
        </p:txBody>
      </p:sp>
      <p:sp>
        <p:nvSpPr>
          <p:cNvPr id="8" name="CuadroTexto 7">
            <a:extLst>
              <a:ext uri="{FF2B5EF4-FFF2-40B4-BE49-F238E27FC236}">
                <a16:creationId xmlns:a16="http://schemas.microsoft.com/office/drawing/2014/main" id="{23CE4BDE-0660-42D8-B329-6D560AAC5692}"/>
              </a:ext>
            </a:extLst>
          </p:cNvPr>
          <p:cNvSpPr txBox="1"/>
          <p:nvPr/>
        </p:nvSpPr>
        <p:spPr>
          <a:xfrm>
            <a:off x="3347864" y="2029658"/>
            <a:ext cx="3312368" cy="307777"/>
          </a:xfrm>
          <a:prstGeom prst="rect">
            <a:avLst/>
          </a:prstGeom>
          <a:noFill/>
        </p:spPr>
        <p:txBody>
          <a:bodyPr wrap="square">
            <a:spAutoFit/>
          </a:bodyPr>
          <a:lstStyle/>
          <a:p>
            <a:r>
              <a:rPr lang="en-GB" sz="1400" b="1" dirty="0">
                <a:latin typeface="TSTAR PRO" panose="02000806030000020004" pitchFamily="50" charset="0"/>
              </a:rPr>
              <a:t>Security dimension: </a:t>
            </a:r>
            <a:r>
              <a:rPr lang="en-GB" sz="1400" dirty="0">
                <a:latin typeface="TSTAR PRO" panose="02000806030000020004" pitchFamily="50" charset="0"/>
              </a:rPr>
              <a:t>data confidentiality</a:t>
            </a:r>
          </a:p>
        </p:txBody>
      </p:sp>
      <p:sp>
        <p:nvSpPr>
          <p:cNvPr id="9" name="CuadroTexto 8">
            <a:extLst>
              <a:ext uri="{FF2B5EF4-FFF2-40B4-BE49-F238E27FC236}">
                <a16:creationId xmlns:a16="http://schemas.microsoft.com/office/drawing/2014/main" id="{40C8DDB5-4892-4A09-91F1-DFF16F840C57}"/>
              </a:ext>
            </a:extLst>
          </p:cNvPr>
          <p:cNvSpPr txBox="1"/>
          <p:nvPr/>
        </p:nvSpPr>
        <p:spPr>
          <a:xfrm>
            <a:off x="3347864" y="3236619"/>
            <a:ext cx="1512168" cy="307777"/>
          </a:xfrm>
          <a:prstGeom prst="rect">
            <a:avLst/>
          </a:prstGeom>
          <a:noFill/>
        </p:spPr>
        <p:txBody>
          <a:bodyPr wrap="square">
            <a:spAutoFit/>
          </a:bodyPr>
          <a:lstStyle/>
          <a:p>
            <a:r>
              <a:rPr lang="en-GB" sz="1400" b="1" dirty="0">
                <a:latin typeface="TSTAR PRO" panose="02000806030000020004" pitchFamily="50" charset="0"/>
              </a:rPr>
              <a:t>Metric properties</a:t>
            </a:r>
          </a:p>
        </p:txBody>
      </p:sp>
      <p:sp>
        <p:nvSpPr>
          <p:cNvPr id="10" name="CuadroTexto 9">
            <a:extLst>
              <a:ext uri="{FF2B5EF4-FFF2-40B4-BE49-F238E27FC236}">
                <a16:creationId xmlns:a16="http://schemas.microsoft.com/office/drawing/2014/main" id="{49F60404-F7DF-425E-8B61-5727E8DAB6C3}"/>
              </a:ext>
            </a:extLst>
          </p:cNvPr>
          <p:cNvSpPr txBox="1"/>
          <p:nvPr/>
        </p:nvSpPr>
        <p:spPr>
          <a:xfrm>
            <a:off x="5508104" y="2643758"/>
            <a:ext cx="2493638" cy="307777"/>
          </a:xfrm>
          <a:prstGeom prst="rect">
            <a:avLst/>
          </a:prstGeom>
          <a:noFill/>
        </p:spPr>
        <p:txBody>
          <a:bodyPr wrap="square">
            <a:spAutoFit/>
          </a:bodyPr>
          <a:lstStyle/>
          <a:p>
            <a:r>
              <a:rPr lang="en-GB" sz="1400" b="1" dirty="0">
                <a:latin typeface="TSTAR PRO" panose="02000806030000020004" pitchFamily="50" charset="0"/>
              </a:rPr>
              <a:t>Automation: </a:t>
            </a:r>
            <a:r>
              <a:rPr lang="en-GB" sz="1400" dirty="0">
                <a:latin typeface="TSTAR PRO" panose="02000806030000020004" pitchFamily="50" charset="0"/>
              </a:rPr>
              <a:t>semi-automation</a:t>
            </a:r>
          </a:p>
        </p:txBody>
      </p:sp>
      <p:sp>
        <p:nvSpPr>
          <p:cNvPr id="11" name="CuadroTexto 10">
            <a:extLst>
              <a:ext uri="{FF2B5EF4-FFF2-40B4-BE49-F238E27FC236}">
                <a16:creationId xmlns:a16="http://schemas.microsoft.com/office/drawing/2014/main" id="{8A2E3F15-A6AE-427D-84BF-AA4295767532}"/>
              </a:ext>
            </a:extLst>
          </p:cNvPr>
          <p:cNvSpPr txBox="1"/>
          <p:nvPr/>
        </p:nvSpPr>
        <p:spPr>
          <a:xfrm>
            <a:off x="5508104" y="3045222"/>
            <a:ext cx="2493638" cy="307777"/>
          </a:xfrm>
          <a:prstGeom prst="rect">
            <a:avLst/>
          </a:prstGeom>
          <a:noFill/>
        </p:spPr>
        <p:txBody>
          <a:bodyPr wrap="square">
            <a:spAutoFit/>
          </a:bodyPr>
          <a:lstStyle/>
          <a:p>
            <a:r>
              <a:rPr lang="en-GB" sz="1400" b="1" dirty="0">
                <a:latin typeface="TSTAR PRO" panose="02000806030000020004" pitchFamily="50" charset="0"/>
              </a:rPr>
              <a:t>Scale: </a:t>
            </a:r>
            <a:r>
              <a:rPr lang="en-GB" sz="1400" dirty="0">
                <a:latin typeface="TSTAR PRO" panose="02000806030000020004" pitchFamily="50" charset="0"/>
              </a:rPr>
              <a:t>nominal (yes/no)</a:t>
            </a:r>
          </a:p>
        </p:txBody>
      </p:sp>
      <p:sp>
        <p:nvSpPr>
          <p:cNvPr id="12" name="CuadroTexto 11">
            <a:extLst>
              <a:ext uri="{FF2B5EF4-FFF2-40B4-BE49-F238E27FC236}">
                <a16:creationId xmlns:a16="http://schemas.microsoft.com/office/drawing/2014/main" id="{705570D4-FBC6-44C5-A967-6657E0E66EC7}"/>
              </a:ext>
            </a:extLst>
          </p:cNvPr>
          <p:cNvSpPr txBox="1"/>
          <p:nvPr/>
        </p:nvSpPr>
        <p:spPr>
          <a:xfrm>
            <a:off x="5508104" y="3446686"/>
            <a:ext cx="2493638" cy="307777"/>
          </a:xfrm>
          <a:prstGeom prst="rect">
            <a:avLst/>
          </a:prstGeom>
          <a:noFill/>
        </p:spPr>
        <p:txBody>
          <a:bodyPr wrap="square">
            <a:spAutoFit/>
          </a:bodyPr>
          <a:lstStyle/>
          <a:p>
            <a:r>
              <a:rPr lang="en-GB" sz="1400" b="1" dirty="0">
                <a:latin typeface="TSTAR PRO" panose="02000806030000020004" pitchFamily="50" charset="0"/>
              </a:rPr>
              <a:t>Measurement: </a:t>
            </a:r>
            <a:r>
              <a:rPr lang="en-GB" sz="1400" dirty="0">
                <a:latin typeface="TSTAR PRO" panose="02000806030000020004" pitchFamily="50" charset="0"/>
              </a:rPr>
              <a:t>dynamic</a:t>
            </a:r>
          </a:p>
        </p:txBody>
      </p:sp>
      <p:sp>
        <p:nvSpPr>
          <p:cNvPr id="13" name="CuadroTexto 12">
            <a:extLst>
              <a:ext uri="{FF2B5EF4-FFF2-40B4-BE49-F238E27FC236}">
                <a16:creationId xmlns:a16="http://schemas.microsoft.com/office/drawing/2014/main" id="{6050B162-2C96-43C6-BECE-6F67F04D24E3}"/>
              </a:ext>
            </a:extLst>
          </p:cNvPr>
          <p:cNvSpPr txBox="1"/>
          <p:nvPr/>
        </p:nvSpPr>
        <p:spPr>
          <a:xfrm>
            <a:off x="5508104" y="3848149"/>
            <a:ext cx="2493638" cy="307777"/>
          </a:xfrm>
          <a:prstGeom prst="rect">
            <a:avLst/>
          </a:prstGeom>
          <a:noFill/>
        </p:spPr>
        <p:txBody>
          <a:bodyPr wrap="square">
            <a:spAutoFit/>
          </a:bodyPr>
          <a:lstStyle/>
          <a:p>
            <a:r>
              <a:rPr lang="en-GB" sz="1400" b="1" dirty="0">
                <a:latin typeface="TSTAR PRO" panose="02000806030000020004" pitchFamily="50" charset="0"/>
              </a:rPr>
              <a:t>Computing cost: </a:t>
            </a:r>
            <a:r>
              <a:rPr lang="en-GB" sz="1400" dirty="0">
                <a:latin typeface="TSTAR PRO" panose="02000806030000020004" pitchFamily="50" charset="0"/>
              </a:rPr>
              <a:t>constant</a:t>
            </a:r>
          </a:p>
        </p:txBody>
      </p:sp>
      <p:cxnSp>
        <p:nvCxnSpPr>
          <p:cNvPr id="15" name="Conector: angular 14">
            <a:extLst>
              <a:ext uri="{FF2B5EF4-FFF2-40B4-BE49-F238E27FC236}">
                <a16:creationId xmlns:a16="http://schemas.microsoft.com/office/drawing/2014/main" id="{F2F2E4D2-5CC9-4D4E-AD26-3026C5355811}"/>
              </a:ext>
            </a:extLst>
          </p:cNvPr>
          <p:cNvCxnSpPr>
            <a:stCxn id="14" idx="3"/>
            <a:endCxn id="7" idx="1"/>
          </p:cNvCxnSpPr>
          <p:nvPr/>
        </p:nvCxnSpPr>
        <p:spPr>
          <a:xfrm flipV="1">
            <a:off x="2411761" y="925439"/>
            <a:ext cx="936103" cy="1258108"/>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angular 16">
            <a:extLst>
              <a:ext uri="{FF2B5EF4-FFF2-40B4-BE49-F238E27FC236}">
                <a16:creationId xmlns:a16="http://schemas.microsoft.com/office/drawing/2014/main" id="{B10D4817-5542-4916-84E7-EFAAE1BED22D}"/>
              </a:ext>
            </a:extLst>
          </p:cNvPr>
          <p:cNvCxnSpPr>
            <a:cxnSpLocks/>
            <a:stCxn id="14" idx="3"/>
            <a:endCxn id="9" idx="1"/>
          </p:cNvCxnSpPr>
          <p:nvPr/>
        </p:nvCxnSpPr>
        <p:spPr>
          <a:xfrm>
            <a:off x="2411761" y="2183547"/>
            <a:ext cx="936103" cy="1206961"/>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473BBA57-2792-4B86-838D-059CDB8EE22D}"/>
              </a:ext>
            </a:extLst>
          </p:cNvPr>
          <p:cNvCxnSpPr>
            <a:stCxn id="14" idx="3"/>
            <a:endCxn id="8" idx="1"/>
          </p:cNvCxnSpPr>
          <p:nvPr/>
        </p:nvCxnSpPr>
        <p:spPr>
          <a:xfrm>
            <a:off x="2411761" y="2183547"/>
            <a:ext cx="93610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angular 20">
            <a:extLst>
              <a:ext uri="{FF2B5EF4-FFF2-40B4-BE49-F238E27FC236}">
                <a16:creationId xmlns:a16="http://schemas.microsoft.com/office/drawing/2014/main" id="{18091538-F6EF-459D-B367-3C8EDB1F095F}"/>
              </a:ext>
            </a:extLst>
          </p:cNvPr>
          <p:cNvCxnSpPr>
            <a:cxnSpLocks/>
            <a:stCxn id="9" idx="3"/>
            <a:endCxn id="10" idx="1"/>
          </p:cNvCxnSpPr>
          <p:nvPr/>
        </p:nvCxnSpPr>
        <p:spPr>
          <a:xfrm flipV="1">
            <a:off x="4860032" y="2797647"/>
            <a:ext cx="648072" cy="592861"/>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angular 22">
            <a:extLst>
              <a:ext uri="{FF2B5EF4-FFF2-40B4-BE49-F238E27FC236}">
                <a16:creationId xmlns:a16="http://schemas.microsoft.com/office/drawing/2014/main" id="{5B2D897E-C24A-400B-A62A-CAF14D031FE7}"/>
              </a:ext>
            </a:extLst>
          </p:cNvPr>
          <p:cNvCxnSpPr>
            <a:cxnSpLocks/>
            <a:stCxn id="9" idx="3"/>
            <a:endCxn id="11" idx="1"/>
          </p:cNvCxnSpPr>
          <p:nvPr/>
        </p:nvCxnSpPr>
        <p:spPr>
          <a:xfrm flipV="1">
            <a:off x="4860032" y="3199111"/>
            <a:ext cx="648072" cy="191397"/>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angular 24">
            <a:extLst>
              <a:ext uri="{FF2B5EF4-FFF2-40B4-BE49-F238E27FC236}">
                <a16:creationId xmlns:a16="http://schemas.microsoft.com/office/drawing/2014/main" id="{B549BC8A-CB92-4E82-9805-56FD9237FFC0}"/>
              </a:ext>
            </a:extLst>
          </p:cNvPr>
          <p:cNvCxnSpPr>
            <a:cxnSpLocks/>
            <a:stCxn id="9" idx="3"/>
            <a:endCxn id="12" idx="1"/>
          </p:cNvCxnSpPr>
          <p:nvPr/>
        </p:nvCxnSpPr>
        <p:spPr>
          <a:xfrm>
            <a:off x="4860032" y="3390508"/>
            <a:ext cx="648072" cy="210067"/>
          </a:xfrm>
          <a:prstGeom prst="bentConnector3">
            <a:avLst>
              <a:gd name="adj1" fmla="val 50000"/>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angular 26">
            <a:extLst>
              <a:ext uri="{FF2B5EF4-FFF2-40B4-BE49-F238E27FC236}">
                <a16:creationId xmlns:a16="http://schemas.microsoft.com/office/drawing/2014/main" id="{0885C098-D002-475E-B9ED-2CEC15D8B503}"/>
              </a:ext>
            </a:extLst>
          </p:cNvPr>
          <p:cNvCxnSpPr>
            <a:cxnSpLocks/>
            <a:stCxn id="9" idx="3"/>
            <a:endCxn id="13" idx="1"/>
          </p:cNvCxnSpPr>
          <p:nvPr/>
        </p:nvCxnSpPr>
        <p:spPr>
          <a:xfrm>
            <a:off x="4860032" y="3390508"/>
            <a:ext cx="648072" cy="611530"/>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4520560"/>
      </p:ext>
    </p:extLst>
  </p:cSld>
  <p:clrMapOvr>
    <a:masterClrMapping/>
  </p:clrMapOvr>
  <mc:AlternateContent xmlns:mc="http://schemas.openxmlformats.org/markup-compatibility/2006" xmlns:p14="http://schemas.microsoft.com/office/powerpoint/2010/main">
    <mc:Choice Requires="p14">
      <p:transition spd="slow" p14:dur="2000" advTm="69499"/>
    </mc:Choice>
    <mc:Fallback xmlns="">
      <p:transition spd="slow" advTm="6949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20"/>
          </p:nvPr>
        </p:nvSpPr>
        <p:spPr/>
        <p:txBody>
          <a:bodyPr/>
          <a:lstStyle/>
          <a:p>
            <a:pPr>
              <a:defRPr/>
            </a:pPr>
            <a:fld id="{573902B0-774B-DB47-85FF-5E7A4BB2BF29}" type="slidenum">
              <a:rPr lang="en-US" smtClean="0"/>
              <a:pPr>
                <a:defRPr/>
              </a:pPr>
              <a:t>23</a:t>
            </a:fld>
            <a:endParaRPr lang="en-US" dirty="0"/>
          </a:p>
        </p:txBody>
      </p:sp>
      <p:pic>
        <p:nvPicPr>
          <p:cNvPr id="74754" name="Picture 2" descr="Resultado de imagen de future work"/>
          <p:cNvPicPr>
            <a:picLocks noChangeArrowheads="1"/>
          </p:cNvPicPr>
          <p:nvPr/>
        </p:nvPicPr>
        <p:blipFill>
          <a:blip r:embed="rId3" cstate="print">
            <a:grayscl/>
            <a:extLst>
              <a:ext uri="{BEBA8EAE-BF5A-486C-A8C5-ECC9F3942E4B}">
                <a14:imgProps xmlns:a14="http://schemas.microsoft.com/office/drawing/2010/main">
                  <a14:imgLayer r:embed="rId4">
                    <a14:imgEffect>
                      <a14:brightnessContrast bright="-20000"/>
                    </a14:imgEffect>
                  </a14:imgLayer>
                </a14:imgProps>
              </a:ext>
            </a:extLst>
          </a:blip>
          <a:srcRect/>
          <a:stretch>
            <a:fillRect/>
          </a:stretch>
        </p:blipFill>
        <p:spPr bwMode="auto">
          <a:xfrm>
            <a:off x="0" y="0"/>
            <a:ext cx="9144000" cy="4957200"/>
          </a:xfrm>
          <a:prstGeom prst="rect">
            <a:avLst/>
          </a:prstGeom>
          <a:noFill/>
        </p:spPr>
      </p:pic>
      <p:sp>
        <p:nvSpPr>
          <p:cNvPr id="11" name="Shape 213"/>
          <p:cNvSpPr txBox="1">
            <a:spLocks/>
          </p:cNvSpPr>
          <p:nvPr/>
        </p:nvSpPr>
        <p:spPr>
          <a:xfrm>
            <a:off x="0" y="430178"/>
            <a:ext cx="9144000" cy="720000"/>
          </a:xfrm>
          <a:prstGeom prst="rect">
            <a:avLst/>
          </a:prstGeom>
          <a:solidFill>
            <a:schemeClr val="bg1">
              <a:alpha val="89000"/>
            </a:schemeClr>
          </a:solidFill>
        </p:spPr>
        <p:txBody>
          <a:bodyPr vert="horz" lIns="91440" tIns="45720" rIns="91440" bIns="45720" rtlCol="0" anchor="ctr">
            <a:noAutofit/>
          </a:bodyPr>
          <a:lstStyle>
            <a:lvl1pPr>
              <a:defRPr>
                <a:latin typeface="Impact"/>
                <a:ea typeface="Impact"/>
                <a:cs typeface="Impact"/>
                <a:sym typeface="Impact"/>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normalizeH="0" baseline="0" dirty="0">
                <a:ln>
                  <a:noFill/>
                </a:ln>
                <a:solidFill>
                  <a:schemeClr val="tx1"/>
                </a:solidFill>
                <a:effectLst/>
                <a:uLnTx/>
                <a:uFillTx/>
                <a:latin typeface="TSTAR PRO Medium" pitchFamily="50" charset="0"/>
                <a:sym typeface="Impact"/>
              </a:rPr>
              <a:t>Conclusions</a:t>
            </a:r>
            <a:r>
              <a:rPr kumimoji="0" lang="es-ES" sz="4400" b="1" i="0" u="none" strike="noStrike" kern="1200" cap="none" normalizeH="0" baseline="0" noProof="0" dirty="0">
                <a:ln>
                  <a:noFill/>
                </a:ln>
                <a:solidFill>
                  <a:schemeClr val="tx1"/>
                </a:solidFill>
                <a:effectLst/>
                <a:uLnTx/>
                <a:uFillTx/>
                <a:latin typeface="TSTAR PRO Medium" pitchFamily="50" charset="0"/>
                <a:sym typeface="Impact"/>
              </a:rPr>
              <a:t> &amp; Future </a:t>
            </a:r>
            <a:r>
              <a:rPr kumimoji="0" lang="es-ES" sz="4400" b="1" i="0" u="none" strike="noStrike" kern="1200" cap="none" normalizeH="0" baseline="0" noProof="0" dirty="0" err="1">
                <a:ln>
                  <a:noFill/>
                </a:ln>
                <a:solidFill>
                  <a:schemeClr val="tx1"/>
                </a:solidFill>
                <a:effectLst/>
                <a:uLnTx/>
                <a:uFillTx/>
                <a:latin typeface="TSTAR PRO Medium" pitchFamily="50" charset="0"/>
                <a:sym typeface="Impact"/>
              </a:rPr>
              <a:t>Work</a:t>
            </a:r>
            <a:endParaRPr kumimoji="0" lang="es-ES" sz="4400" b="1" i="0" u="none" strike="noStrike" kern="1200" cap="none" normalizeH="0" baseline="0" noProof="0" dirty="0">
              <a:ln>
                <a:noFill/>
              </a:ln>
              <a:solidFill>
                <a:schemeClr val="tx1"/>
              </a:solidFill>
              <a:effectLst/>
              <a:uLnTx/>
              <a:uFillTx/>
              <a:latin typeface="TSTAR PRO Medium" pitchFamily="50" charset="0"/>
              <a:sym typeface="Impact"/>
            </a:endParaRPr>
          </a:p>
        </p:txBody>
      </p:sp>
      <p:grpSp>
        <p:nvGrpSpPr>
          <p:cNvPr id="3" name="18 Grupo"/>
          <p:cNvGrpSpPr/>
          <p:nvPr/>
        </p:nvGrpSpPr>
        <p:grpSpPr>
          <a:xfrm>
            <a:off x="107504" y="551334"/>
            <a:ext cx="1138555" cy="479992"/>
            <a:chOff x="457200" y="123478"/>
            <a:chExt cx="1138555" cy="479992"/>
          </a:xfrm>
        </p:grpSpPr>
        <p:sp>
          <p:nvSpPr>
            <p:cNvPr id="20" name="object 2"/>
            <p:cNvSpPr txBox="1"/>
            <p:nvPr/>
          </p:nvSpPr>
          <p:spPr>
            <a:xfrm>
              <a:off x="457200" y="201515"/>
              <a:ext cx="1138555" cy="401955"/>
            </a:xfrm>
            <a:prstGeom prst="rect">
              <a:avLst/>
            </a:prstGeom>
          </p:spPr>
          <p:txBody>
            <a:bodyPr vert="horz" wrap="square" lIns="0" tIns="0" rIns="0" bIns="0" rtlCol="0">
              <a:spAutoFit/>
            </a:bodyPr>
            <a:lstStyle/>
            <a:p>
              <a:pPr marL="12700">
                <a:lnSpc>
                  <a:spcPts val="1045"/>
                </a:lnSpc>
              </a:pPr>
              <a:r>
                <a:rPr sz="950" b="1" spc="50" dirty="0">
                  <a:latin typeface="TSTAR PRO"/>
                  <a:cs typeface="TSTAR PRO"/>
                </a:rPr>
                <a:t>IKERLAN.</a:t>
              </a:r>
              <a:endParaRPr sz="950" dirty="0">
                <a:latin typeface="TSTAR PRO"/>
                <a:cs typeface="TSTAR PRO"/>
              </a:endParaRPr>
            </a:p>
            <a:p>
              <a:pPr marL="12700" marR="5080">
                <a:lnSpc>
                  <a:spcPts val="950"/>
                </a:lnSpc>
                <a:spcBef>
                  <a:spcPts val="95"/>
                </a:spcBef>
              </a:pPr>
              <a:r>
                <a:rPr sz="950" spc="35" dirty="0">
                  <a:latin typeface="TSTARPRO-Medium"/>
                  <a:cs typeface="TSTARPRO-Medium"/>
                </a:rPr>
                <a:t>WHERE </a:t>
              </a:r>
              <a:r>
                <a:rPr sz="950" spc="40" dirty="0">
                  <a:latin typeface="TSTARPRO-Medium"/>
                  <a:cs typeface="TSTARPRO-Medium"/>
                </a:rPr>
                <a:t>TECHNOLOGY  </a:t>
              </a:r>
              <a:r>
                <a:rPr sz="950" spc="20" dirty="0">
                  <a:latin typeface="TSTARPRO-Medium"/>
                  <a:cs typeface="TSTARPRO-Medium"/>
                </a:rPr>
                <a:t>IS AN</a:t>
              </a:r>
              <a:r>
                <a:rPr sz="950" spc="80" dirty="0">
                  <a:latin typeface="TSTARPRO-Medium"/>
                  <a:cs typeface="TSTARPRO-Medium"/>
                </a:rPr>
                <a:t> </a:t>
              </a:r>
              <a:r>
                <a:rPr sz="950" spc="40" dirty="0">
                  <a:latin typeface="TSTARPRO-Medium"/>
                  <a:cs typeface="TSTARPRO-Medium"/>
                </a:rPr>
                <a:t>ATTITUDE</a:t>
              </a:r>
              <a:endParaRPr sz="950" dirty="0">
                <a:latin typeface="TSTARPRO-Medium"/>
                <a:cs typeface="TSTARPRO-Medium"/>
              </a:endParaRPr>
            </a:p>
          </p:txBody>
        </p:sp>
        <p:sp>
          <p:nvSpPr>
            <p:cNvPr id="21" name="object 7"/>
            <p:cNvSpPr/>
            <p:nvPr/>
          </p:nvSpPr>
          <p:spPr>
            <a:xfrm>
              <a:off x="476592" y="123478"/>
              <a:ext cx="446405" cy="0"/>
            </a:xfrm>
            <a:custGeom>
              <a:avLst/>
              <a:gdLst/>
              <a:ahLst/>
              <a:cxnLst/>
              <a:rect l="l" t="t" r="r" b="b"/>
              <a:pathLst>
                <a:path w="446405">
                  <a:moveTo>
                    <a:pt x="0" y="0"/>
                  </a:moveTo>
                  <a:lnTo>
                    <a:pt x="446151" y="0"/>
                  </a:lnTo>
                </a:path>
              </a:pathLst>
            </a:custGeom>
            <a:ln w="12052">
              <a:solidFill>
                <a:srgbClr val="25EE32"/>
              </a:solidFill>
            </a:ln>
          </p:spPr>
          <p:txBody>
            <a:bodyPr wrap="square" lIns="0" tIns="0" rIns="0" bIns="0" rtlCol="0"/>
            <a:lstStyle/>
            <a:p>
              <a:endParaRPr dirty="0"/>
            </a:p>
          </p:txBody>
        </p:sp>
      </p:grpSp>
      <p:sp>
        <p:nvSpPr>
          <p:cNvPr id="15" name="14 Pentágono"/>
          <p:cNvSpPr/>
          <p:nvPr/>
        </p:nvSpPr>
        <p:spPr>
          <a:xfrm>
            <a:off x="1331640" y="430178"/>
            <a:ext cx="1152128" cy="720080"/>
          </a:xfrm>
          <a:prstGeom prst="homePlate">
            <a:avLst/>
          </a:prstGeom>
          <a:solidFill>
            <a:srgbClr val="2CF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12 Rectángulo"/>
          <p:cNvSpPr/>
          <p:nvPr/>
        </p:nvSpPr>
        <p:spPr>
          <a:xfrm>
            <a:off x="1717720" y="267494"/>
            <a:ext cx="593432" cy="1015663"/>
          </a:xfrm>
          <a:prstGeom prst="rect">
            <a:avLst/>
          </a:prstGeom>
        </p:spPr>
        <p:txBody>
          <a:bodyPr wrap="none">
            <a:spAutoFit/>
          </a:bodyPr>
          <a:lstStyle/>
          <a:p>
            <a:r>
              <a:rPr lang="es-ES" sz="6000" dirty="0">
                <a:latin typeface="TSTAR PRO Headline" pitchFamily="50" charset="0"/>
              </a:rPr>
              <a:t>4</a:t>
            </a:r>
          </a:p>
        </p:txBody>
      </p:sp>
    </p:spTree>
  </p:cSld>
  <p:clrMapOvr>
    <a:masterClrMapping/>
  </p:clrMapOvr>
  <mc:AlternateContent xmlns:mc="http://schemas.openxmlformats.org/markup-compatibility/2006" xmlns:p14="http://schemas.microsoft.com/office/powerpoint/2010/main">
    <mc:Choice Requires="p14">
      <p:transition spd="slow" p14:dur="2000" advTm="9886"/>
    </mc:Choice>
    <mc:Fallback xmlns="">
      <p:transition spd="slow" advTm="9886"/>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9E9119-B309-459D-9B11-C4118102CD2B}"/>
              </a:ext>
            </a:extLst>
          </p:cNvPr>
          <p:cNvSpPr>
            <a:spLocks noGrp="1"/>
          </p:cNvSpPr>
          <p:nvPr>
            <p:ph type="title"/>
          </p:nvPr>
        </p:nvSpPr>
        <p:spPr/>
        <p:txBody>
          <a:bodyPr/>
          <a:lstStyle/>
          <a:p>
            <a:r>
              <a:rPr lang="en-GB" dirty="0"/>
              <a:t>Conclusions and Future Work</a:t>
            </a:r>
          </a:p>
        </p:txBody>
      </p:sp>
      <p:sp>
        <p:nvSpPr>
          <p:cNvPr id="3" name="Marcador de número de diapositiva 2">
            <a:extLst>
              <a:ext uri="{FF2B5EF4-FFF2-40B4-BE49-F238E27FC236}">
                <a16:creationId xmlns:a16="http://schemas.microsoft.com/office/drawing/2014/main" id="{6DF5014A-718E-49BC-9F15-60ABD7C931A9}"/>
              </a:ext>
            </a:extLst>
          </p:cNvPr>
          <p:cNvSpPr>
            <a:spLocks noGrp="1"/>
          </p:cNvSpPr>
          <p:nvPr>
            <p:ph type="sldNum" sz="quarter" idx="20"/>
          </p:nvPr>
        </p:nvSpPr>
        <p:spPr/>
        <p:txBody>
          <a:bodyPr/>
          <a:lstStyle/>
          <a:p>
            <a:pPr>
              <a:defRPr/>
            </a:pPr>
            <a:fld id="{573902B0-774B-DB47-85FF-5E7A4BB2BF29}" type="slidenum">
              <a:rPr lang="en-US" smtClean="0"/>
              <a:pPr>
                <a:defRPr/>
              </a:pPr>
              <a:t>24</a:t>
            </a:fld>
            <a:endParaRPr lang="en-US" dirty="0"/>
          </a:p>
        </p:txBody>
      </p:sp>
      <p:sp>
        <p:nvSpPr>
          <p:cNvPr id="5" name="CuadroTexto 4">
            <a:extLst>
              <a:ext uri="{FF2B5EF4-FFF2-40B4-BE49-F238E27FC236}">
                <a16:creationId xmlns:a16="http://schemas.microsoft.com/office/drawing/2014/main" id="{CD01FC6F-E8F3-4058-828C-085EECE5D983}"/>
              </a:ext>
            </a:extLst>
          </p:cNvPr>
          <p:cNvSpPr txBox="1"/>
          <p:nvPr/>
        </p:nvSpPr>
        <p:spPr>
          <a:xfrm>
            <a:off x="500071" y="1910318"/>
            <a:ext cx="4215944" cy="2677656"/>
          </a:xfrm>
          <a:prstGeom prst="rect">
            <a:avLst/>
          </a:prstGeom>
          <a:noFill/>
        </p:spPr>
        <p:txBody>
          <a:bodyPr wrap="square">
            <a:spAutoFit/>
          </a:bodyPr>
          <a:lstStyle/>
          <a:p>
            <a:pPr marL="285750" indent="-285750">
              <a:buFont typeface="Wingdings" panose="05000000000000000000" pitchFamily="2" charset="2"/>
              <a:buChar char="§"/>
            </a:pPr>
            <a:r>
              <a:rPr lang="en-GB" sz="1400" dirty="0">
                <a:latin typeface="TSTAR PRO" panose="02000806030000020004" pitchFamily="50" charset="0"/>
              </a:rPr>
              <a:t>Security metrics are </a:t>
            </a:r>
            <a:r>
              <a:rPr lang="en-GB" sz="1400" dirty="0">
                <a:highlight>
                  <a:srgbClr val="25EE32"/>
                </a:highlight>
                <a:latin typeface="TSTAR PRO" panose="02000806030000020004" pitchFamily="50" charset="0"/>
              </a:rPr>
              <a:t>not standardized</a:t>
            </a:r>
            <a:r>
              <a:rPr lang="en-GB" sz="1400" dirty="0">
                <a:latin typeface="TSTAR PRO" panose="02000806030000020004" pitchFamily="50" charset="0"/>
              </a:rPr>
              <a:t>.</a:t>
            </a:r>
          </a:p>
          <a:p>
            <a:pPr marL="285750" indent="-285750">
              <a:buFont typeface="Wingdings" panose="05000000000000000000" pitchFamily="2" charset="2"/>
              <a:buChar char="§"/>
            </a:pPr>
            <a:endParaRPr lang="en-GB" sz="1400" dirty="0">
              <a:latin typeface="TSTAR PRO" panose="02000806030000020004" pitchFamily="50" charset="0"/>
            </a:endParaRPr>
          </a:p>
          <a:p>
            <a:pPr marL="285750" indent="-285750">
              <a:buFont typeface="Wingdings" panose="05000000000000000000" pitchFamily="2" charset="2"/>
              <a:buChar char="§"/>
            </a:pPr>
            <a:r>
              <a:rPr lang="en-GB" sz="1400" dirty="0">
                <a:highlight>
                  <a:srgbClr val="25EE32"/>
                </a:highlight>
                <a:latin typeface="TSTAR PRO" panose="02000806030000020004" pitchFamily="50" charset="0"/>
              </a:rPr>
              <a:t>Taxonomy</a:t>
            </a:r>
            <a:r>
              <a:rPr lang="en-GB" sz="1400" dirty="0">
                <a:latin typeface="TSTAR PRO" panose="02000806030000020004" pitchFamily="50" charset="0"/>
              </a:rPr>
              <a:t> for security metrics.</a:t>
            </a:r>
          </a:p>
          <a:p>
            <a:pPr marL="285750" indent="-285750">
              <a:buFont typeface="Wingdings" panose="05000000000000000000" pitchFamily="2" charset="2"/>
              <a:buChar char="§"/>
            </a:pPr>
            <a:endParaRPr lang="en-GB" sz="1400" dirty="0">
              <a:latin typeface="TSTAR PRO" panose="02000806030000020004" pitchFamily="50" charset="0"/>
            </a:endParaRPr>
          </a:p>
          <a:p>
            <a:pPr marL="285750" indent="-285750">
              <a:buFont typeface="Wingdings" panose="05000000000000000000" pitchFamily="2" charset="2"/>
              <a:buChar char="§"/>
            </a:pPr>
            <a:r>
              <a:rPr lang="en-GB" sz="1400" dirty="0">
                <a:highlight>
                  <a:srgbClr val="25EE32"/>
                </a:highlight>
                <a:latin typeface="TSTAR PRO" panose="02000806030000020004" pitchFamily="50" charset="0"/>
              </a:rPr>
              <a:t>Conceptual mapping </a:t>
            </a:r>
            <a:r>
              <a:rPr lang="en-GB" sz="1400" dirty="0">
                <a:latin typeface="TSTAR PRO" panose="02000806030000020004" pitchFamily="50" charset="0"/>
              </a:rPr>
              <a:t>of criteria for choosing most appropriate metrics.</a:t>
            </a:r>
          </a:p>
          <a:p>
            <a:pPr marL="285750" indent="-285750">
              <a:buFont typeface="Wingdings" panose="05000000000000000000" pitchFamily="2" charset="2"/>
              <a:buChar char="§"/>
            </a:pPr>
            <a:endParaRPr lang="en-GB" sz="1400" dirty="0">
              <a:latin typeface="TSTAR PRO" panose="02000806030000020004" pitchFamily="50" charset="0"/>
            </a:endParaRPr>
          </a:p>
          <a:p>
            <a:pPr marL="285750" indent="-285750">
              <a:buFont typeface="Wingdings" panose="05000000000000000000" pitchFamily="2" charset="2"/>
              <a:buChar char="§"/>
            </a:pPr>
            <a:r>
              <a:rPr lang="en-GB" sz="1400" dirty="0">
                <a:highlight>
                  <a:srgbClr val="25EE32"/>
                </a:highlight>
                <a:latin typeface="TSTAR PRO" panose="02000806030000020004" pitchFamily="50" charset="0"/>
              </a:rPr>
              <a:t>169 security</a:t>
            </a:r>
            <a:r>
              <a:rPr lang="en-GB" sz="1400" dirty="0">
                <a:latin typeface="TSTAR PRO" panose="02000806030000020004" pitchFamily="50" charset="0"/>
              </a:rPr>
              <a:t> metrics have been identified (77.5 % SW, 0.6 % HW) applicable to ES.</a:t>
            </a:r>
          </a:p>
          <a:p>
            <a:pPr marL="285750" indent="-285750">
              <a:buFont typeface="Wingdings" panose="05000000000000000000" pitchFamily="2" charset="2"/>
              <a:buChar char="§"/>
            </a:pPr>
            <a:endParaRPr lang="en-GB" sz="1400" dirty="0">
              <a:latin typeface="TSTAR PRO" panose="02000806030000020004" pitchFamily="50" charset="0"/>
            </a:endParaRPr>
          </a:p>
          <a:p>
            <a:pPr marL="285750" indent="-285750">
              <a:buFont typeface="Wingdings" panose="05000000000000000000" pitchFamily="2" charset="2"/>
              <a:buChar char="§"/>
            </a:pPr>
            <a:r>
              <a:rPr lang="en-GB" sz="1400" dirty="0">
                <a:latin typeface="TSTAR PRO" panose="02000806030000020004" pitchFamily="50" charset="0"/>
              </a:rPr>
              <a:t>Wider adoption of </a:t>
            </a:r>
            <a:r>
              <a:rPr lang="en-GB" sz="1400" dirty="0">
                <a:highlight>
                  <a:srgbClr val="25EE32"/>
                </a:highlight>
                <a:latin typeface="TSTAR PRO" panose="02000806030000020004" pitchFamily="50" charset="0"/>
              </a:rPr>
              <a:t>software-related</a:t>
            </a:r>
            <a:r>
              <a:rPr lang="en-GB" sz="1400" dirty="0">
                <a:latin typeface="TSTAR PRO" panose="02000806030000020004" pitchFamily="50" charset="0"/>
              </a:rPr>
              <a:t> security metrics.</a:t>
            </a:r>
          </a:p>
        </p:txBody>
      </p:sp>
      <p:grpSp>
        <p:nvGrpSpPr>
          <p:cNvPr id="14" name="Grupo 13">
            <a:extLst>
              <a:ext uri="{FF2B5EF4-FFF2-40B4-BE49-F238E27FC236}">
                <a16:creationId xmlns:a16="http://schemas.microsoft.com/office/drawing/2014/main" id="{9604F8A8-40B6-4DBD-88B7-948BB9D93BF9}"/>
              </a:ext>
            </a:extLst>
          </p:cNvPr>
          <p:cNvGrpSpPr/>
          <p:nvPr/>
        </p:nvGrpSpPr>
        <p:grpSpPr>
          <a:xfrm>
            <a:off x="596558" y="1036744"/>
            <a:ext cx="585542" cy="585542"/>
            <a:chOff x="-1102203" y="2808224"/>
            <a:chExt cx="585542" cy="585542"/>
          </a:xfrm>
        </p:grpSpPr>
        <p:sp>
          <p:nvSpPr>
            <p:cNvPr id="11" name="Google Shape;187;p21">
              <a:extLst>
                <a:ext uri="{FF2B5EF4-FFF2-40B4-BE49-F238E27FC236}">
                  <a16:creationId xmlns:a16="http://schemas.microsoft.com/office/drawing/2014/main" id="{0E7D4E64-B9B8-4CE3-9896-35806881CF87}"/>
                </a:ext>
              </a:extLst>
            </p:cNvPr>
            <p:cNvSpPr/>
            <p:nvPr/>
          </p:nvSpPr>
          <p:spPr>
            <a:xfrm>
              <a:off x="-1102203" y="2808224"/>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7" name="Gráfico 6" descr="Banderín de carreras">
              <a:extLst>
                <a:ext uri="{FF2B5EF4-FFF2-40B4-BE49-F238E27FC236}">
                  <a16:creationId xmlns:a16="http://schemas.microsoft.com/office/drawing/2014/main" id="{D11F7DC5-56F0-4A92-B71A-7E3A9B6747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1427" y="2823216"/>
              <a:ext cx="555558" cy="555558"/>
            </a:xfrm>
            <a:prstGeom prst="rect">
              <a:avLst/>
            </a:prstGeom>
          </p:spPr>
        </p:pic>
      </p:grpSp>
      <p:grpSp>
        <p:nvGrpSpPr>
          <p:cNvPr id="15" name="Grupo 14">
            <a:extLst>
              <a:ext uri="{FF2B5EF4-FFF2-40B4-BE49-F238E27FC236}">
                <a16:creationId xmlns:a16="http://schemas.microsoft.com/office/drawing/2014/main" id="{15A865FF-0A49-4852-BEB3-6EEAF3B75694}"/>
              </a:ext>
            </a:extLst>
          </p:cNvPr>
          <p:cNvGrpSpPr/>
          <p:nvPr/>
        </p:nvGrpSpPr>
        <p:grpSpPr>
          <a:xfrm>
            <a:off x="4860031" y="1036744"/>
            <a:ext cx="585542" cy="585542"/>
            <a:chOff x="-1117195" y="3624446"/>
            <a:chExt cx="585542" cy="585542"/>
          </a:xfrm>
        </p:grpSpPr>
        <p:sp>
          <p:nvSpPr>
            <p:cNvPr id="12" name="Google Shape;187;p21">
              <a:extLst>
                <a:ext uri="{FF2B5EF4-FFF2-40B4-BE49-F238E27FC236}">
                  <a16:creationId xmlns:a16="http://schemas.microsoft.com/office/drawing/2014/main" id="{79EC2A61-D0E8-43B9-9DA4-A9F1F4CC1297}"/>
                </a:ext>
              </a:extLst>
            </p:cNvPr>
            <p:cNvSpPr/>
            <p:nvPr/>
          </p:nvSpPr>
          <p:spPr>
            <a:xfrm>
              <a:off x="-1117195" y="3624446"/>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9" name="Gráfico 8" descr="Huellas de zapatos">
              <a:extLst>
                <a:ext uri="{FF2B5EF4-FFF2-40B4-BE49-F238E27FC236}">
                  <a16:creationId xmlns:a16="http://schemas.microsoft.com/office/drawing/2014/main" id="{F4F6AF76-2F44-47D0-9D4D-FB4E4A4777A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2357" y="3678508"/>
              <a:ext cx="477418" cy="477418"/>
            </a:xfrm>
            <a:prstGeom prst="rect">
              <a:avLst/>
            </a:prstGeom>
          </p:spPr>
        </p:pic>
      </p:grpSp>
      <p:sp>
        <p:nvSpPr>
          <p:cNvPr id="13" name="CuadroTexto 12">
            <a:extLst>
              <a:ext uri="{FF2B5EF4-FFF2-40B4-BE49-F238E27FC236}">
                <a16:creationId xmlns:a16="http://schemas.microsoft.com/office/drawing/2014/main" id="{0138DDF1-030D-4722-88ED-DA6F5A9273C9}"/>
              </a:ext>
            </a:extLst>
          </p:cNvPr>
          <p:cNvSpPr txBox="1"/>
          <p:nvPr/>
        </p:nvSpPr>
        <p:spPr>
          <a:xfrm>
            <a:off x="4716015" y="1910318"/>
            <a:ext cx="4104457" cy="1384995"/>
          </a:xfrm>
          <a:prstGeom prst="rect">
            <a:avLst/>
          </a:prstGeom>
          <a:noFill/>
        </p:spPr>
        <p:txBody>
          <a:bodyPr wrap="square">
            <a:spAutoFit/>
          </a:bodyPr>
          <a:lstStyle/>
          <a:p>
            <a:pPr marL="285750" indent="-285750">
              <a:buFont typeface="Wingdings" panose="05000000000000000000" pitchFamily="2" charset="2"/>
              <a:buChar char="§"/>
            </a:pPr>
            <a:r>
              <a:rPr lang="en-GB" sz="1400" dirty="0">
                <a:latin typeface="TSTAR PRO" panose="02000806030000020004" pitchFamily="50" charset="0"/>
              </a:rPr>
              <a:t>A </a:t>
            </a:r>
            <a:r>
              <a:rPr lang="en-GB" sz="1400" dirty="0">
                <a:highlight>
                  <a:srgbClr val="25EE32"/>
                </a:highlight>
                <a:latin typeface="TSTAR PRO" panose="02000806030000020004" pitchFamily="50" charset="0"/>
              </a:rPr>
              <a:t>reduced set of metrics</a:t>
            </a:r>
            <a:r>
              <a:rPr lang="en-GB" sz="1400" dirty="0">
                <a:latin typeface="TSTAR PRO" panose="02000806030000020004" pitchFamily="50" charset="0"/>
              </a:rPr>
              <a:t> will be selected and applied to a real ES.</a:t>
            </a:r>
          </a:p>
          <a:p>
            <a:pPr marL="285750" indent="-285750">
              <a:buFont typeface="Wingdings" panose="05000000000000000000" pitchFamily="2" charset="2"/>
              <a:buChar char="§"/>
            </a:pPr>
            <a:endParaRPr lang="en-GB" sz="1400" dirty="0">
              <a:latin typeface="TSTAR PRO" panose="02000806030000020004" pitchFamily="50" charset="0"/>
            </a:endParaRPr>
          </a:p>
          <a:p>
            <a:pPr marL="285750" indent="-285750">
              <a:buFont typeface="Wingdings" panose="05000000000000000000" pitchFamily="2" charset="2"/>
              <a:buChar char="§"/>
            </a:pPr>
            <a:r>
              <a:rPr lang="en-GB" sz="1400" dirty="0">
                <a:latin typeface="TSTAR PRO" panose="02000806030000020004" pitchFamily="50" charset="0"/>
              </a:rPr>
              <a:t>This will be the foundation for proposing a </a:t>
            </a:r>
            <a:r>
              <a:rPr lang="en-GB" sz="1400" dirty="0">
                <a:highlight>
                  <a:srgbClr val="25EE32"/>
                </a:highlight>
                <a:latin typeface="TSTAR PRO" panose="02000806030000020004" pitchFamily="50" charset="0"/>
              </a:rPr>
              <a:t>security assessment methodology</a:t>
            </a:r>
            <a:r>
              <a:rPr lang="en-GB" sz="1400" dirty="0">
                <a:latin typeface="TSTAR PRO" panose="02000806030000020004" pitchFamily="50" charset="0"/>
              </a:rPr>
              <a:t> specifically designed for ES.</a:t>
            </a:r>
          </a:p>
        </p:txBody>
      </p:sp>
      <p:sp>
        <p:nvSpPr>
          <p:cNvPr id="16" name="CuadroTexto 15">
            <a:extLst>
              <a:ext uri="{FF2B5EF4-FFF2-40B4-BE49-F238E27FC236}">
                <a16:creationId xmlns:a16="http://schemas.microsoft.com/office/drawing/2014/main" id="{AEBEA5F7-46AB-4F71-A6D1-E509FB3C9EC6}"/>
              </a:ext>
            </a:extLst>
          </p:cNvPr>
          <p:cNvSpPr txBox="1"/>
          <p:nvPr/>
        </p:nvSpPr>
        <p:spPr>
          <a:xfrm>
            <a:off x="1192876" y="1090806"/>
            <a:ext cx="2220075" cy="523220"/>
          </a:xfrm>
          <a:prstGeom prst="rect">
            <a:avLst/>
          </a:prstGeom>
          <a:noFill/>
        </p:spPr>
        <p:txBody>
          <a:bodyPr wrap="square">
            <a:spAutoFit/>
          </a:bodyPr>
          <a:lstStyle/>
          <a:p>
            <a:pPr marL="12700">
              <a:lnSpc>
                <a:spcPct val="100000"/>
              </a:lnSpc>
              <a:spcBef>
                <a:spcPts val="95"/>
              </a:spcBef>
              <a:buClr>
                <a:srgbClr val="2CF026"/>
              </a:buClr>
            </a:pPr>
            <a:r>
              <a:rPr lang="en-GB" sz="2800" b="1" spc="-80" dirty="0">
                <a:latin typeface="TSTAR PRO" panose="02000806030000020004" pitchFamily="50" charset="0"/>
                <a:cs typeface="Trebuchet MS"/>
              </a:rPr>
              <a:t>CONCLUSIONS</a:t>
            </a:r>
            <a:endParaRPr lang="en-GB" sz="2800" b="1" dirty="0">
              <a:latin typeface="TSTAR PRO" panose="02000806030000020004" pitchFamily="50" charset="0"/>
              <a:cs typeface="Trebuchet MS"/>
            </a:endParaRPr>
          </a:p>
        </p:txBody>
      </p:sp>
      <p:sp>
        <p:nvSpPr>
          <p:cNvPr id="17" name="CuadroTexto 16">
            <a:extLst>
              <a:ext uri="{FF2B5EF4-FFF2-40B4-BE49-F238E27FC236}">
                <a16:creationId xmlns:a16="http://schemas.microsoft.com/office/drawing/2014/main" id="{6456A990-A1CC-4F5C-8DC7-62AF3717341C}"/>
              </a:ext>
            </a:extLst>
          </p:cNvPr>
          <p:cNvSpPr txBox="1"/>
          <p:nvPr/>
        </p:nvSpPr>
        <p:spPr>
          <a:xfrm>
            <a:off x="5503491" y="1089874"/>
            <a:ext cx="2220075" cy="523220"/>
          </a:xfrm>
          <a:prstGeom prst="rect">
            <a:avLst/>
          </a:prstGeom>
          <a:noFill/>
        </p:spPr>
        <p:txBody>
          <a:bodyPr wrap="square">
            <a:spAutoFit/>
          </a:bodyPr>
          <a:lstStyle/>
          <a:p>
            <a:pPr marL="12700">
              <a:lnSpc>
                <a:spcPct val="100000"/>
              </a:lnSpc>
              <a:spcBef>
                <a:spcPts val="95"/>
              </a:spcBef>
              <a:buClr>
                <a:srgbClr val="2CF026"/>
              </a:buClr>
            </a:pPr>
            <a:r>
              <a:rPr lang="en-GB" sz="2800" b="1" spc="-80" dirty="0">
                <a:latin typeface="TSTAR PRO" panose="02000806030000020004" pitchFamily="50" charset="0"/>
                <a:cs typeface="Trebuchet MS"/>
              </a:rPr>
              <a:t>FUTURE WORK</a:t>
            </a:r>
            <a:endParaRPr lang="en-GB" sz="2800" b="1" dirty="0">
              <a:latin typeface="TSTAR PRO" panose="02000806030000020004" pitchFamily="50" charset="0"/>
              <a:cs typeface="Trebuchet MS"/>
            </a:endParaRPr>
          </a:p>
        </p:txBody>
      </p:sp>
    </p:spTree>
    <p:extLst>
      <p:ext uri="{BB962C8B-B14F-4D97-AF65-F5344CB8AC3E}">
        <p14:creationId xmlns:p14="http://schemas.microsoft.com/office/powerpoint/2010/main" val="1218342049"/>
      </p:ext>
    </p:extLst>
  </p:cSld>
  <p:clrMapOvr>
    <a:masterClrMapping/>
  </p:clrMapOvr>
  <mc:AlternateContent xmlns:mc="http://schemas.openxmlformats.org/markup-compatibility/2006" xmlns:p14="http://schemas.microsoft.com/office/powerpoint/2010/main">
    <mc:Choice Requires="p14">
      <p:transition spd="slow" p14:dur="2000" advTm="51339"/>
    </mc:Choice>
    <mc:Fallback xmlns="">
      <p:transition spd="slow" advTm="51339"/>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chemeClr val="tx1"/>
                </a:solidFill>
              </a:rPr>
              <a:t>THANK YOU</a:t>
            </a:r>
          </a:p>
        </p:txBody>
      </p:sp>
      <p:pic>
        <p:nvPicPr>
          <p:cNvPr id="3" name="Imagen 2" descr="Imagen que contiene objeto, reloj, medidor&#10;&#10;Descripción generada automáticamente">
            <a:hlinkClick r:id="rId3"/>
            <a:extLst>
              <a:ext uri="{FF2B5EF4-FFF2-40B4-BE49-F238E27FC236}">
                <a16:creationId xmlns:a16="http://schemas.microsoft.com/office/drawing/2014/main" id="{055E2FF4-10EA-4A05-82EE-370AB1F347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1615" y="4505804"/>
            <a:ext cx="360718" cy="340454"/>
          </a:xfrm>
          <a:prstGeom prst="rect">
            <a:avLst/>
          </a:prstGeom>
        </p:spPr>
      </p:pic>
      <p:grpSp>
        <p:nvGrpSpPr>
          <p:cNvPr id="4" name="Grupo 3">
            <a:extLst>
              <a:ext uri="{FF2B5EF4-FFF2-40B4-BE49-F238E27FC236}">
                <a16:creationId xmlns:a16="http://schemas.microsoft.com/office/drawing/2014/main" id="{9B9DFD57-ED24-4BD9-BB3E-00724D156CD8}"/>
              </a:ext>
            </a:extLst>
          </p:cNvPr>
          <p:cNvGrpSpPr/>
          <p:nvPr/>
        </p:nvGrpSpPr>
        <p:grpSpPr>
          <a:xfrm>
            <a:off x="3781221" y="4047689"/>
            <a:ext cx="341112" cy="341112"/>
            <a:chOff x="3018299" y="3948957"/>
            <a:chExt cx="540000" cy="540000"/>
          </a:xfrm>
        </p:grpSpPr>
        <p:sp>
          <p:nvSpPr>
            <p:cNvPr id="5" name="Google Shape;187;p21">
              <a:extLst>
                <a:ext uri="{FF2B5EF4-FFF2-40B4-BE49-F238E27FC236}">
                  <a16:creationId xmlns:a16="http://schemas.microsoft.com/office/drawing/2014/main" id="{90D3BA34-B38D-4A45-944E-24BA8C15D65C}"/>
                </a:ext>
              </a:extLst>
            </p:cNvPr>
            <p:cNvSpPr/>
            <p:nvPr/>
          </p:nvSpPr>
          <p:spPr>
            <a:xfrm>
              <a:off x="3018299" y="3948957"/>
              <a:ext cx="540000" cy="540000"/>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a:p>
          </p:txBody>
        </p:sp>
        <p:pic>
          <p:nvPicPr>
            <p:cNvPr id="6" name="Gráfico 5" descr="Sobre">
              <a:extLst>
                <a:ext uri="{FF2B5EF4-FFF2-40B4-BE49-F238E27FC236}">
                  <a16:creationId xmlns:a16="http://schemas.microsoft.com/office/drawing/2014/main" id="{40FCB6B2-6F5E-4059-8E49-135F2CED0A1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46191" y="3976849"/>
              <a:ext cx="484216" cy="484216"/>
            </a:xfrm>
            <a:prstGeom prst="rect">
              <a:avLst/>
            </a:prstGeom>
          </p:spPr>
        </p:pic>
      </p:grpSp>
      <p:sp>
        <p:nvSpPr>
          <p:cNvPr id="7" name="Rectángulo 6">
            <a:extLst>
              <a:ext uri="{FF2B5EF4-FFF2-40B4-BE49-F238E27FC236}">
                <a16:creationId xmlns:a16="http://schemas.microsoft.com/office/drawing/2014/main" id="{D7C8FB8B-4AD7-4EB4-B287-F6159755AB9E}"/>
              </a:ext>
            </a:extLst>
          </p:cNvPr>
          <p:cNvSpPr/>
          <p:nvPr/>
        </p:nvSpPr>
        <p:spPr>
          <a:xfrm>
            <a:off x="4139952" y="4083918"/>
            <a:ext cx="1497526" cy="261610"/>
          </a:xfrm>
          <a:prstGeom prst="rect">
            <a:avLst/>
          </a:prstGeom>
        </p:spPr>
        <p:txBody>
          <a:bodyPr wrap="none">
            <a:spAutoFit/>
          </a:bodyPr>
          <a:lstStyle/>
          <a:p>
            <a:r>
              <a:rPr lang="en-GB" sz="1100">
                <a:solidFill>
                  <a:schemeClr val="dk1"/>
                </a:solidFill>
                <a:latin typeface="TSTAR PRO" panose="02000806030000020004" pitchFamily="50" charset="0"/>
              </a:rPr>
              <a:t>alongueira@Ikerlan.es</a:t>
            </a:r>
            <a:endParaRPr lang="en-GB" sz="1100">
              <a:latin typeface="TSTAR PRO" panose="02000806030000020004" pitchFamily="50" charset="0"/>
            </a:endParaRPr>
          </a:p>
        </p:txBody>
      </p:sp>
      <p:sp>
        <p:nvSpPr>
          <p:cNvPr id="8" name="Rectángulo 7">
            <a:extLst>
              <a:ext uri="{FF2B5EF4-FFF2-40B4-BE49-F238E27FC236}">
                <a16:creationId xmlns:a16="http://schemas.microsoft.com/office/drawing/2014/main" id="{A85FC695-AED1-47AB-B3E0-DCD80222DA60}"/>
              </a:ext>
            </a:extLst>
          </p:cNvPr>
          <p:cNvSpPr/>
          <p:nvPr/>
        </p:nvSpPr>
        <p:spPr>
          <a:xfrm>
            <a:off x="4139952" y="4545226"/>
            <a:ext cx="1638590" cy="261610"/>
          </a:xfrm>
          <a:prstGeom prst="rect">
            <a:avLst/>
          </a:prstGeom>
        </p:spPr>
        <p:txBody>
          <a:bodyPr wrap="none">
            <a:spAutoFit/>
          </a:bodyPr>
          <a:lstStyle/>
          <a:p>
            <a:pPr fontAlgn="base"/>
            <a:r>
              <a:rPr lang="en-GB" sz="1100" dirty="0">
                <a:latin typeface="TSTAR PRO" panose="02000806030000020004" pitchFamily="50" charset="0"/>
              </a:rPr>
              <a:t>Ángel Longueira Romero</a:t>
            </a:r>
            <a:endParaRPr lang="en-GB" sz="1100" dirty="0">
              <a:latin typeface="TSTAR PRO" panose="02000806030000020004" pitchFamily="50" charset="0"/>
              <a:hlinkClick r:id="rId7"/>
            </a:endParaRPr>
          </a:p>
        </p:txBody>
      </p:sp>
    </p:spTree>
  </p:cSld>
  <p:clrMapOvr>
    <a:masterClrMapping/>
  </p:clrMapOvr>
  <mc:AlternateContent xmlns:mc="http://schemas.openxmlformats.org/markup-compatibility/2006" xmlns:p14="http://schemas.microsoft.com/office/powerpoint/2010/main">
    <mc:Choice Requires="p14">
      <p:transition spd="slow" p14:dur="2000" advTm="2811"/>
    </mc:Choice>
    <mc:Fallback xmlns="">
      <p:transition spd="slow" advTm="281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4FD5968C-B6C4-45FF-85DD-441DBC3F7E2D}"/>
              </a:ext>
            </a:extLst>
          </p:cNvPr>
          <p:cNvSpPr txBox="1">
            <a:spLocks/>
          </p:cNvSpPr>
          <p:nvPr/>
        </p:nvSpPr>
        <p:spPr>
          <a:xfrm>
            <a:off x="0" y="-20538"/>
            <a:ext cx="9144000" cy="791192"/>
          </a:xfrm>
          <a:prstGeom prst="rect">
            <a:avLst/>
          </a:prstGeom>
          <a:solidFill>
            <a:schemeClr val="bg1">
              <a:lumMod val="5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latin typeface="TSTAR PRO Headline" panose="02000806030000020004" pitchFamily="50" charset="0"/>
                <a:cs typeface="Courier New" pitchFamily="49" charset="0"/>
              </a:rPr>
              <a:t>1. </a:t>
            </a:r>
            <a:r>
              <a:rPr lang="en-GB" sz="4000" b="1">
                <a:solidFill>
                  <a:schemeClr val="bg1"/>
                </a:solidFill>
                <a:latin typeface="TSTAR PRO Headline" panose="02000806030000020004" pitchFamily="50" charset="0"/>
                <a:cs typeface="Courier New" pitchFamily="49" charset="0"/>
              </a:rPr>
              <a:t>Introduction</a:t>
            </a:r>
            <a:endParaRPr lang="en-GB" sz="4000" b="1">
              <a:solidFill>
                <a:schemeClr val="bg1"/>
              </a:solidFill>
              <a:highlight>
                <a:srgbClr val="2CF026"/>
              </a:highlight>
              <a:latin typeface="TSTAR PRO Headline" panose="02000806030000020004" pitchFamily="50" charset="0"/>
              <a:cs typeface="Courier New" pitchFamily="49" charset="0"/>
            </a:endParaRPr>
          </a:p>
        </p:txBody>
      </p:sp>
      <p:sp>
        <p:nvSpPr>
          <p:cNvPr id="26" name="Título 1">
            <a:extLst>
              <a:ext uri="{FF2B5EF4-FFF2-40B4-BE49-F238E27FC236}">
                <a16:creationId xmlns:a16="http://schemas.microsoft.com/office/drawing/2014/main" id="{4FD5968C-B6C4-45FF-85DD-441DBC3F7E2D}"/>
              </a:ext>
            </a:extLst>
          </p:cNvPr>
          <p:cNvSpPr txBox="1">
            <a:spLocks/>
          </p:cNvSpPr>
          <p:nvPr/>
        </p:nvSpPr>
        <p:spPr>
          <a:xfrm>
            <a:off x="0" y="1371617"/>
            <a:ext cx="9144000" cy="791192"/>
          </a:xfrm>
          <a:prstGeom prst="rect">
            <a:avLst/>
          </a:prstGeom>
          <a:solidFill>
            <a:schemeClr val="bg1">
              <a:lumMod val="5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latin typeface="TSTAR PRO Headline" panose="02000806030000020004" pitchFamily="50" charset="0"/>
                <a:cs typeface="Courier New" pitchFamily="49" charset="0"/>
              </a:rPr>
              <a:t>2. </a:t>
            </a:r>
            <a:r>
              <a:rPr lang="en-GB" sz="4000" b="1">
                <a:solidFill>
                  <a:schemeClr val="bg1"/>
                </a:solidFill>
                <a:latin typeface="TSTAR PRO Headline" panose="02000806030000020004" pitchFamily="50" charset="0"/>
                <a:cs typeface="Courier New" pitchFamily="49" charset="0"/>
              </a:rPr>
              <a:t>Previous work</a:t>
            </a:r>
          </a:p>
        </p:txBody>
      </p:sp>
      <p:sp>
        <p:nvSpPr>
          <p:cNvPr id="27" name="Título 1">
            <a:extLst>
              <a:ext uri="{FF2B5EF4-FFF2-40B4-BE49-F238E27FC236}">
                <a16:creationId xmlns:a16="http://schemas.microsoft.com/office/drawing/2014/main" id="{4FD5968C-B6C4-45FF-85DD-441DBC3F7E2D}"/>
              </a:ext>
            </a:extLst>
          </p:cNvPr>
          <p:cNvSpPr txBox="1">
            <a:spLocks/>
          </p:cNvSpPr>
          <p:nvPr/>
        </p:nvSpPr>
        <p:spPr>
          <a:xfrm>
            <a:off x="0" y="2763772"/>
            <a:ext cx="9144000" cy="791192"/>
          </a:xfrm>
          <a:prstGeom prst="rect">
            <a:avLst/>
          </a:prstGeom>
          <a:solidFill>
            <a:schemeClr val="bg1">
              <a:lumMod val="5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latin typeface="TSTAR PRO Headline" panose="02000806030000020004" pitchFamily="50" charset="0"/>
                <a:cs typeface="Courier New" pitchFamily="49" charset="0"/>
              </a:rPr>
              <a:t>3. </a:t>
            </a:r>
            <a:r>
              <a:rPr lang="en-GB" sz="4000" b="1" dirty="0">
                <a:solidFill>
                  <a:schemeClr val="bg1"/>
                </a:solidFill>
                <a:latin typeface="TSTAR PRO Headline" panose="02000806030000020004" pitchFamily="50" charset="0"/>
                <a:cs typeface="Courier New" pitchFamily="49" charset="0"/>
              </a:rPr>
              <a:t>Contribution</a:t>
            </a:r>
          </a:p>
        </p:txBody>
      </p:sp>
      <p:sp>
        <p:nvSpPr>
          <p:cNvPr id="28" name="Título 1">
            <a:extLst>
              <a:ext uri="{FF2B5EF4-FFF2-40B4-BE49-F238E27FC236}">
                <a16:creationId xmlns:a16="http://schemas.microsoft.com/office/drawing/2014/main" id="{4FD5968C-B6C4-45FF-85DD-441DBC3F7E2D}"/>
              </a:ext>
            </a:extLst>
          </p:cNvPr>
          <p:cNvSpPr txBox="1">
            <a:spLocks/>
          </p:cNvSpPr>
          <p:nvPr/>
        </p:nvSpPr>
        <p:spPr>
          <a:xfrm>
            <a:off x="-392" y="4155926"/>
            <a:ext cx="9144000" cy="791192"/>
          </a:xfrm>
          <a:prstGeom prst="rect">
            <a:avLst/>
          </a:prstGeom>
          <a:solidFill>
            <a:schemeClr val="bg1">
              <a:lumMod val="5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latin typeface="TSTAR PRO Headline" panose="02000806030000020004" pitchFamily="50" charset="0"/>
                <a:cs typeface="Courier New" pitchFamily="49" charset="0"/>
              </a:rPr>
              <a:t>4. </a:t>
            </a:r>
            <a:r>
              <a:rPr lang="en-GB" sz="4000" b="1" dirty="0">
                <a:solidFill>
                  <a:schemeClr val="bg1"/>
                </a:solidFill>
                <a:latin typeface="TSTAR PRO Headline" panose="02000806030000020004" pitchFamily="50" charset="0"/>
                <a:cs typeface="Courier New" pitchFamily="49" charset="0"/>
              </a:rPr>
              <a:t>Conclusions and future work</a:t>
            </a:r>
          </a:p>
        </p:txBody>
      </p:sp>
    </p:spTree>
  </p:cSld>
  <p:clrMapOvr>
    <a:masterClrMapping/>
  </p:clrMapOvr>
  <p:transition advTm="2252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20"/>
          </p:nvPr>
        </p:nvSpPr>
        <p:spPr/>
        <p:txBody>
          <a:bodyPr/>
          <a:lstStyle/>
          <a:p>
            <a:pPr>
              <a:defRPr/>
            </a:pPr>
            <a:fld id="{573902B0-774B-DB47-85FF-5E7A4BB2BF29}" type="slidenum">
              <a:rPr lang="en-US" smtClean="0"/>
              <a:pPr>
                <a:defRPr/>
              </a:pPr>
              <a:t>4</a:t>
            </a:fld>
            <a:endParaRPr lang="en-US" dirty="0"/>
          </a:p>
        </p:txBody>
      </p:sp>
      <p:pic>
        <p:nvPicPr>
          <p:cNvPr id="65538" name="Picture 2" descr="https://www.grandespymes.com.ar/wp-content/uploads/2018/07/afrontar-los-problemas-como-retos.jpg"/>
          <p:cNvPicPr>
            <a:picLocks noChangeAspect="1" noChangeArrowheads="1"/>
          </p:cNvPicPr>
          <p:nvPr/>
        </p:nvPicPr>
        <p:blipFill>
          <a:blip r:embed="rId3" cstate="print">
            <a:grayscl/>
            <a:lum bright="-20000" contrast="-30000"/>
          </a:blip>
          <a:srcRect/>
          <a:stretch>
            <a:fillRect/>
          </a:stretch>
        </p:blipFill>
        <p:spPr bwMode="auto">
          <a:xfrm>
            <a:off x="0" y="0"/>
            <a:ext cx="9144000" cy="4959062"/>
          </a:xfrm>
          <a:prstGeom prst="rect">
            <a:avLst/>
          </a:prstGeom>
          <a:noFill/>
        </p:spPr>
      </p:pic>
      <p:sp>
        <p:nvSpPr>
          <p:cNvPr id="4" name="Shape 213"/>
          <p:cNvSpPr txBox="1">
            <a:spLocks/>
          </p:cNvSpPr>
          <p:nvPr/>
        </p:nvSpPr>
        <p:spPr>
          <a:xfrm>
            <a:off x="0" y="430178"/>
            <a:ext cx="9144000" cy="720000"/>
          </a:xfrm>
          <a:prstGeom prst="rect">
            <a:avLst/>
          </a:prstGeom>
          <a:solidFill>
            <a:schemeClr val="bg1">
              <a:alpha val="89000"/>
            </a:schemeClr>
          </a:solidFill>
        </p:spPr>
        <p:txBody>
          <a:bodyPr vert="horz" lIns="91440" tIns="45720" rIns="91440" bIns="45720" rtlCol="0" anchor="ctr">
            <a:noAutofit/>
          </a:bodyPr>
          <a:lstStyle>
            <a:lvl1pPr>
              <a:defRPr>
                <a:latin typeface="Impact"/>
                <a:ea typeface="Impact"/>
                <a:cs typeface="Impact"/>
                <a:sym typeface="Impact"/>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S" sz="4800" b="1" dirty="0" err="1">
                <a:latin typeface="TSTAR PRO Medium" pitchFamily="50" charset="0"/>
              </a:rPr>
              <a:t>Introduction</a:t>
            </a:r>
            <a:endParaRPr kumimoji="0" lang="es-ES" sz="4800" b="1" i="0" u="none" strike="noStrike" kern="1200" cap="none" normalizeH="0" baseline="0" noProof="0" dirty="0">
              <a:ln>
                <a:noFill/>
              </a:ln>
              <a:solidFill>
                <a:schemeClr val="tx1"/>
              </a:solidFill>
              <a:effectLst/>
              <a:uLnTx/>
              <a:uFillTx/>
              <a:latin typeface="TSTAR PRO Medium" pitchFamily="50" charset="0"/>
              <a:sym typeface="Impact"/>
            </a:endParaRPr>
          </a:p>
        </p:txBody>
      </p:sp>
      <p:sp>
        <p:nvSpPr>
          <p:cNvPr id="9" name="8 Pentágono"/>
          <p:cNvSpPr/>
          <p:nvPr/>
        </p:nvSpPr>
        <p:spPr>
          <a:xfrm>
            <a:off x="1331640" y="430178"/>
            <a:ext cx="1152128" cy="720080"/>
          </a:xfrm>
          <a:prstGeom prst="homePlate">
            <a:avLst/>
          </a:prstGeom>
          <a:solidFill>
            <a:srgbClr val="2CF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Rectángulo"/>
          <p:cNvSpPr/>
          <p:nvPr/>
        </p:nvSpPr>
        <p:spPr>
          <a:xfrm>
            <a:off x="1717720" y="267494"/>
            <a:ext cx="591829" cy="1015663"/>
          </a:xfrm>
          <a:prstGeom prst="rect">
            <a:avLst/>
          </a:prstGeom>
        </p:spPr>
        <p:txBody>
          <a:bodyPr wrap="none">
            <a:spAutoFit/>
          </a:bodyPr>
          <a:lstStyle/>
          <a:p>
            <a:r>
              <a:rPr lang="es-ES" sz="6000" dirty="0">
                <a:latin typeface="TSTAR PRO Headline" pitchFamily="50" charset="0"/>
              </a:rPr>
              <a:t>1</a:t>
            </a:r>
          </a:p>
        </p:txBody>
      </p:sp>
      <p:grpSp>
        <p:nvGrpSpPr>
          <p:cNvPr id="3" name="10 Grupo"/>
          <p:cNvGrpSpPr/>
          <p:nvPr/>
        </p:nvGrpSpPr>
        <p:grpSpPr>
          <a:xfrm>
            <a:off x="107504" y="551334"/>
            <a:ext cx="1138555" cy="479992"/>
            <a:chOff x="457200" y="123478"/>
            <a:chExt cx="1138555" cy="479992"/>
          </a:xfrm>
        </p:grpSpPr>
        <p:sp>
          <p:nvSpPr>
            <p:cNvPr id="12" name="object 2"/>
            <p:cNvSpPr txBox="1"/>
            <p:nvPr/>
          </p:nvSpPr>
          <p:spPr>
            <a:xfrm>
              <a:off x="457200" y="201515"/>
              <a:ext cx="1138555" cy="401955"/>
            </a:xfrm>
            <a:prstGeom prst="rect">
              <a:avLst/>
            </a:prstGeom>
          </p:spPr>
          <p:txBody>
            <a:bodyPr vert="horz" wrap="square" lIns="0" tIns="0" rIns="0" bIns="0" rtlCol="0">
              <a:spAutoFit/>
            </a:bodyPr>
            <a:lstStyle/>
            <a:p>
              <a:pPr marL="12700">
                <a:lnSpc>
                  <a:spcPts val="1045"/>
                </a:lnSpc>
              </a:pPr>
              <a:r>
                <a:rPr sz="950" b="1" spc="50" dirty="0">
                  <a:latin typeface="TSTAR PRO"/>
                  <a:cs typeface="TSTAR PRO"/>
                </a:rPr>
                <a:t>IKERLAN.</a:t>
              </a:r>
              <a:endParaRPr sz="950" dirty="0">
                <a:latin typeface="TSTAR PRO"/>
                <a:cs typeface="TSTAR PRO"/>
              </a:endParaRPr>
            </a:p>
            <a:p>
              <a:pPr marL="12700" marR="5080">
                <a:lnSpc>
                  <a:spcPts val="950"/>
                </a:lnSpc>
                <a:spcBef>
                  <a:spcPts val="95"/>
                </a:spcBef>
              </a:pPr>
              <a:r>
                <a:rPr sz="950" spc="35" dirty="0">
                  <a:latin typeface="TSTARPRO-Medium"/>
                  <a:cs typeface="TSTARPRO-Medium"/>
                </a:rPr>
                <a:t>WHERE </a:t>
              </a:r>
              <a:r>
                <a:rPr sz="950" spc="40" dirty="0">
                  <a:latin typeface="TSTARPRO-Medium"/>
                  <a:cs typeface="TSTARPRO-Medium"/>
                </a:rPr>
                <a:t>TECHNOLOGY  </a:t>
              </a:r>
              <a:r>
                <a:rPr sz="950" spc="20" dirty="0">
                  <a:latin typeface="TSTARPRO-Medium"/>
                  <a:cs typeface="TSTARPRO-Medium"/>
                </a:rPr>
                <a:t>IS AN</a:t>
              </a:r>
              <a:r>
                <a:rPr sz="950" spc="80" dirty="0">
                  <a:latin typeface="TSTARPRO-Medium"/>
                  <a:cs typeface="TSTARPRO-Medium"/>
                </a:rPr>
                <a:t> </a:t>
              </a:r>
              <a:r>
                <a:rPr sz="950" spc="40" dirty="0">
                  <a:latin typeface="TSTARPRO-Medium"/>
                  <a:cs typeface="TSTARPRO-Medium"/>
                </a:rPr>
                <a:t>ATTITUDE</a:t>
              </a:r>
              <a:endParaRPr sz="950" dirty="0">
                <a:latin typeface="TSTARPRO-Medium"/>
                <a:cs typeface="TSTARPRO-Medium"/>
              </a:endParaRPr>
            </a:p>
          </p:txBody>
        </p:sp>
        <p:sp>
          <p:nvSpPr>
            <p:cNvPr id="13" name="object 7"/>
            <p:cNvSpPr/>
            <p:nvPr/>
          </p:nvSpPr>
          <p:spPr>
            <a:xfrm>
              <a:off x="476592" y="123478"/>
              <a:ext cx="446405" cy="0"/>
            </a:xfrm>
            <a:custGeom>
              <a:avLst/>
              <a:gdLst/>
              <a:ahLst/>
              <a:cxnLst/>
              <a:rect l="l" t="t" r="r" b="b"/>
              <a:pathLst>
                <a:path w="446405">
                  <a:moveTo>
                    <a:pt x="0" y="0"/>
                  </a:moveTo>
                  <a:lnTo>
                    <a:pt x="446151" y="0"/>
                  </a:lnTo>
                </a:path>
              </a:pathLst>
            </a:custGeom>
            <a:ln w="12052">
              <a:solidFill>
                <a:srgbClr val="25EE32"/>
              </a:solidFill>
            </a:ln>
          </p:spPr>
          <p:txBody>
            <a:bodyPr wrap="square" lIns="0" tIns="0" rIns="0" bIns="0" rtlCol="0"/>
            <a:lstStyle/>
            <a:p>
              <a:endParaRPr dirty="0"/>
            </a:p>
          </p:txBody>
        </p:sp>
      </p:grpSp>
    </p:spTree>
  </p:cSld>
  <p:clrMapOvr>
    <a:masterClrMapping/>
  </p:clrMapOvr>
  <mc:AlternateContent xmlns:mc="http://schemas.openxmlformats.org/markup-compatibility/2006" xmlns:p14="http://schemas.microsoft.com/office/powerpoint/2010/main">
    <mc:Choice Requires="p14">
      <p:transition spd="slow" p14:dur="2000" advTm="5726"/>
    </mc:Choice>
    <mc:Fallback xmlns="">
      <p:transition spd="slow" advTm="572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0D095CDF-6302-4D6F-9439-66D04FA29D03}"/>
              </a:ext>
            </a:extLst>
          </p:cNvPr>
          <p:cNvSpPr>
            <a:spLocks noGrp="1"/>
          </p:cNvSpPr>
          <p:nvPr>
            <p:ph type="title"/>
          </p:nvPr>
        </p:nvSpPr>
        <p:spPr/>
        <p:txBody>
          <a:bodyPr/>
          <a:lstStyle/>
          <a:p>
            <a:r>
              <a:rPr lang="en-GB" dirty="0"/>
              <a:t>Introduction</a:t>
            </a:r>
          </a:p>
        </p:txBody>
      </p:sp>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5</a:t>
            </a:fld>
            <a:endParaRPr lang="en-US" dirty="0"/>
          </a:p>
        </p:txBody>
      </p:sp>
      <p:grpSp>
        <p:nvGrpSpPr>
          <p:cNvPr id="14" name="Grupo 13">
            <a:extLst>
              <a:ext uri="{FF2B5EF4-FFF2-40B4-BE49-F238E27FC236}">
                <a16:creationId xmlns:a16="http://schemas.microsoft.com/office/drawing/2014/main" id="{6A0ADEF6-5BAA-42E7-A45F-331AF066CC4C}"/>
              </a:ext>
            </a:extLst>
          </p:cNvPr>
          <p:cNvGrpSpPr/>
          <p:nvPr/>
        </p:nvGrpSpPr>
        <p:grpSpPr>
          <a:xfrm>
            <a:off x="2195736" y="1688369"/>
            <a:ext cx="314294" cy="314294"/>
            <a:chOff x="2133359" y="3293418"/>
            <a:chExt cx="540000" cy="540000"/>
          </a:xfrm>
        </p:grpSpPr>
        <p:sp>
          <p:nvSpPr>
            <p:cNvPr id="37" name="Google Shape;187;p21">
              <a:extLst>
                <a:ext uri="{FF2B5EF4-FFF2-40B4-BE49-F238E27FC236}">
                  <a16:creationId xmlns:a16="http://schemas.microsoft.com/office/drawing/2014/main" id="{192D405D-46CE-46F9-AE88-DF0B6A5C0C78}"/>
                </a:ext>
              </a:extLst>
            </p:cNvPr>
            <p:cNvSpPr/>
            <p:nvPr/>
          </p:nvSpPr>
          <p:spPr>
            <a:xfrm>
              <a:off x="2133359" y="3293418"/>
              <a:ext cx="540000" cy="540000"/>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pic>
          <p:nvPicPr>
            <p:cNvPr id="38" name="Gráfico 37" descr="Torre de telefonía">
              <a:extLst>
                <a:ext uri="{FF2B5EF4-FFF2-40B4-BE49-F238E27FC236}">
                  <a16:creationId xmlns:a16="http://schemas.microsoft.com/office/drawing/2014/main" id="{711A9851-064C-4488-8BD1-92943BAF5E3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5183" y="3322898"/>
              <a:ext cx="456352" cy="456352"/>
            </a:xfrm>
            <a:prstGeom prst="rect">
              <a:avLst/>
            </a:prstGeom>
          </p:spPr>
        </p:pic>
      </p:grpSp>
      <p:sp>
        <p:nvSpPr>
          <p:cNvPr id="60" name="object 41">
            <a:extLst>
              <a:ext uri="{FF2B5EF4-FFF2-40B4-BE49-F238E27FC236}">
                <a16:creationId xmlns:a16="http://schemas.microsoft.com/office/drawing/2014/main" id="{795F6E4B-2A11-4181-8647-858E139DAC19}"/>
              </a:ext>
            </a:extLst>
          </p:cNvPr>
          <p:cNvSpPr txBox="1"/>
          <p:nvPr/>
        </p:nvSpPr>
        <p:spPr>
          <a:xfrm>
            <a:off x="2575585" y="1747092"/>
            <a:ext cx="1533446" cy="196849"/>
          </a:xfrm>
          <a:prstGeom prst="rect">
            <a:avLst/>
          </a:prstGeom>
        </p:spPr>
        <p:txBody>
          <a:bodyPr vert="horz" wrap="square" lIns="0" tIns="12065" rIns="0" bIns="0" rtlCol="0">
            <a:spAutoFit/>
          </a:bodyPr>
          <a:lstStyle/>
          <a:p>
            <a:pPr marL="12700" algn="ctr">
              <a:lnSpc>
                <a:spcPct val="100000"/>
              </a:lnSpc>
              <a:spcBef>
                <a:spcPts val="95"/>
              </a:spcBef>
            </a:pPr>
            <a:r>
              <a:rPr lang="es-ES" sz="1200" b="1" spc="-80" dirty="0">
                <a:latin typeface="Trebuchet MS"/>
                <a:cs typeface="Trebuchet MS"/>
              </a:rPr>
              <a:t>TELECOMMUNICATIONS</a:t>
            </a:r>
            <a:endParaRPr lang="es-ES" sz="1200" b="1" dirty="0">
              <a:latin typeface="Trebuchet MS"/>
              <a:cs typeface="Trebuchet MS"/>
            </a:endParaRPr>
          </a:p>
        </p:txBody>
      </p:sp>
      <p:grpSp>
        <p:nvGrpSpPr>
          <p:cNvPr id="19" name="Grupo 18">
            <a:extLst>
              <a:ext uri="{FF2B5EF4-FFF2-40B4-BE49-F238E27FC236}">
                <a16:creationId xmlns:a16="http://schemas.microsoft.com/office/drawing/2014/main" id="{87EF0F0B-5401-4399-8689-11D4978D523C}"/>
              </a:ext>
            </a:extLst>
          </p:cNvPr>
          <p:cNvGrpSpPr/>
          <p:nvPr/>
        </p:nvGrpSpPr>
        <p:grpSpPr>
          <a:xfrm>
            <a:off x="251520" y="1921963"/>
            <a:ext cx="1624972" cy="1673536"/>
            <a:chOff x="7195266" y="1244116"/>
            <a:chExt cx="1624972" cy="1673536"/>
          </a:xfrm>
        </p:grpSpPr>
        <p:sp>
          <p:nvSpPr>
            <p:cNvPr id="4" name="Elipse 3">
              <a:extLst>
                <a:ext uri="{FF2B5EF4-FFF2-40B4-BE49-F238E27FC236}">
                  <a16:creationId xmlns:a16="http://schemas.microsoft.com/office/drawing/2014/main" id="{6E7CA261-3DCE-404C-9D0D-54ACCB25CF0B}"/>
                </a:ext>
              </a:extLst>
            </p:cNvPr>
            <p:cNvSpPr/>
            <p:nvPr/>
          </p:nvSpPr>
          <p:spPr>
            <a:xfrm>
              <a:off x="7195266" y="1292680"/>
              <a:ext cx="1624972" cy="162497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 name="Grupo 5">
              <a:extLst>
                <a:ext uri="{FF2B5EF4-FFF2-40B4-BE49-F238E27FC236}">
                  <a16:creationId xmlns:a16="http://schemas.microsoft.com/office/drawing/2014/main" id="{DDA8527C-4F21-458F-A653-F0E8543713FF}"/>
                </a:ext>
              </a:extLst>
            </p:cNvPr>
            <p:cNvGrpSpPr/>
            <p:nvPr/>
          </p:nvGrpSpPr>
          <p:grpSpPr>
            <a:xfrm>
              <a:off x="7374934" y="1472348"/>
              <a:ext cx="1265636" cy="1265636"/>
              <a:chOff x="3939182" y="3470135"/>
              <a:chExt cx="1265636" cy="1265636"/>
            </a:xfrm>
          </p:grpSpPr>
          <p:sp>
            <p:nvSpPr>
              <p:cNvPr id="24" name="Google Shape;187;p21"/>
              <p:cNvSpPr/>
              <p:nvPr/>
            </p:nvSpPr>
            <p:spPr>
              <a:xfrm>
                <a:off x="4027885" y="3566107"/>
                <a:ext cx="1082008" cy="1082008"/>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Gráfico 4">
                <a:extLst>
                  <a:ext uri="{FF2B5EF4-FFF2-40B4-BE49-F238E27FC236}">
                    <a16:creationId xmlns:a16="http://schemas.microsoft.com/office/drawing/2014/main" id="{7C5C3908-5808-425B-96E4-6D377FA9A32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39182" y="3470135"/>
                <a:ext cx="1265636" cy="1265636"/>
              </a:xfrm>
              <a:prstGeom prst="rect">
                <a:avLst/>
              </a:prstGeom>
            </p:spPr>
          </p:pic>
        </p:grpSp>
        <p:sp>
          <p:nvSpPr>
            <p:cNvPr id="65" name="Rectángulo 64">
              <a:extLst>
                <a:ext uri="{FF2B5EF4-FFF2-40B4-BE49-F238E27FC236}">
                  <a16:creationId xmlns:a16="http://schemas.microsoft.com/office/drawing/2014/main" id="{C42A0D3B-9DDD-4E0B-AF7D-2065EBAF1F21}"/>
                </a:ext>
              </a:extLst>
            </p:cNvPr>
            <p:cNvSpPr/>
            <p:nvPr/>
          </p:nvSpPr>
          <p:spPr>
            <a:xfrm>
              <a:off x="7287832" y="1244116"/>
              <a:ext cx="1440000" cy="1581048"/>
            </a:xfrm>
            <a:prstGeom prst="rect">
              <a:avLst/>
            </a:prstGeom>
            <a:noFill/>
          </p:spPr>
          <p:txBody>
            <a:bodyPr wrap="none" lIns="91440" tIns="45720" rIns="91440" bIns="45720">
              <a:prstTxWarp prst="textArchDown">
                <a:avLst>
                  <a:gd name="adj" fmla="val 2069366"/>
                </a:avLst>
              </a:prstTxWarp>
              <a:spAutoFit/>
            </a:bodyPr>
            <a:lstStyle/>
            <a:p>
              <a:pPr algn="ctr"/>
              <a:r>
                <a:rPr lang="es-ES" sz="1400" b="1" dirty="0">
                  <a:ln w="0"/>
                  <a:latin typeface="Trebuchet MS" panose="020B0603020202020204" pitchFamily="34" charset="0"/>
                </a:rPr>
                <a:t>EMBEDDED SYSTEMS</a:t>
              </a:r>
              <a:endParaRPr lang="es-ES" sz="1400" b="1" cap="none" spc="0" dirty="0">
                <a:ln w="0"/>
                <a:solidFill>
                  <a:schemeClr val="tx1"/>
                </a:solidFill>
                <a:latin typeface="Trebuchet MS" panose="020B0603020202020204" pitchFamily="34" charset="0"/>
              </a:endParaRPr>
            </a:p>
          </p:txBody>
        </p:sp>
      </p:grpSp>
      <p:sp>
        <p:nvSpPr>
          <p:cNvPr id="63" name="object 41">
            <a:extLst>
              <a:ext uri="{FF2B5EF4-FFF2-40B4-BE49-F238E27FC236}">
                <a16:creationId xmlns:a16="http://schemas.microsoft.com/office/drawing/2014/main" id="{FEB48F29-1635-43E6-AC4F-657A7D9714CA}"/>
              </a:ext>
            </a:extLst>
          </p:cNvPr>
          <p:cNvSpPr txBox="1"/>
          <p:nvPr/>
        </p:nvSpPr>
        <p:spPr>
          <a:xfrm>
            <a:off x="4344631" y="1389460"/>
            <a:ext cx="1151296" cy="196849"/>
          </a:xfrm>
          <a:prstGeom prst="rect">
            <a:avLst/>
          </a:prstGeom>
        </p:spPr>
        <p:txBody>
          <a:bodyPr vert="horz" wrap="square" lIns="0" tIns="12065" rIns="0" bIns="0" rtlCol="0">
            <a:spAutoFit/>
          </a:bodyPr>
          <a:lstStyle/>
          <a:p>
            <a:pPr marL="12700" algn="ctr">
              <a:lnSpc>
                <a:spcPct val="100000"/>
              </a:lnSpc>
              <a:spcBef>
                <a:spcPts val="95"/>
              </a:spcBef>
            </a:pPr>
            <a:r>
              <a:rPr lang="es-ES" sz="1200" b="1" spc="-80" dirty="0">
                <a:latin typeface="Trebuchet MS"/>
                <a:cs typeface="Trebuchet MS"/>
              </a:rPr>
              <a:t>TRANSPORTATION</a:t>
            </a:r>
            <a:endParaRPr sz="1200" b="1" dirty="0">
              <a:latin typeface="Trebuchet MS"/>
              <a:cs typeface="Trebuchet MS"/>
            </a:endParaRPr>
          </a:p>
        </p:txBody>
      </p:sp>
      <p:grpSp>
        <p:nvGrpSpPr>
          <p:cNvPr id="8" name="Grupo 7">
            <a:extLst>
              <a:ext uri="{FF2B5EF4-FFF2-40B4-BE49-F238E27FC236}">
                <a16:creationId xmlns:a16="http://schemas.microsoft.com/office/drawing/2014/main" id="{CF4C9701-9E76-4156-BCCC-80F1A9E3CADE}"/>
              </a:ext>
            </a:extLst>
          </p:cNvPr>
          <p:cNvGrpSpPr/>
          <p:nvPr/>
        </p:nvGrpSpPr>
        <p:grpSpPr>
          <a:xfrm>
            <a:off x="3964782" y="1330737"/>
            <a:ext cx="314294" cy="314294"/>
            <a:chOff x="2204162" y="1816433"/>
            <a:chExt cx="540000" cy="540000"/>
          </a:xfrm>
        </p:grpSpPr>
        <p:sp>
          <p:nvSpPr>
            <p:cNvPr id="29" name="Google Shape;187;p21">
              <a:extLst>
                <a:ext uri="{FF2B5EF4-FFF2-40B4-BE49-F238E27FC236}">
                  <a16:creationId xmlns:a16="http://schemas.microsoft.com/office/drawing/2014/main" id="{386FA6D5-6004-4AF6-930A-B037543F6C7F}"/>
                </a:ext>
              </a:extLst>
            </p:cNvPr>
            <p:cNvSpPr/>
            <p:nvPr/>
          </p:nvSpPr>
          <p:spPr>
            <a:xfrm>
              <a:off x="2204162" y="1816433"/>
              <a:ext cx="540000" cy="540000"/>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pic>
          <p:nvPicPr>
            <p:cNvPr id="9" name="Gráfico 8" descr="Tranvía">
              <a:extLst>
                <a:ext uri="{FF2B5EF4-FFF2-40B4-BE49-F238E27FC236}">
                  <a16:creationId xmlns:a16="http://schemas.microsoft.com/office/drawing/2014/main" id="{FA125CB7-7844-495C-8922-DC723609BDC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20538" y="1833014"/>
              <a:ext cx="492089" cy="492089"/>
            </a:xfrm>
            <a:prstGeom prst="rect">
              <a:avLst/>
            </a:prstGeom>
          </p:spPr>
        </p:pic>
      </p:grpSp>
      <p:sp>
        <p:nvSpPr>
          <p:cNvPr id="62" name="object 41">
            <a:extLst>
              <a:ext uri="{FF2B5EF4-FFF2-40B4-BE49-F238E27FC236}">
                <a16:creationId xmlns:a16="http://schemas.microsoft.com/office/drawing/2014/main" id="{E5732443-3D4D-4647-ABA0-6B9BBFAED8D9}"/>
              </a:ext>
            </a:extLst>
          </p:cNvPr>
          <p:cNvSpPr txBox="1"/>
          <p:nvPr/>
        </p:nvSpPr>
        <p:spPr>
          <a:xfrm>
            <a:off x="2647593" y="1389460"/>
            <a:ext cx="1152128" cy="196849"/>
          </a:xfrm>
          <a:prstGeom prst="rect">
            <a:avLst/>
          </a:prstGeom>
        </p:spPr>
        <p:txBody>
          <a:bodyPr vert="horz" wrap="square" lIns="0" tIns="12065" rIns="0" bIns="0" rtlCol="0">
            <a:spAutoFit/>
          </a:bodyPr>
          <a:lstStyle/>
          <a:p>
            <a:pPr marL="12700" algn="ctr">
              <a:lnSpc>
                <a:spcPct val="100000"/>
              </a:lnSpc>
              <a:spcBef>
                <a:spcPts val="95"/>
              </a:spcBef>
            </a:pPr>
            <a:r>
              <a:rPr lang="es-ES" sz="1200" b="1" spc="-80" dirty="0">
                <a:latin typeface="Trebuchet MS" panose="020B0603020202020204" pitchFamily="34" charset="0"/>
                <a:cs typeface="Trebuchet MS"/>
              </a:rPr>
              <a:t>MANUFACTURING</a:t>
            </a:r>
            <a:endParaRPr sz="1200" b="1" dirty="0">
              <a:latin typeface="Trebuchet MS" panose="020B0603020202020204" pitchFamily="34" charset="0"/>
              <a:cs typeface="Trebuchet MS"/>
            </a:endParaRPr>
          </a:p>
        </p:txBody>
      </p:sp>
      <p:grpSp>
        <p:nvGrpSpPr>
          <p:cNvPr id="7" name="Grupo 6">
            <a:extLst>
              <a:ext uri="{FF2B5EF4-FFF2-40B4-BE49-F238E27FC236}">
                <a16:creationId xmlns:a16="http://schemas.microsoft.com/office/drawing/2014/main" id="{77E7385D-14DC-4C7C-8D74-BCE858184837}"/>
              </a:ext>
            </a:extLst>
          </p:cNvPr>
          <p:cNvGrpSpPr/>
          <p:nvPr/>
        </p:nvGrpSpPr>
        <p:grpSpPr>
          <a:xfrm>
            <a:off x="2267744" y="1337961"/>
            <a:ext cx="314294" cy="299846"/>
            <a:chOff x="2232426" y="1119934"/>
            <a:chExt cx="540000" cy="515176"/>
          </a:xfrm>
        </p:grpSpPr>
        <p:sp>
          <p:nvSpPr>
            <p:cNvPr id="32" name="Google Shape;187;p21">
              <a:extLst>
                <a:ext uri="{FF2B5EF4-FFF2-40B4-BE49-F238E27FC236}">
                  <a16:creationId xmlns:a16="http://schemas.microsoft.com/office/drawing/2014/main" id="{36EF1877-9104-4199-BAD3-46DB114198B0}"/>
                </a:ext>
              </a:extLst>
            </p:cNvPr>
            <p:cNvSpPr/>
            <p:nvPr/>
          </p:nvSpPr>
          <p:spPr>
            <a:xfrm>
              <a:off x="2232426" y="1119934"/>
              <a:ext cx="540000" cy="515176"/>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pic>
          <p:nvPicPr>
            <p:cNvPr id="11" name="Gráfico 10" descr="Fábrica">
              <a:extLst>
                <a:ext uri="{FF2B5EF4-FFF2-40B4-BE49-F238E27FC236}">
                  <a16:creationId xmlns:a16="http://schemas.microsoft.com/office/drawing/2014/main" id="{0B099422-6058-40D1-8F8F-02DBFC3BB63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82597" y="1145129"/>
              <a:ext cx="439658" cy="439658"/>
            </a:xfrm>
            <a:prstGeom prst="rect">
              <a:avLst/>
            </a:prstGeom>
          </p:spPr>
        </p:pic>
      </p:grpSp>
      <p:sp>
        <p:nvSpPr>
          <p:cNvPr id="43" name="object 41"/>
          <p:cNvSpPr txBox="1"/>
          <p:nvPr/>
        </p:nvSpPr>
        <p:spPr>
          <a:xfrm>
            <a:off x="5951380" y="1389460"/>
            <a:ext cx="624758" cy="196849"/>
          </a:xfrm>
          <a:prstGeom prst="rect">
            <a:avLst/>
          </a:prstGeom>
        </p:spPr>
        <p:txBody>
          <a:bodyPr vert="horz" wrap="square" lIns="0" tIns="12065" rIns="0" bIns="0" rtlCol="0">
            <a:spAutoFit/>
          </a:bodyPr>
          <a:lstStyle/>
          <a:p>
            <a:pPr marL="12700" algn="ctr">
              <a:lnSpc>
                <a:spcPct val="100000"/>
              </a:lnSpc>
              <a:spcBef>
                <a:spcPts val="95"/>
              </a:spcBef>
            </a:pPr>
            <a:r>
              <a:rPr lang="es-ES" sz="1200" b="1" spc="-80" dirty="0">
                <a:latin typeface="Trebuchet MS"/>
                <a:cs typeface="Trebuchet MS"/>
              </a:rPr>
              <a:t>ENERGY</a:t>
            </a:r>
            <a:endParaRPr sz="1200" b="1" dirty="0">
              <a:latin typeface="Trebuchet MS"/>
              <a:cs typeface="Trebuchet MS"/>
            </a:endParaRPr>
          </a:p>
        </p:txBody>
      </p:sp>
      <p:grpSp>
        <p:nvGrpSpPr>
          <p:cNvPr id="13" name="Grupo 12">
            <a:extLst>
              <a:ext uri="{FF2B5EF4-FFF2-40B4-BE49-F238E27FC236}">
                <a16:creationId xmlns:a16="http://schemas.microsoft.com/office/drawing/2014/main" id="{EBAD0378-DD4D-40D9-B3AE-E6577B8F70FD}"/>
              </a:ext>
            </a:extLst>
          </p:cNvPr>
          <p:cNvGrpSpPr/>
          <p:nvPr/>
        </p:nvGrpSpPr>
        <p:grpSpPr>
          <a:xfrm>
            <a:off x="5571531" y="1330737"/>
            <a:ext cx="314294" cy="314294"/>
            <a:chOff x="2203948" y="2513941"/>
            <a:chExt cx="540000" cy="540000"/>
          </a:xfrm>
        </p:grpSpPr>
        <p:sp>
          <p:nvSpPr>
            <p:cNvPr id="35" name="Google Shape;187;p21">
              <a:extLst>
                <a:ext uri="{FF2B5EF4-FFF2-40B4-BE49-F238E27FC236}">
                  <a16:creationId xmlns:a16="http://schemas.microsoft.com/office/drawing/2014/main" id="{280420AF-E6C0-4A13-946E-F748BAD561B6}"/>
                </a:ext>
              </a:extLst>
            </p:cNvPr>
            <p:cNvSpPr/>
            <p:nvPr/>
          </p:nvSpPr>
          <p:spPr>
            <a:xfrm>
              <a:off x="2203948" y="2513941"/>
              <a:ext cx="540000" cy="540000"/>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pic>
          <p:nvPicPr>
            <p:cNvPr id="1028" name="Picture 4">
              <a:extLst>
                <a:ext uri="{FF2B5EF4-FFF2-40B4-BE49-F238E27FC236}">
                  <a16:creationId xmlns:a16="http://schemas.microsoft.com/office/drawing/2014/main" id="{0A1948A8-141A-4A8C-B481-8C1C9A7E4380}"/>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5094" b="95755" l="10000" r="90000">
                          <a14:foregroundMark x1="47609" y1="15189" x2="50652" y2="28679"/>
                          <a14:foregroundMark x1="50652" y1="45566" x2="50652" y2="45566"/>
                          <a14:foregroundMark x1="69783" y1="56887" x2="69783" y2="56887"/>
                          <a14:foregroundMark x1="31739" y1="54057" x2="31739" y2="54057"/>
                          <a14:foregroundMark x1="54348" y1="71981" x2="54348" y2="71981"/>
                          <a14:foregroundMark x1="50326" y1="91981" x2="50326" y2="91981"/>
                          <a14:foregroundMark x1="48370" y1="95755" x2="48370" y2="95755"/>
                          <a14:foregroundMark x1="50326" y1="5094" x2="50326" y2="5094"/>
                        </a14:backgroundRemoval>
                      </a14:imgEffect>
                    </a14:imgLayer>
                  </a14:imgProps>
                </a:ext>
                <a:ext uri="{28A0092B-C50C-407E-A947-70E740481C1C}">
                  <a14:useLocalDpi xmlns:a14="http://schemas.microsoft.com/office/drawing/2010/main" val="0"/>
                </a:ext>
              </a:extLst>
            </a:blip>
            <a:srcRect/>
            <a:stretch>
              <a:fillRect/>
            </a:stretch>
          </p:blipFill>
          <p:spPr bwMode="auto">
            <a:xfrm>
              <a:off x="2268350" y="2529029"/>
              <a:ext cx="416439" cy="4798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upo 17">
            <a:extLst>
              <a:ext uri="{FF2B5EF4-FFF2-40B4-BE49-F238E27FC236}">
                <a16:creationId xmlns:a16="http://schemas.microsoft.com/office/drawing/2014/main" id="{6F35AFA8-8C2C-48A6-9A09-DFD40B199CE0}"/>
              </a:ext>
            </a:extLst>
          </p:cNvPr>
          <p:cNvGrpSpPr/>
          <p:nvPr/>
        </p:nvGrpSpPr>
        <p:grpSpPr>
          <a:xfrm>
            <a:off x="4270090" y="3348195"/>
            <a:ext cx="313200" cy="313200"/>
            <a:chOff x="4676968" y="2392739"/>
            <a:chExt cx="540000" cy="515176"/>
          </a:xfrm>
        </p:grpSpPr>
        <p:sp>
          <p:nvSpPr>
            <p:cNvPr id="42" name="Google Shape;187;p21">
              <a:extLst>
                <a:ext uri="{FF2B5EF4-FFF2-40B4-BE49-F238E27FC236}">
                  <a16:creationId xmlns:a16="http://schemas.microsoft.com/office/drawing/2014/main" id="{9D7BCBE1-259B-43E2-9A25-B22D8DAF4A99}"/>
                </a:ext>
              </a:extLst>
            </p:cNvPr>
            <p:cNvSpPr/>
            <p:nvPr/>
          </p:nvSpPr>
          <p:spPr>
            <a:xfrm>
              <a:off x="4676968" y="2392739"/>
              <a:ext cx="540000" cy="515176"/>
            </a:xfrm>
            <a:prstGeom prst="ellipse">
              <a:avLst/>
            </a:prstGeom>
            <a:solidFill>
              <a:srgbClr val="25EE32"/>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sz="1600"/>
            </a:p>
          </p:txBody>
        </p:sp>
        <p:pic>
          <p:nvPicPr>
            <p:cNvPr id="17" name="Gráfico 16" descr="Conexiones">
              <a:extLst>
                <a:ext uri="{FF2B5EF4-FFF2-40B4-BE49-F238E27FC236}">
                  <a16:creationId xmlns:a16="http://schemas.microsoft.com/office/drawing/2014/main" id="{86068619-D4E2-4E35-AEE3-9ACA174CD7C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704196" y="2411956"/>
              <a:ext cx="476743" cy="476743"/>
            </a:xfrm>
            <a:prstGeom prst="rect">
              <a:avLst/>
            </a:prstGeom>
          </p:spPr>
        </p:pic>
      </p:grpSp>
      <p:grpSp>
        <p:nvGrpSpPr>
          <p:cNvPr id="16" name="Grupo 15">
            <a:extLst>
              <a:ext uri="{FF2B5EF4-FFF2-40B4-BE49-F238E27FC236}">
                <a16:creationId xmlns:a16="http://schemas.microsoft.com/office/drawing/2014/main" id="{DF9CE3B7-D084-40E4-8021-D54D0A47ED66}"/>
              </a:ext>
            </a:extLst>
          </p:cNvPr>
          <p:cNvGrpSpPr/>
          <p:nvPr/>
        </p:nvGrpSpPr>
        <p:grpSpPr>
          <a:xfrm>
            <a:off x="2395423" y="3343230"/>
            <a:ext cx="313200" cy="313200"/>
            <a:chOff x="4426193" y="1634371"/>
            <a:chExt cx="540000" cy="515176"/>
          </a:xfrm>
        </p:grpSpPr>
        <p:sp>
          <p:nvSpPr>
            <p:cNvPr id="45" name="Google Shape;187;p21">
              <a:extLst>
                <a:ext uri="{FF2B5EF4-FFF2-40B4-BE49-F238E27FC236}">
                  <a16:creationId xmlns:a16="http://schemas.microsoft.com/office/drawing/2014/main" id="{B378DBC5-B9FE-4191-9655-DD480AD8D59B}"/>
                </a:ext>
              </a:extLst>
            </p:cNvPr>
            <p:cNvSpPr/>
            <p:nvPr/>
          </p:nvSpPr>
          <p:spPr>
            <a:xfrm>
              <a:off x="4426193" y="1634371"/>
              <a:ext cx="540000" cy="515176"/>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pic>
          <p:nvPicPr>
            <p:cNvPr id="10" name="Gráfico 9" descr="Gráfico exponencial">
              <a:extLst>
                <a:ext uri="{FF2B5EF4-FFF2-40B4-BE49-F238E27FC236}">
                  <a16:creationId xmlns:a16="http://schemas.microsoft.com/office/drawing/2014/main" id="{A1B74437-3E14-44E6-94AC-F638CCE446C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469349" y="1662018"/>
              <a:ext cx="459883" cy="459883"/>
            </a:xfrm>
            <a:prstGeom prst="rect">
              <a:avLst/>
            </a:prstGeom>
          </p:spPr>
        </p:pic>
      </p:grpSp>
      <p:grpSp>
        <p:nvGrpSpPr>
          <p:cNvPr id="15" name="Grupo 14">
            <a:extLst>
              <a:ext uri="{FF2B5EF4-FFF2-40B4-BE49-F238E27FC236}">
                <a16:creationId xmlns:a16="http://schemas.microsoft.com/office/drawing/2014/main" id="{BF4C97BF-6C71-4C83-AF9B-DC32837621E5}"/>
              </a:ext>
            </a:extLst>
          </p:cNvPr>
          <p:cNvGrpSpPr/>
          <p:nvPr/>
        </p:nvGrpSpPr>
        <p:grpSpPr>
          <a:xfrm>
            <a:off x="2378287" y="2974683"/>
            <a:ext cx="313200" cy="313200"/>
            <a:chOff x="6226027" y="957845"/>
            <a:chExt cx="540000" cy="540000"/>
          </a:xfrm>
        </p:grpSpPr>
        <p:sp>
          <p:nvSpPr>
            <p:cNvPr id="41" name="Google Shape;187;p21">
              <a:extLst>
                <a:ext uri="{FF2B5EF4-FFF2-40B4-BE49-F238E27FC236}">
                  <a16:creationId xmlns:a16="http://schemas.microsoft.com/office/drawing/2014/main" id="{2FCFA495-9109-4FF4-B78A-406B24DD2F27}"/>
                </a:ext>
              </a:extLst>
            </p:cNvPr>
            <p:cNvSpPr/>
            <p:nvPr/>
          </p:nvSpPr>
          <p:spPr>
            <a:xfrm>
              <a:off x="6226027" y="957845"/>
              <a:ext cx="540000" cy="540000"/>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pic>
          <p:nvPicPr>
            <p:cNvPr id="21" name="Gráfico 20" descr="Documento">
              <a:extLst>
                <a:ext uri="{FF2B5EF4-FFF2-40B4-BE49-F238E27FC236}">
                  <a16:creationId xmlns:a16="http://schemas.microsoft.com/office/drawing/2014/main" id="{2B3D29A7-F294-41CD-9B6E-BDD33CC3E6BC}"/>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265444" y="999286"/>
              <a:ext cx="457119" cy="457119"/>
            </a:xfrm>
            <a:prstGeom prst="rect">
              <a:avLst/>
            </a:prstGeom>
          </p:spPr>
        </p:pic>
      </p:grpSp>
      <p:sp>
        <p:nvSpPr>
          <p:cNvPr id="50" name="object 41">
            <a:extLst>
              <a:ext uri="{FF2B5EF4-FFF2-40B4-BE49-F238E27FC236}">
                <a16:creationId xmlns:a16="http://schemas.microsoft.com/office/drawing/2014/main" id="{61DB6E54-C196-4754-AAD7-E12F12F75DCE}"/>
              </a:ext>
            </a:extLst>
          </p:cNvPr>
          <p:cNvSpPr txBox="1"/>
          <p:nvPr/>
        </p:nvSpPr>
        <p:spPr>
          <a:xfrm>
            <a:off x="2817870" y="3386017"/>
            <a:ext cx="1475111" cy="196849"/>
          </a:xfrm>
          <a:prstGeom prst="rect">
            <a:avLst/>
          </a:prstGeom>
        </p:spPr>
        <p:txBody>
          <a:bodyPr vert="horz" wrap="square" lIns="0" tIns="12065" rIns="0" bIns="0" rtlCol="0">
            <a:spAutoFit/>
          </a:bodyPr>
          <a:lstStyle/>
          <a:p>
            <a:pPr marL="12700">
              <a:lnSpc>
                <a:spcPct val="100000"/>
              </a:lnSpc>
              <a:spcBef>
                <a:spcPts val="95"/>
              </a:spcBef>
            </a:pPr>
            <a:r>
              <a:rPr lang="es-ES" sz="1200" b="1" spc="-80" dirty="0">
                <a:latin typeface="Trebuchet MS"/>
                <a:cs typeface="Trebuchet MS"/>
              </a:rPr>
              <a:t>GROWING IN NUMBER</a:t>
            </a:r>
            <a:endParaRPr lang="es-ES" sz="1200" b="1" dirty="0">
              <a:latin typeface="Trebuchet MS"/>
              <a:cs typeface="Trebuchet MS"/>
            </a:endParaRPr>
          </a:p>
        </p:txBody>
      </p:sp>
      <p:sp>
        <p:nvSpPr>
          <p:cNvPr id="51" name="object 41">
            <a:extLst>
              <a:ext uri="{FF2B5EF4-FFF2-40B4-BE49-F238E27FC236}">
                <a16:creationId xmlns:a16="http://schemas.microsoft.com/office/drawing/2014/main" id="{5B77777E-79E3-43E6-9E46-2821CC606E0F}"/>
              </a:ext>
            </a:extLst>
          </p:cNvPr>
          <p:cNvSpPr txBox="1"/>
          <p:nvPr/>
        </p:nvSpPr>
        <p:spPr>
          <a:xfrm>
            <a:off x="4695819" y="3406371"/>
            <a:ext cx="866668" cy="196849"/>
          </a:xfrm>
          <a:prstGeom prst="rect">
            <a:avLst/>
          </a:prstGeom>
        </p:spPr>
        <p:txBody>
          <a:bodyPr vert="horz" wrap="square" lIns="0" tIns="12065" rIns="0" bIns="0" rtlCol="0">
            <a:spAutoFit/>
          </a:bodyPr>
          <a:lstStyle/>
          <a:p>
            <a:pPr marL="12700">
              <a:lnSpc>
                <a:spcPct val="100000"/>
              </a:lnSpc>
              <a:spcBef>
                <a:spcPts val="95"/>
              </a:spcBef>
            </a:pPr>
            <a:r>
              <a:rPr lang="es-ES" sz="1200" b="1" spc="-80" dirty="0">
                <a:latin typeface="Trebuchet MS"/>
                <a:cs typeface="Trebuchet MS"/>
              </a:rPr>
              <a:t>CONNECTED</a:t>
            </a:r>
            <a:endParaRPr lang="es-ES" sz="1200" b="1" dirty="0">
              <a:latin typeface="Trebuchet MS"/>
              <a:cs typeface="Trebuchet MS"/>
            </a:endParaRPr>
          </a:p>
        </p:txBody>
      </p:sp>
      <p:sp>
        <p:nvSpPr>
          <p:cNvPr id="52" name="object 41">
            <a:extLst>
              <a:ext uri="{FF2B5EF4-FFF2-40B4-BE49-F238E27FC236}">
                <a16:creationId xmlns:a16="http://schemas.microsoft.com/office/drawing/2014/main" id="{E483BABF-8775-47D9-AF08-61380C8E5A08}"/>
              </a:ext>
            </a:extLst>
          </p:cNvPr>
          <p:cNvSpPr txBox="1"/>
          <p:nvPr/>
        </p:nvSpPr>
        <p:spPr>
          <a:xfrm>
            <a:off x="2817870" y="3017470"/>
            <a:ext cx="2408643" cy="196849"/>
          </a:xfrm>
          <a:prstGeom prst="rect">
            <a:avLst/>
          </a:prstGeom>
        </p:spPr>
        <p:txBody>
          <a:bodyPr vert="horz" wrap="square" lIns="0" tIns="12065" rIns="0" bIns="0" rtlCol="0">
            <a:spAutoFit/>
          </a:bodyPr>
          <a:lstStyle/>
          <a:p>
            <a:pPr marL="12700">
              <a:lnSpc>
                <a:spcPct val="100000"/>
              </a:lnSpc>
              <a:spcBef>
                <a:spcPts val="95"/>
              </a:spcBef>
            </a:pPr>
            <a:r>
              <a:rPr lang="es-ES" sz="1200" b="1" spc="-80" dirty="0">
                <a:latin typeface="Trebuchet MS"/>
                <a:cs typeface="Trebuchet MS"/>
              </a:rPr>
              <a:t>CRITICAL INFORMATION AND SERVICES</a:t>
            </a:r>
            <a:endParaRPr lang="es-ES" sz="1200" b="1" dirty="0">
              <a:latin typeface="Trebuchet MS"/>
              <a:cs typeface="Trebuchet MS"/>
            </a:endParaRPr>
          </a:p>
        </p:txBody>
      </p:sp>
      <p:sp>
        <p:nvSpPr>
          <p:cNvPr id="56" name="Rectángulo 55">
            <a:extLst>
              <a:ext uri="{FF2B5EF4-FFF2-40B4-BE49-F238E27FC236}">
                <a16:creationId xmlns:a16="http://schemas.microsoft.com/office/drawing/2014/main" id="{E91199B8-58D0-4B4A-A13A-AD9FED5C2A2F}"/>
              </a:ext>
            </a:extLst>
          </p:cNvPr>
          <p:cNvSpPr/>
          <p:nvPr/>
        </p:nvSpPr>
        <p:spPr>
          <a:xfrm>
            <a:off x="1876492" y="966536"/>
            <a:ext cx="4802021" cy="369332"/>
          </a:xfrm>
          <a:prstGeom prst="rect">
            <a:avLst/>
          </a:prstGeom>
        </p:spPr>
        <p:txBody>
          <a:bodyPr wrap="square">
            <a:spAutoFit/>
          </a:bodyPr>
          <a:lstStyle/>
          <a:p>
            <a:pPr>
              <a:buClr>
                <a:schemeClr val="tx2"/>
              </a:buClr>
            </a:pPr>
            <a:r>
              <a:rPr lang="en-US" b="1" dirty="0">
                <a:latin typeface="TSTAR PRO" panose="02000806030000020004" pitchFamily="50" charset="0"/>
                <a:ea typeface="Roboto Condensed" pitchFamily="2" charset="0"/>
                <a:sym typeface="Wingdings"/>
              </a:rPr>
              <a:t>They are the driving force of the industry today</a:t>
            </a:r>
            <a:endParaRPr lang="en-US" b="1" dirty="0">
              <a:latin typeface="TSTAR PRO" panose="02000806030000020004" pitchFamily="50" charset="0"/>
              <a:ea typeface="Roboto Condensed" pitchFamily="2" charset="0"/>
            </a:endParaRPr>
          </a:p>
        </p:txBody>
      </p:sp>
      <p:sp>
        <p:nvSpPr>
          <p:cNvPr id="64" name="Rectángulo 63">
            <a:extLst>
              <a:ext uri="{FF2B5EF4-FFF2-40B4-BE49-F238E27FC236}">
                <a16:creationId xmlns:a16="http://schemas.microsoft.com/office/drawing/2014/main" id="{001BBEA5-C311-4AFC-B9FB-7869C3A09E04}"/>
              </a:ext>
            </a:extLst>
          </p:cNvPr>
          <p:cNvSpPr/>
          <p:nvPr/>
        </p:nvSpPr>
        <p:spPr>
          <a:xfrm>
            <a:off x="2315635" y="2599273"/>
            <a:ext cx="4607566" cy="369332"/>
          </a:xfrm>
          <a:prstGeom prst="rect">
            <a:avLst/>
          </a:prstGeom>
        </p:spPr>
        <p:txBody>
          <a:bodyPr wrap="square">
            <a:spAutoFit/>
          </a:bodyPr>
          <a:lstStyle/>
          <a:p>
            <a:pPr>
              <a:buClr>
                <a:schemeClr val="tx2"/>
              </a:buClr>
            </a:pPr>
            <a:r>
              <a:rPr lang="en-US" b="1" dirty="0">
                <a:latin typeface="TSTAR PRO" panose="02000806030000020004" pitchFamily="50" charset="0"/>
                <a:ea typeface="Roboto Condensed" pitchFamily="2" charset="0"/>
                <a:sym typeface="Wingdings"/>
              </a:rPr>
              <a:t>They perform all kinds of critical operations</a:t>
            </a:r>
            <a:endParaRPr lang="en-US" b="1" dirty="0">
              <a:latin typeface="TSTAR PRO" panose="02000806030000020004" pitchFamily="50" charset="0"/>
              <a:ea typeface="Roboto Condensed" pitchFamily="2" charset="0"/>
            </a:endParaRPr>
          </a:p>
        </p:txBody>
      </p:sp>
      <p:sp>
        <p:nvSpPr>
          <p:cNvPr id="61" name="object 41">
            <a:extLst>
              <a:ext uri="{FF2B5EF4-FFF2-40B4-BE49-F238E27FC236}">
                <a16:creationId xmlns:a16="http://schemas.microsoft.com/office/drawing/2014/main" id="{E44B259B-83C0-429B-A073-214510DCBEA3}"/>
              </a:ext>
            </a:extLst>
          </p:cNvPr>
          <p:cNvSpPr txBox="1"/>
          <p:nvPr/>
        </p:nvSpPr>
        <p:spPr>
          <a:xfrm>
            <a:off x="4579552" y="1747092"/>
            <a:ext cx="921810" cy="196849"/>
          </a:xfrm>
          <a:prstGeom prst="rect">
            <a:avLst/>
          </a:prstGeom>
        </p:spPr>
        <p:txBody>
          <a:bodyPr vert="horz" wrap="square" lIns="0" tIns="12065" rIns="0" bIns="0" rtlCol="0">
            <a:spAutoFit/>
          </a:bodyPr>
          <a:lstStyle/>
          <a:p>
            <a:pPr marL="12700" algn="ctr">
              <a:lnSpc>
                <a:spcPct val="100000"/>
              </a:lnSpc>
              <a:spcBef>
                <a:spcPts val="95"/>
              </a:spcBef>
            </a:pPr>
            <a:r>
              <a:rPr lang="es-ES" sz="1200" b="1" spc="-80" dirty="0">
                <a:latin typeface="Trebuchet MS"/>
                <a:cs typeface="Trebuchet MS"/>
              </a:rPr>
              <a:t>HEALTHCARE</a:t>
            </a:r>
            <a:endParaRPr sz="1200" b="1" dirty="0">
              <a:latin typeface="Trebuchet MS"/>
              <a:cs typeface="Trebuchet MS"/>
            </a:endParaRPr>
          </a:p>
        </p:txBody>
      </p:sp>
      <p:grpSp>
        <p:nvGrpSpPr>
          <p:cNvPr id="81" name="Grupo 80">
            <a:extLst>
              <a:ext uri="{FF2B5EF4-FFF2-40B4-BE49-F238E27FC236}">
                <a16:creationId xmlns:a16="http://schemas.microsoft.com/office/drawing/2014/main" id="{47A16EB7-B6D2-449A-A75C-005AF9543F75}"/>
              </a:ext>
            </a:extLst>
          </p:cNvPr>
          <p:cNvGrpSpPr/>
          <p:nvPr/>
        </p:nvGrpSpPr>
        <p:grpSpPr>
          <a:xfrm>
            <a:off x="5551787" y="1688369"/>
            <a:ext cx="314294" cy="314294"/>
            <a:chOff x="7452510" y="2819307"/>
            <a:chExt cx="314294" cy="314294"/>
          </a:xfrm>
        </p:grpSpPr>
        <p:sp>
          <p:nvSpPr>
            <p:cNvPr id="83" name="Google Shape;187;p21">
              <a:extLst>
                <a:ext uri="{FF2B5EF4-FFF2-40B4-BE49-F238E27FC236}">
                  <a16:creationId xmlns:a16="http://schemas.microsoft.com/office/drawing/2014/main" id="{F702456C-5144-46D7-9C85-576AB643E09C}"/>
                </a:ext>
              </a:extLst>
            </p:cNvPr>
            <p:cNvSpPr/>
            <p:nvPr/>
          </p:nvSpPr>
          <p:spPr>
            <a:xfrm>
              <a:off x="7452510" y="2819307"/>
              <a:ext cx="314294" cy="314294"/>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pic>
          <p:nvPicPr>
            <p:cNvPr id="78" name="Gráfico 77" descr="Soldado">
              <a:extLst>
                <a:ext uri="{FF2B5EF4-FFF2-40B4-BE49-F238E27FC236}">
                  <a16:creationId xmlns:a16="http://schemas.microsoft.com/office/drawing/2014/main" id="{08BD0934-3079-43F9-B69E-072A0FF2D2FF}"/>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472857" y="2839654"/>
              <a:ext cx="273600" cy="273600"/>
            </a:xfrm>
            <a:prstGeom prst="rect">
              <a:avLst/>
            </a:prstGeom>
          </p:spPr>
        </p:pic>
      </p:grpSp>
      <p:sp>
        <p:nvSpPr>
          <p:cNvPr id="86" name="object 41">
            <a:extLst>
              <a:ext uri="{FF2B5EF4-FFF2-40B4-BE49-F238E27FC236}">
                <a16:creationId xmlns:a16="http://schemas.microsoft.com/office/drawing/2014/main" id="{026E2D37-F1A6-4ED5-9AB8-E63029E3611B}"/>
              </a:ext>
            </a:extLst>
          </p:cNvPr>
          <p:cNvSpPr txBox="1"/>
          <p:nvPr/>
        </p:nvSpPr>
        <p:spPr>
          <a:xfrm>
            <a:off x="5931636" y="1747092"/>
            <a:ext cx="624758" cy="196849"/>
          </a:xfrm>
          <a:prstGeom prst="rect">
            <a:avLst/>
          </a:prstGeom>
        </p:spPr>
        <p:txBody>
          <a:bodyPr vert="horz" wrap="square" lIns="0" tIns="12065" rIns="0" bIns="0" rtlCol="0">
            <a:spAutoFit/>
          </a:bodyPr>
          <a:lstStyle/>
          <a:p>
            <a:pPr marL="12700" algn="ctr">
              <a:lnSpc>
                <a:spcPct val="100000"/>
              </a:lnSpc>
              <a:spcBef>
                <a:spcPts val="95"/>
              </a:spcBef>
            </a:pPr>
            <a:r>
              <a:rPr lang="es-ES" sz="1200" b="1" spc="-80" dirty="0">
                <a:latin typeface="Trebuchet MS"/>
                <a:cs typeface="Trebuchet MS"/>
              </a:rPr>
              <a:t>DEFENCE</a:t>
            </a:r>
            <a:endParaRPr sz="1200" b="1" dirty="0">
              <a:latin typeface="Trebuchet MS"/>
              <a:cs typeface="Trebuchet MS"/>
            </a:endParaRPr>
          </a:p>
        </p:txBody>
      </p:sp>
      <p:sp>
        <p:nvSpPr>
          <p:cNvPr id="90" name="CuadroTexto 89">
            <a:extLst>
              <a:ext uri="{FF2B5EF4-FFF2-40B4-BE49-F238E27FC236}">
                <a16:creationId xmlns:a16="http://schemas.microsoft.com/office/drawing/2014/main" id="{307A68D8-0AC0-4F5F-8EEE-3508A9AA6296}"/>
              </a:ext>
            </a:extLst>
          </p:cNvPr>
          <p:cNvSpPr txBox="1"/>
          <p:nvPr/>
        </p:nvSpPr>
        <p:spPr>
          <a:xfrm>
            <a:off x="1784086" y="4123924"/>
            <a:ext cx="5763588" cy="369332"/>
          </a:xfrm>
          <a:prstGeom prst="rect">
            <a:avLst/>
          </a:prstGeom>
          <a:noFill/>
        </p:spPr>
        <p:txBody>
          <a:bodyPr wrap="square">
            <a:spAutoFit/>
          </a:bodyPr>
          <a:lstStyle/>
          <a:p>
            <a:r>
              <a:rPr lang="en-US" b="1" dirty="0">
                <a:latin typeface="TSTAR PRO" panose="02000806030000020004" pitchFamily="50" charset="0"/>
                <a:ea typeface="Roboto Condensed" pitchFamily="2" charset="0"/>
                <a:sym typeface="Wingdings"/>
              </a:rPr>
              <a:t>There is an increasing number of security threats over ES</a:t>
            </a:r>
          </a:p>
        </p:txBody>
      </p:sp>
      <p:grpSp>
        <p:nvGrpSpPr>
          <p:cNvPr id="89" name="Grupo 88">
            <a:extLst>
              <a:ext uri="{FF2B5EF4-FFF2-40B4-BE49-F238E27FC236}">
                <a16:creationId xmlns:a16="http://schemas.microsoft.com/office/drawing/2014/main" id="{85FC31F0-8596-4F5F-BFD6-13F039143019}"/>
              </a:ext>
            </a:extLst>
          </p:cNvPr>
          <p:cNvGrpSpPr/>
          <p:nvPr/>
        </p:nvGrpSpPr>
        <p:grpSpPr>
          <a:xfrm>
            <a:off x="4199703" y="1688369"/>
            <a:ext cx="314294" cy="314294"/>
            <a:chOff x="6917776" y="2242210"/>
            <a:chExt cx="314294" cy="314294"/>
          </a:xfrm>
        </p:grpSpPr>
        <p:sp>
          <p:nvSpPr>
            <p:cNvPr id="55" name="Google Shape;187;p21">
              <a:extLst>
                <a:ext uri="{FF2B5EF4-FFF2-40B4-BE49-F238E27FC236}">
                  <a16:creationId xmlns:a16="http://schemas.microsoft.com/office/drawing/2014/main" id="{06914380-5AE4-47D3-9005-FCC21B5DB90D}"/>
                </a:ext>
              </a:extLst>
            </p:cNvPr>
            <p:cNvSpPr/>
            <p:nvPr/>
          </p:nvSpPr>
          <p:spPr>
            <a:xfrm>
              <a:off x="6917776" y="2242210"/>
              <a:ext cx="314294" cy="314294"/>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44" name="Gráfico 30" descr="Corazón con pulso">
              <a:extLst>
                <a:ext uri="{FF2B5EF4-FFF2-40B4-BE49-F238E27FC236}">
                  <a16:creationId xmlns:a16="http://schemas.microsoft.com/office/drawing/2014/main" id="{D09695B3-9092-485B-940E-F658200D051E}"/>
                </a:ext>
              </a:extLst>
            </p:cNvPr>
            <p:cNvSpPr/>
            <p:nvPr/>
          </p:nvSpPr>
          <p:spPr>
            <a:xfrm>
              <a:off x="6956123" y="2280557"/>
              <a:ext cx="237600" cy="237600"/>
            </a:xfrm>
            <a:custGeom>
              <a:avLst/>
              <a:gdLst>
                <a:gd name="connsiteX0" fmla="*/ 325917 w 647074"/>
                <a:gd name="connsiteY0" fmla="*/ 611677 h 613772"/>
                <a:gd name="connsiteX1" fmla="*/ 445265 w 647074"/>
                <a:gd name="connsiteY1" fmla="*/ 505854 h 613772"/>
                <a:gd name="connsiteX2" fmla="*/ 589378 w 647074"/>
                <a:gd name="connsiteY2" fmla="*/ 331928 h 613772"/>
                <a:gd name="connsiteX3" fmla="*/ 638813 w 647074"/>
                <a:gd name="connsiteY3" fmla="*/ 118187 h 613772"/>
                <a:gd name="connsiteX4" fmla="*/ 497557 w 647074"/>
                <a:gd name="connsiteY4" fmla="*/ 648 h 613772"/>
                <a:gd name="connsiteX5" fmla="*/ 323250 w 647074"/>
                <a:gd name="connsiteY5" fmla="*/ 127902 h 613772"/>
                <a:gd name="connsiteX6" fmla="*/ 169040 w 647074"/>
                <a:gd name="connsiteY6" fmla="*/ 267 h 613772"/>
                <a:gd name="connsiteX7" fmla="*/ 15878 w 647074"/>
                <a:gd name="connsiteY7" fmla="*/ 98565 h 613772"/>
                <a:gd name="connsiteX8" fmla="*/ 46167 w 647074"/>
                <a:gd name="connsiteY8" fmla="*/ 313640 h 613772"/>
                <a:gd name="connsiteX9" fmla="*/ 188471 w 647074"/>
                <a:gd name="connsiteY9" fmla="*/ 493091 h 613772"/>
                <a:gd name="connsiteX10" fmla="*/ 323250 w 647074"/>
                <a:gd name="connsiteY10" fmla="*/ 613773 h 613772"/>
                <a:gd name="connsiteX11" fmla="*/ 170850 w 647074"/>
                <a:gd name="connsiteY11" fmla="*/ 287827 h 613772"/>
                <a:gd name="connsiteX12" fmla="*/ 199425 w 647074"/>
                <a:gd name="connsiteY12" fmla="*/ 202102 h 613772"/>
                <a:gd name="connsiteX13" fmla="*/ 216379 w 647074"/>
                <a:gd name="connsiteY13" fmla="*/ 151143 h 613772"/>
                <a:gd name="connsiteX14" fmla="*/ 245811 w 647074"/>
                <a:gd name="connsiteY14" fmla="*/ 127807 h 613772"/>
                <a:gd name="connsiteX15" fmla="*/ 259432 w 647074"/>
                <a:gd name="connsiteY15" fmla="*/ 153906 h 613772"/>
                <a:gd name="connsiteX16" fmla="*/ 267338 w 647074"/>
                <a:gd name="connsiteY16" fmla="*/ 196101 h 613772"/>
                <a:gd name="connsiteX17" fmla="*/ 290198 w 647074"/>
                <a:gd name="connsiteY17" fmla="*/ 318021 h 613772"/>
                <a:gd name="connsiteX18" fmla="*/ 305343 w 647074"/>
                <a:gd name="connsiteY18" fmla="*/ 398984 h 613772"/>
                <a:gd name="connsiteX19" fmla="*/ 360588 w 647074"/>
                <a:gd name="connsiteY19" fmla="*/ 252870 h 613772"/>
                <a:gd name="connsiteX20" fmla="*/ 372780 w 647074"/>
                <a:gd name="connsiteY20" fmla="*/ 220676 h 613772"/>
                <a:gd name="connsiteX21" fmla="*/ 391830 w 647074"/>
                <a:gd name="connsiteY21" fmla="*/ 200578 h 613772"/>
                <a:gd name="connsiteX22" fmla="*/ 414785 w 647074"/>
                <a:gd name="connsiteY22" fmla="*/ 223438 h 613772"/>
                <a:gd name="connsiteX23" fmla="*/ 426501 w 647074"/>
                <a:gd name="connsiteY23" fmla="*/ 263634 h 613772"/>
                <a:gd name="connsiteX24" fmla="*/ 449742 w 647074"/>
                <a:gd name="connsiteY24" fmla="*/ 343548 h 613772"/>
                <a:gd name="connsiteX25" fmla="*/ 472697 w 647074"/>
                <a:gd name="connsiteY25" fmla="*/ 318307 h 613772"/>
                <a:gd name="connsiteX26" fmla="*/ 497367 w 647074"/>
                <a:gd name="connsiteY26" fmla="*/ 291828 h 613772"/>
                <a:gd name="connsiteX27" fmla="*/ 535467 w 647074"/>
                <a:gd name="connsiteY27" fmla="*/ 288208 h 613772"/>
                <a:gd name="connsiteX28" fmla="*/ 570900 w 647074"/>
                <a:gd name="connsiteY28" fmla="*/ 288208 h 613772"/>
                <a:gd name="connsiteX29" fmla="*/ 547563 w 647074"/>
                <a:gd name="connsiteY29" fmla="*/ 326308 h 613772"/>
                <a:gd name="connsiteX30" fmla="*/ 516607 w 647074"/>
                <a:gd name="connsiteY30" fmla="*/ 326308 h 613772"/>
                <a:gd name="connsiteX31" fmla="*/ 455361 w 647074"/>
                <a:gd name="connsiteY31" fmla="*/ 393745 h 613772"/>
                <a:gd name="connsiteX32" fmla="*/ 428527 w 647074"/>
                <a:gd name="connsiteY32" fmla="*/ 396129 h 613772"/>
                <a:gd name="connsiteX33" fmla="*/ 424500 w 647074"/>
                <a:gd name="connsiteY33" fmla="*/ 391459 h 613772"/>
                <a:gd name="connsiteX34" fmla="*/ 420024 w 647074"/>
                <a:gd name="connsiteY34" fmla="*/ 378505 h 613772"/>
                <a:gd name="connsiteX35" fmla="*/ 404117 w 647074"/>
                <a:gd name="connsiteY35" fmla="*/ 324117 h 613772"/>
                <a:gd name="connsiteX36" fmla="*/ 391163 w 647074"/>
                <a:gd name="connsiteY36" fmla="*/ 279540 h 613772"/>
                <a:gd name="connsiteX37" fmla="*/ 318487 w 647074"/>
                <a:gd name="connsiteY37" fmla="*/ 471660 h 613772"/>
                <a:gd name="connsiteX38" fmla="*/ 309819 w 647074"/>
                <a:gd name="connsiteY38" fmla="*/ 484804 h 613772"/>
                <a:gd name="connsiteX39" fmla="*/ 283331 w 647074"/>
                <a:gd name="connsiteY39" fmla="*/ 479888 h 613772"/>
                <a:gd name="connsiteX40" fmla="*/ 280292 w 647074"/>
                <a:gd name="connsiteY40" fmla="*/ 472517 h 613772"/>
                <a:gd name="connsiteX41" fmla="*/ 275244 w 647074"/>
                <a:gd name="connsiteY41" fmla="*/ 445847 h 613772"/>
                <a:gd name="connsiteX42" fmla="*/ 251145 w 647074"/>
                <a:gd name="connsiteY42" fmla="*/ 317259 h 613772"/>
                <a:gd name="connsiteX43" fmla="*/ 233143 w 647074"/>
                <a:gd name="connsiteY43" fmla="*/ 221152 h 613772"/>
                <a:gd name="connsiteX44" fmla="*/ 206283 w 647074"/>
                <a:gd name="connsiteY44" fmla="*/ 301829 h 613772"/>
                <a:gd name="connsiteX45" fmla="*/ 183518 w 647074"/>
                <a:gd name="connsiteY45" fmla="*/ 326308 h 613772"/>
                <a:gd name="connsiteX46" fmla="*/ 141513 w 647074"/>
                <a:gd name="connsiteY46" fmla="*/ 326308 h 613772"/>
                <a:gd name="connsiteX47" fmla="*/ 98650 w 647074"/>
                <a:gd name="connsiteY47" fmla="*/ 326308 h 613772"/>
                <a:gd name="connsiteX48" fmla="*/ 75314 w 647074"/>
                <a:gd name="connsiteY48" fmla="*/ 288208 h 61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47074" h="613772">
                  <a:moveTo>
                    <a:pt x="325917" y="611677"/>
                  </a:moveTo>
                  <a:cubicBezTo>
                    <a:pt x="367682" y="578705"/>
                    <a:pt x="407530" y="543373"/>
                    <a:pt x="445265" y="505854"/>
                  </a:cubicBezTo>
                  <a:cubicBezTo>
                    <a:pt x="499966" y="453739"/>
                    <a:pt x="548337" y="395362"/>
                    <a:pt x="589378" y="331928"/>
                  </a:cubicBezTo>
                  <a:cubicBezTo>
                    <a:pt x="627478" y="270587"/>
                    <a:pt x="663864" y="190958"/>
                    <a:pt x="638813" y="118187"/>
                  </a:cubicBezTo>
                  <a:cubicBezTo>
                    <a:pt x="618525" y="57989"/>
                    <a:pt x="562232" y="6840"/>
                    <a:pt x="497557" y="648"/>
                  </a:cubicBezTo>
                  <a:cubicBezTo>
                    <a:pt x="415833" y="-7448"/>
                    <a:pt x="356682" y="61704"/>
                    <a:pt x="323250" y="127902"/>
                  </a:cubicBezTo>
                  <a:cubicBezTo>
                    <a:pt x="292674" y="67323"/>
                    <a:pt x="242097" y="4839"/>
                    <a:pt x="169040" y="267"/>
                  </a:cubicBezTo>
                  <a:cubicBezTo>
                    <a:pt x="104175" y="-3733"/>
                    <a:pt x="43786" y="41892"/>
                    <a:pt x="15878" y="98565"/>
                  </a:cubicBezTo>
                  <a:cubicBezTo>
                    <a:pt x="-19079" y="169717"/>
                    <a:pt x="9401" y="249727"/>
                    <a:pt x="46167" y="313640"/>
                  </a:cubicBezTo>
                  <a:cubicBezTo>
                    <a:pt x="84267" y="380315"/>
                    <a:pt x="134940" y="438894"/>
                    <a:pt x="188471" y="493091"/>
                  </a:cubicBezTo>
                  <a:cubicBezTo>
                    <a:pt x="230670" y="536264"/>
                    <a:pt x="275695" y="576580"/>
                    <a:pt x="323250" y="613773"/>
                  </a:cubicBezTo>
                  <a:close/>
                  <a:moveTo>
                    <a:pt x="170850" y="287827"/>
                  </a:moveTo>
                  <a:lnTo>
                    <a:pt x="199425" y="202102"/>
                  </a:lnTo>
                  <a:lnTo>
                    <a:pt x="216379" y="151143"/>
                  </a:lnTo>
                  <a:cubicBezTo>
                    <a:pt x="220761" y="137904"/>
                    <a:pt x="227523" y="120187"/>
                    <a:pt x="245811" y="127807"/>
                  </a:cubicBezTo>
                  <a:cubicBezTo>
                    <a:pt x="256860" y="132474"/>
                    <a:pt x="257527" y="143904"/>
                    <a:pt x="259432" y="153906"/>
                  </a:cubicBezTo>
                  <a:lnTo>
                    <a:pt x="267338" y="196101"/>
                  </a:lnTo>
                  <a:lnTo>
                    <a:pt x="290198" y="318021"/>
                  </a:lnTo>
                  <a:lnTo>
                    <a:pt x="305343" y="398984"/>
                  </a:lnTo>
                  <a:lnTo>
                    <a:pt x="360588" y="252870"/>
                  </a:lnTo>
                  <a:lnTo>
                    <a:pt x="372780" y="220676"/>
                  </a:lnTo>
                  <a:cubicBezTo>
                    <a:pt x="376304" y="211151"/>
                    <a:pt x="379923" y="201626"/>
                    <a:pt x="391830" y="200578"/>
                  </a:cubicBezTo>
                  <a:cubicBezTo>
                    <a:pt x="406974" y="199054"/>
                    <a:pt x="411451" y="212008"/>
                    <a:pt x="414785" y="223438"/>
                  </a:cubicBezTo>
                  <a:lnTo>
                    <a:pt x="426501" y="263634"/>
                  </a:lnTo>
                  <a:lnTo>
                    <a:pt x="449742" y="343548"/>
                  </a:lnTo>
                  <a:lnTo>
                    <a:pt x="472697" y="318307"/>
                  </a:lnTo>
                  <a:cubicBezTo>
                    <a:pt x="480040" y="308699"/>
                    <a:pt x="488302" y="299831"/>
                    <a:pt x="497367" y="291828"/>
                  </a:cubicBezTo>
                  <a:cubicBezTo>
                    <a:pt x="506892" y="285160"/>
                    <a:pt x="524513" y="288208"/>
                    <a:pt x="535467" y="288208"/>
                  </a:cubicBezTo>
                  <a:lnTo>
                    <a:pt x="570900" y="288208"/>
                  </a:lnTo>
                  <a:cubicBezTo>
                    <a:pt x="563851" y="300876"/>
                    <a:pt x="556041" y="313640"/>
                    <a:pt x="547563" y="326308"/>
                  </a:cubicBezTo>
                  <a:lnTo>
                    <a:pt x="516607" y="326308"/>
                  </a:lnTo>
                  <a:cubicBezTo>
                    <a:pt x="496319" y="348692"/>
                    <a:pt x="476888" y="372504"/>
                    <a:pt x="455361" y="393745"/>
                  </a:cubicBezTo>
                  <a:cubicBezTo>
                    <a:pt x="448609" y="401814"/>
                    <a:pt x="436595" y="402882"/>
                    <a:pt x="428527" y="396129"/>
                  </a:cubicBezTo>
                  <a:cubicBezTo>
                    <a:pt x="426940" y="394802"/>
                    <a:pt x="425580" y="393224"/>
                    <a:pt x="424500" y="391459"/>
                  </a:cubicBezTo>
                  <a:cubicBezTo>
                    <a:pt x="422431" y="387363"/>
                    <a:pt x="420925" y="383006"/>
                    <a:pt x="420024" y="378505"/>
                  </a:cubicBezTo>
                  <a:lnTo>
                    <a:pt x="404117" y="324117"/>
                  </a:lnTo>
                  <a:lnTo>
                    <a:pt x="391163" y="279540"/>
                  </a:lnTo>
                  <a:cubicBezTo>
                    <a:pt x="366874" y="343644"/>
                    <a:pt x="343538" y="407842"/>
                    <a:pt x="318487" y="471660"/>
                  </a:cubicBezTo>
                  <a:cubicBezTo>
                    <a:pt x="317086" y="476858"/>
                    <a:pt x="314047" y="481469"/>
                    <a:pt x="309819" y="484804"/>
                  </a:cubicBezTo>
                  <a:cubicBezTo>
                    <a:pt x="301147" y="490761"/>
                    <a:pt x="289288" y="488560"/>
                    <a:pt x="283331" y="479888"/>
                  </a:cubicBezTo>
                  <a:cubicBezTo>
                    <a:pt x="281809" y="477673"/>
                    <a:pt x="280774" y="475161"/>
                    <a:pt x="280292" y="472517"/>
                  </a:cubicBezTo>
                  <a:cubicBezTo>
                    <a:pt x="278101" y="463754"/>
                    <a:pt x="276958" y="454610"/>
                    <a:pt x="275244" y="445847"/>
                  </a:cubicBezTo>
                  <a:lnTo>
                    <a:pt x="251145" y="317259"/>
                  </a:lnTo>
                  <a:lnTo>
                    <a:pt x="233143" y="221152"/>
                  </a:lnTo>
                  <a:lnTo>
                    <a:pt x="206283" y="301829"/>
                  </a:lnTo>
                  <a:cubicBezTo>
                    <a:pt x="202187" y="313830"/>
                    <a:pt x="198948" y="325546"/>
                    <a:pt x="183518" y="326308"/>
                  </a:cubicBezTo>
                  <a:cubicBezTo>
                    <a:pt x="169516" y="326975"/>
                    <a:pt x="155419" y="326308"/>
                    <a:pt x="141513" y="326308"/>
                  </a:cubicBezTo>
                  <a:lnTo>
                    <a:pt x="98650" y="326308"/>
                  </a:lnTo>
                  <a:cubicBezTo>
                    <a:pt x="90268" y="313640"/>
                    <a:pt x="82362" y="300876"/>
                    <a:pt x="75314" y="288208"/>
                  </a:cubicBezTo>
                  <a:close/>
                </a:path>
              </a:pathLst>
            </a:custGeom>
            <a:solidFill>
              <a:srgbClr val="000000"/>
            </a:solidFill>
            <a:ln w="9525" cap="flat">
              <a:noFill/>
              <a:prstDash val="solid"/>
              <a:miter/>
            </a:ln>
          </p:spPr>
          <p:txBody>
            <a:bodyPr rtlCol="0" anchor="ctr"/>
            <a:lstStyle/>
            <a:p>
              <a:endParaRPr lang="en-GB" sz="1600"/>
            </a:p>
          </p:txBody>
        </p:sp>
      </p:grpSp>
      <p:cxnSp>
        <p:nvCxnSpPr>
          <p:cNvPr id="94" name="Conector: angular 93">
            <a:extLst>
              <a:ext uri="{FF2B5EF4-FFF2-40B4-BE49-F238E27FC236}">
                <a16:creationId xmlns:a16="http://schemas.microsoft.com/office/drawing/2014/main" id="{4689CBE1-0DF7-4CD9-AE66-455AB871F625}"/>
              </a:ext>
            </a:extLst>
          </p:cNvPr>
          <p:cNvCxnSpPr>
            <a:stCxn id="4" idx="0"/>
            <a:endCxn id="56" idx="1"/>
          </p:cNvCxnSpPr>
          <p:nvPr/>
        </p:nvCxnSpPr>
        <p:spPr>
          <a:xfrm rot="5400000" flipH="1" flipV="1">
            <a:off x="1060587" y="1154622"/>
            <a:ext cx="819325" cy="812486"/>
          </a:xfrm>
          <a:prstGeom prst="bent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4" name="Conector recto de flecha 1023">
            <a:extLst>
              <a:ext uri="{FF2B5EF4-FFF2-40B4-BE49-F238E27FC236}">
                <a16:creationId xmlns:a16="http://schemas.microsoft.com/office/drawing/2014/main" id="{C52EAFEB-D35E-44F8-AA99-7EDF6EBCE3F3}"/>
              </a:ext>
            </a:extLst>
          </p:cNvPr>
          <p:cNvCxnSpPr>
            <a:stCxn id="4" idx="6"/>
            <a:endCxn id="64" idx="1"/>
          </p:cNvCxnSpPr>
          <p:nvPr/>
        </p:nvCxnSpPr>
        <p:spPr>
          <a:xfrm>
            <a:off x="1876492" y="2783013"/>
            <a:ext cx="439143" cy="92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6" name="Conector: angular 1025">
            <a:extLst>
              <a:ext uri="{FF2B5EF4-FFF2-40B4-BE49-F238E27FC236}">
                <a16:creationId xmlns:a16="http://schemas.microsoft.com/office/drawing/2014/main" id="{0B6725B0-D457-44FC-A08E-7BC06E2AEEAE}"/>
              </a:ext>
            </a:extLst>
          </p:cNvPr>
          <p:cNvCxnSpPr>
            <a:stCxn id="4" idx="4"/>
          </p:cNvCxnSpPr>
          <p:nvPr/>
        </p:nvCxnSpPr>
        <p:spPr>
          <a:xfrm rot="16200000" flipH="1">
            <a:off x="1067501" y="3592004"/>
            <a:ext cx="713091" cy="720080"/>
          </a:xfrm>
          <a:prstGeom prst="bent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Flecha: a la derecha 1">
            <a:extLst>
              <a:ext uri="{FF2B5EF4-FFF2-40B4-BE49-F238E27FC236}">
                <a16:creationId xmlns:a16="http://schemas.microsoft.com/office/drawing/2014/main" id="{C97C0D93-5EFB-4B83-B18F-75755C515094}"/>
              </a:ext>
            </a:extLst>
          </p:cNvPr>
          <p:cNvSpPr/>
          <p:nvPr/>
        </p:nvSpPr>
        <p:spPr>
          <a:xfrm rot="5400000">
            <a:off x="7655115" y="2150546"/>
            <a:ext cx="483838" cy="4689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Google Shape;187;p21">
            <a:extLst>
              <a:ext uri="{FF2B5EF4-FFF2-40B4-BE49-F238E27FC236}">
                <a16:creationId xmlns:a16="http://schemas.microsoft.com/office/drawing/2014/main" id="{97DB3D2A-6AAC-4737-8AA6-7228702BD8AB}"/>
              </a:ext>
            </a:extLst>
          </p:cNvPr>
          <p:cNvSpPr/>
          <p:nvPr/>
        </p:nvSpPr>
        <p:spPr>
          <a:xfrm>
            <a:off x="7552065" y="771550"/>
            <a:ext cx="689938" cy="689938"/>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2" name="Gráfico 19" descr="Bloquear">
            <a:extLst>
              <a:ext uri="{FF2B5EF4-FFF2-40B4-BE49-F238E27FC236}">
                <a16:creationId xmlns:a16="http://schemas.microsoft.com/office/drawing/2014/main" id="{EBEF271C-F44A-4BED-9C3B-9C26B5D697B6}"/>
              </a:ext>
            </a:extLst>
          </p:cNvPr>
          <p:cNvSpPr/>
          <p:nvPr/>
        </p:nvSpPr>
        <p:spPr>
          <a:xfrm>
            <a:off x="7690967" y="831572"/>
            <a:ext cx="412134" cy="537246"/>
          </a:xfrm>
          <a:custGeom>
            <a:avLst/>
            <a:gdLst>
              <a:gd name="connsiteX0" fmla="*/ 285750 w 533400"/>
              <a:gd name="connsiteY0" fmla="*/ 549593 h 695325"/>
              <a:gd name="connsiteX1" fmla="*/ 285750 w 533400"/>
              <a:gd name="connsiteY1" fmla="*/ 600075 h 695325"/>
              <a:gd name="connsiteX2" fmla="*/ 247650 w 533400"/>
              <a:gd name="connsiteY2" fmla="*/ 600075 h 695325"/>
              <a:gd name="connsiteX3" fmla="*/ 247650 w 533400"/>
              <a:gd name="connsiteY3" fmla="*/ 549593 h 695325"/>
              <a:gd name="connsiteX4" fmla="*/ 209550 w 533400"/>
              <a:gd name="connsiteY4" fmla="*/ 495300 h 695325"/>
              <a:gd name="connsiteX5" fmla="*/ 266700 w 533400"/>
              <a:gd name="connsiteY5" fmla="*/ 438150 h 695325"/>
              <a:gd name="connsiteX6" fmla="*/ 323850 w 533400"/>
              <a:gd name="connsiteY6" fmla="*/ 495300 h 695325"/>
              <a:gd name="connsiteX7" fmla="*/ 285750 w 533400"/>
              <a:gd name="connsiteY7" fmla="*/ 549593 h 695325"/>
              <a:gd name="connsiteX8" fmla="*/ 123825 w 533400"/>
              <a:gd name="connsiteY8" fmla="*/ 200025 h 695325"/>
              <a:gd name="connsiteX9" fmla="*/ 266700 w 533400"/>
              <a:gd name="connsiteY9" fmla="*/ 57150 h 695325"/>
              <a:gd name="connsiteX10" fmla="*/ 409575 w 533400"/>
              <a:gd name="connsiteY10" fmla="*/ 200025 h 695325"/>
              <a:gd name="connsiteX11" fmla="*/ 409575 w 533400"/>
              <a:gd name="connsiteY11" fmla="*/ 305753 h 695325"/>
              <a:gd name="connsiteX12" fmla="*/ 266700 w 533400"/>
              <a:gd name="connsiteY12" fmla="*/ 295275 h 695325"/>
              <a:gd name="connsiteX13" fmla="*/ 123825 w 533400"/>
              <a:gd name="connsiteY13" fmla="*/ 305753 h 695325"/>
              <a:gd name="connsiteX14" fmla="*/ 123825 w 533400"/>
              <a:gd name="connsiteY14" fmla="*/ 200025 h 695325"/>
              <a:gd name="connsiteX15" fmla="*/ 466725 w 533400"/>
              <a:gd name="connsiteY15" fmla="*/ 309563 h 695325"/>
              <a:gd name="connsiteX16" fmla="*/ 466725 w 533400"/>
              <a:gd name="connsiteY16" fmla="*/ 200025 h 695325"/>
              <a:gd name="connsiteX17" fmla="*/ 266700 w 533400"/>
              <a:gd name="connsiteY17" fmla="*/ 0 h 695325"/>
              <a:gd name="connsiteX18" fmla="*/ 66675 w 533400"/>
              <a:gd name="connsiteY18" fmla="*/ 200025 h 695325"/>
              <a:gd name="connsiteX19" fmla="*/ 66675 w 533400"/>
              <a:gd name="connsiteY19" fmla="*/ 309563 h 695325"/>
              <a:gd name="connsiteX20" fmla="*/ 0 w 533400"/>
              <a:gd name="connsiteY20" fmla="*/ 314325 h 695325"/>
              <a:gd name="connsiteX21" fmla="*/ 0 w 533400"/>
              <a:gd name="connsiteY21" fmla="*/ 676275 h 695325"/>
              <a:gd name="connsiteX22" fmla="*/ 266700 w 533400"/>
              <a:gd name="connsiteY22" fmla="*/ 695325 h 695325"/>
              <a:gd name="connsiteX23" fmla="*/ 533400 w 533400"/>
              <a:gd name="connsiteY23" fmla="*/ 676275 h 695325"/>
              <a:gd name="connsiteX24" fmla="*/ 533400 w 533400"/>
              <a:gd name="connsiteY24" fmla="*/ 314325 h 695325"/>
              <a:gd name="connsiteX25" fmla="*/ 466725 w 533400"/>
              <a:gd name="connsiteY25" fmla="*/ 309563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3400" h="695325">
                <a:moveTo>
                  <a:pt x="285750" y="549593"/>
                </a:moveTo>
                <a:lnTo>
                  <a:pt x="285750" y="600075"/>
                </a:lnTo>
                <a:lnTo>
                  <a:pt x="247650" y="600075"/>
                </a:lnTo>
                <a:lnTo>
                  <a:pt x="247650" y="549593"/>
                </a:lnTo>
                <a:cubicBezTo>
                  <a:pt x="225743" y="541973"/>
                  <a:pt x="209550" y="521017"/>
                  <a:pt x="209550" y="495300"/>
                </a:cubicBezTo>
                <a:cubicBezTo>
                  <a:pt x="209550" y="463868"/>
                  <a:pt x="235268" y="438150"/>
                  <a:pt x="266700" y="438150"/>
                </a:cubicBezTo>
                <a:cubicBezTo>
                  <a:pt x="298133" y="438150"/>
                  <a:pt x="323850" y="463868"/>
                  <a:pt x="323850" y="495300"/>
                </a:cubicBezTo>
                <a:cubicBezTo>
                  <a:pt x="323850" y="520065"/>
                  <a:pt x="307658" y="541020"/>
                  <a:pt x="285750" y="549593"/>
                </a:cubicBezTo>
                <a:close/>
                <a:moveTo>
                  <a:pt x="123825" y="200025"/>
                </a:moveTo>
                <a:cubicBezTo>
                  <a:pt x="123825" y="120968"/>
                  <a:pt x="187643" y="57150"/>
                  <a:pt x="266700" y="57150"/>
                </a:cubicBezTo>
                <a:cubicBezTo>
                  <a:pt x="345758" y="57150"/>
                  <a:pt x="409575" y="120968"/>
                  <a:pt x="409575" y="200025"/>
                </a:cubicBezTo>
                <a:lnTo>
                  <a:pt x="409575" y="305753"/>
                </a:lnTo>
                <a:lnTo>
                  <a:pt x="266700" y="295275"/>
                </a:lnTo>
                <a:lnTo>
                  <a:pt x="123825" y="305753"/>
                </a:lnTo>
                <a:lnTo>
                  <a:pt x="123825" y="200025"/>
                </a:lnTo>
                <a:close/>
                <a:moveTo>
                  <a:pt x="466725" y="309563"/>
                </a:moveTo>
                <a:lnTo>
                  <a:pt x="466725" y="200025"/>
                </a:lnTo>
                <a:cubicBezTo>
                  <a:pt x="466725" y="89535"/>
                  <a:pt x="377190" y="0"/>
                  <a:pt x="266700" y="0"/>
                </a:cubicBezTo>
                <a:cubicBezTo>
                  <a:pt x="156210" y="0"/>
                  <a:pt x="66675" y="89535"/>
                  <a:pt x="66675" y="200025"/>
                </a:cubicBezTo>
                <a:lnTo>
                  <a:pt x="66675" y="309563"/>
                </a:lnTo>
                <a:lnTo>
                  <a:pt x="0" y="314325"/>
                </a:lnTo>
                <a:lnTo>
                  <a:pt x="0" y="676275"/>
                </a:lnTo>
                <a:lnTo>
                  <a:pt x="266700" y="695325"/>
                </a:lnTo>
                <a:lnTo>
                  <a:pt x="533400" y="676275"/>
                </a:lnTo>
                <a:lnTo>
                  <a:pt x="533400" y="314325"/>
                </a:lnTo>
                <a:lnTo>
                  <a:pt x="466725" y="309563"/>
                </a:lnTo>
                <a:close/>
              </a:path>
            </a:pathLst>
          </a:custGeom>
          <a:solidFill>
            <a:srgbClr val="000000"/>
          </a:solidFill>
          <a:ln w="9525" cap="flat">
            <a:noFill/>
            <a:prstDash val="solid"/>
            <a:miter/>
          </a:ln>
        </p:spPr>
        <p:txBody>
          <a:bodyPr rtlCol="0" anchor="ctr"/>
          <a:lstStyle/>
          <a:p>
            <a:endParaRPr lang="en-GB"/>
          </a:p>
        </p:txBody>
      </p:sp>
      <p:sp>
        <p:nvSpPr>
          <p:cNvPr id="66" name="object 41">
            <a:extLst>
              <a:ext uri="{FF2B5EF4-FFF2-40B4-BE49-F238E27FC236}">
                <a16:creationId xmlns:a16="http://schemas.microsoft.com/office/drawing/2014/main" id="{0A00EF26-F1FF-4072-B84C-46FE744CA222}"/>
              </a:ext>
            </a:extLst>
          </p:cNvPr>
          <p:cNvSpPr txBox="1"/>
          <p:nvPr/>
        </p:nvSpPr>
        <p:spPr>
          <a:xfrm>
            <a:off x="7237284" y="1457116"/>
            <a:ext cx="1320822" cy="443070"/>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latin typeface="TSTAR PRO" panose="02000806030000020004" pitchFamily="50" charset="0"/>
                <a:cs typeface="Trebuchet MS"/>
              </a:rPr>
              <a:t>They must be protected</a:t>
            </a:r>
            <a:endParaRPr lang="en-GB" sz="1400" b="1" dirty="0">
              <a:latin typeface="TSTAR PRO" panose="02000806030000020004" pitchFamily="50" charset="0"/>
              <a:cs typeface="Trebuchet MS"/>
            </a:endParaRPr>
          </a:p>
        </p:txBody>
      </p:sp>
      <p:grpSp>
        <p:nvGrpSpPr>
          <p:cNvPr id="33" name="Grupo 32">
            <a:extLst>
              <a:ext uri="{FF2B5EF4-FFF2-40B4-BE49-F238E27FC236}">
                <a16:creationId xmlns:a16="http://schemas.microsoft.com/office/drawing/2014/main" id="{6E0D13CA-C416-4462-BFDE-69CC20F83998}"/>
              </a:ext>
            </a:extLst>
          </p:cNvPr>
          <p:cNvGrpSpPr/>
          <p:nvPr/>
        </p:nvGrpSpPr>
        <p:grpSpPr>
          <a:xfrm>
            <a:off x="7552065" y="2912122"/>
            <a:ext cx="689938" cy="689938"/>
            <a:chOff x="6934871" y="1515529"/>
            <a:chExt cx="689938" cy="689938"/>
          </a:xfrm>
        </p:grpSpPr>
        <p:sp>
          <p:nvSpPr>
            <p:cNvPr id="68" name="Google Shape;187;p21">
              <a:extLst>
                <a:ext uri="{FF2B5EF4-FFF2-40B4-BE49-F238E27FC236}">
                  <a16:creationId xmlns:a16="http://schemas.microsoft.com/office/drawing/2014/main" id="{34A4FF42-6D3B-49CD-A4F8-3D48A3B39997}"/>
                </a:ext>
              </a:extLst>
            </p:cNvPr>
            <p:cNvSpPr/>
            <p:nvPr/>
          </p:nvSpPr>
          <p:spPr>
            <a:xfrm>
              <a:off x="6934871" y="1515529"/>
              <a:ext cx="689938" cy="689938"/>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30" name="Forma libre: forma 29">
              <a:extLst>
                <a:ext uri="{FF2B5EF4-FFF2-40B4-BE49-F238E27FC236}">
                  <a16:creationId xmlns:a16="http://schemas.microsoft.com/office/drawing/2014/main" id="{72CE8749-3123-420F-B01F-88C968A75FB4}"/>
                </a:ext>
              </a:extLst>
            </p:cNvPr>
            <p:cNvSpPr/>
            <p:nvPr/>
          </p:nvSpPr>
          <p:spPr>
            <a:xfrm>
              <a:off x="7109099" y="1586381"/>
              <a:ext cx="341568" cy="402968"/>
            </a:xfrm>
            <a:custGeom>
              <a:avLst/>
              <a:gdLst>
                <a:gd name="connsiteX0" fmla="*/ 340429 w 341568"/>
                <a:gd name="connsiteY0" fmla="*/ 150957 h 402968"/>
                <a:gd name="connsiteX1" fmla="*/ 150940 w 341568"/>
                <a:gd name="connsiteY1" fmla="*/ 1174 h 402968"/>
                <a:gd name="connsiteX2" fmla="*/ 0 w 341568"/>
                <a:gd name="connsiteY2" fmla="*/ 170227 h 402968"/>
                <a:gd name="connsiteX3" fmla="*/ 80374 w 341568"/>
                <a:gd name="connsiteY3" fmla="*/ 170227 h 402968"/>
                <a:gd name="connsiteX4" fmla="*/ 170756 w 341568"/>
                <a:gd name="connsiteY4" fmla="*/ 79836 h 402968"/>
                <a:gd name="connsiteX5" fmla="*/ 261147 w 341568"/>
                <a:gd name="connsiteY5" fmla="*/ 170220 h 402968"/>
                <a:gd name="connsiteX6" fmla="*/ 218763 w 341568"/>
                <a:gd name="connsiteY6" fmla="*/ 246810 h 402968"/>
                <a:gd name="connsiteX7" fmla="*/ 130553 w 341568"/>
                <a:gd name="connsiteY7" fmla="*/ 402969 h 402968"/>
                <a:gd name="connsiteX8" fmla="*/ 210927 w 341568"/>
                <a:gd name="connsiteY8" fmla="*/ 402969 h 402968"/>
                <a:gd name="connsiteX9" fmla="*/ 261549 w 341568"/>
                <a:gd name="connsiteY9" fmla="*/ 314846 h 402968"/>
                <a:gd name="connsiteX10" fmla="*/ 340429 w 341568"/>
                <a:gd name="connsiteY10" fmla="*/ 150957 h 40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568" h="402968">
                  <a:moveTo>
                    <a:pt x="340429" y="150957"/>
                  </a:moveTo>
                  <a:cubicBezTo>
                    <a:pt x="329464" y="57270"/>
                    <a:pt x="244627" y="-9790"/>
                    <a:pt x="150940" y="1174"/>
                  </a:cubicBezTo>
                  <a:cubicBezTo>
                    <a:pt x="65102" y="11220"/>
                    <a:pt x="295" y="83803"/>
                    <a:pt x="0" y="170227"/>
                  </a:cubicBezTo>
                  <a:lnTo>
                    <a:pt x="80374" y="170227"/>
                  </a:lnTo>
                  <a:cubicBezTo>
                    <a:pt x="80372" y="120308"/>
                    <a:pt x="120838" y="79838"/>
                    <a:pt x="170756" y="79836"/>
                  </a:cubicBezTo>
                  <a:cubicBezTo>
                    <a:pt x="220676" y="79834"/>
                    <a:pt x="261145" y="120300"/>
                    <a:pt x="261147" y="170220"/>
                  </a:cubicBezTo>
                  <a:cubicBezTo>
                    <a:pt x="261148" y="201344"/>
                    <a:pt x="245136" y="230280"/>
                    <a:pt x="218763" y="246810"/>
                  </a:cubicBezTo>
                  <a:cubicBezTo>
                    <a:pt x="164338" y="280110"/>
                    <a:pt x="130979" y="339165"/>
                    <a:pt x="130553" y="402969"/>
                  </a:cubicBezTo>
                  <a:lnTo>
                    <a:pt x="210927" y="402969"/>
                  </a:lnTo>
                  <a:cubicBezTo>
                    <a:pt x="211439" y="366821"/>
                    <a:pt x="230581" y="333499"/>
                    <a:pt x="261549" y="314846"/>
                  </a:cubicBezTo>
                  <a:cubicBezTo>
                    <a:pt x="317302" y="280048"/>
                    <a:pt x="348013" y="216240"/>
                    <a:pt x="340429" y="150957"/>
                  </a:cubicBezTo>
                  <a:close/>
                </a:path>
              </a:pathLst>
            </a:custGeom>
            <a:solidFill>
              <a:srgbClr val="000000"/>
            </a:solidFill>
            <a:ln w="6648" cap="flat">
              <a:noFill/>
              <a:prstDash val="solid"/>
              <a:miter/>
            </a:ln>
          </p:spPr>
          <p:txBody>
            <a:bodyPr rtlCol="0" anchor="ctr"/>
            <a:lstStyle/>
            <a:p>
              <a:endParaRPr lang="en-GB"/>
            </a:p>
          </p:txBody>
        </p:sp>
        <p:sp>
          <p:nvSpPr>
            <p:cNvPr id="31" name="Forma libre: forma 30">
              <a:extLst>
                <a:ext uri="{FF2B5EF4-FFF2-40B4-BE49-F238E27FC236}">
                  <a16:creationId xmlns:a16="http://schemas.microsoft.com/office/drawing/2014/main" id="{023829BC-F9FA-4692-948B-57F2DE551D7B}"/>
                </a:ext>
              </a:extLst>
            </p:cNvPr>
            <p:cNvSpPr/>
            <p:nvPr/>
          </p:nvSpPr>
          <p:spPr>
            <a:xfrm>
              <a:off x="7231996" y="2036795"/>
              <a:ext cx="98237" cy="98312"/>
            </a:xfrm>
            <a:custGeom>
              <a:avLst/>
              <a:gdLst>
                <a:gd name="connsiteX0" fmla="*/ 83871 w 98237"/>
                <a:gd name="connsiteY0" fmla="*/ 14416 h 98312"/>
                <a:gd name="connsiteX1" fmla="*/ 83871 w 98237"/>
                <a:gd name="connsiteY1" fmla="*/ 14416 h 98312"/>
                <a:gd name="connsiteX2" fmla="*/ 14440 w 98237"/>
                <a:gd name="connsiteY2" fmla="*/ 14343 h 98312"/>
                <a:gd name="connsiteX3" fmla="*/ 14368 w 98237"/>
                <a:gd name="connsiteY3" fmla="*/ 14416 h 98312"/>
                <a:gd name="connsiteX4" fmla="*/ 3839 w 98237"/>
                <a:gd name="connsiteY4" fmla="*/ 30129 h 98312"/>
                <a:gd name="connsiteX5" fmla="*/ 1 w 98237"/>
                <a:gd name="connsiteY5" fmla="*/ 49291 h 98312"/>
                <a:gd name="connsiteX6" fmla="*/ 3852 w 98237"/>
                <a:gd name="connsiteY6" fmla="*/ 68366 h 98312"/>
                <a:gd name="connsiteX7" fmla="*/ 30081 w 98237"/>
                <a:gd name="connsiteY7" fmla="*/ 94454 h 98312"/>
                <a:gd name="connsiteX8" fmla="*/ 49236 w 98237"/>
                <a:gd name="connsiteY8" fmla="*/ 98312 h 98312"/>
                <a:gd name="connsiteX9" fmla="*/ 68312 w 98237"/>
                <a:gd name="connsiteY9" fmla="*/ 94461 h 98312"/>
                <a:gd name="connsiteX10" fmla="*/ 94379 w 98237"/>
                <a:gd name="connsiteY10" fmla="*/ 68387 h 98312"/>
                <a:gd name="connsiteX11" fmla="*/ 98237 w 98237"/>
                <a:gd name="connsiteY11" fmla="*/ 49311 h 98312"/>
                <a:gd name="connsiteX12" fmla="*/ 94393 w 98237"/>
                <a:gd name="connsiteY12" fmla="*/ 30149 h 98312"/>
                <a:gd name="connsiteX13" fmla="*/ 83871 w 98237"/>
                <a:gd name="connsiteY13" fmla="*/ 14416 h 9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8237" h="98312">
                  <a:moveTo>
                    <a:pt x="83871" y="14416"/>
                  </a:moveTo>
                  <a:lnTo>
                    <a:pt x="83871" y="14416"/>
                  </a:lnTo>
                  <a:cubicBezTo>
                    <a:pt x="64718" y="-4777"/>
                    <a:pt x="33633" y="-4810"/>
                    <a:pt x="14440" y="14343"/>
                  </a:cubicBezTo>
                  <a:cubicBezTo>
                    <a:pt x="14416" y="14368"/>
                    <a:pt x="14392" y="14392"/>
                    <a:pt x="14368" y="14416"/>
                  </a:cubicBezTo>
                  <a:cubicBezTo>
                    <a:pt x="9876" y="18924"/>
                    <a:pt x="6300" y="24260"/>
                    <a:pt x="3839" y="30129"/>
                  </a:cubicBezTo>
                  <a:cubicBezTo>
                    <a:pt x="1276" y="36191"/>
                    <a:pt x="-29" y="42710"/>
                    <a:pt x="1" y="49291"/>
                  </a:cubicBezTo>
                  <a:cubicBezTo>
                    <a:pt x="-36" y="55846"/>
                    <a:pt x="1275" y="62339"/>
                    <a:pt x="3852" y="68366"/>
                  </a:cubicBezTo>
                  <a:cubicBezTo>
                    <a:pt x="8861" y="80149"/>
                    <a:pt x="18272" y="89509"/>
                    <a:pt x="30081" y="94454"/>
                  </a:cubicBezTo>
                  <a:cubicBezTo>
                    <a:pt x="36141" y="97016"/>
                    <a:pt x="42656" y="98328"/>
                    <a:pt x="49236" y="98312"/>
                  </a:cubicBezTo>
                  <a:cubicBezTo>
                    <a:pt x="55791" y="98344"/>
                    <a:pt x="62283" y="97034"/>
                    <a:pt x="68312" y="94461"/>
                  </a:cubicBezTo>
                  <a:cubicBezTo>
                    <a:pt x="80037" y="89454"/>
                    <a:pt x="89375" y="80113"/>
                    <a:pt x="94379" y="68387"/>
                  </a:cubicBezTo>
                  <a:cubicBezTo>
                    <a:pt x="96955" y="62359"/>
                    <a:pt x="98268" y="55866"/>
                    <a:pt x="98237" y="49311"/>
                  </a:cubicBezTo>
                  <a:cubicBezTo>
                    <a:pt x="98262" y="42730"/>
                    <a:pt x="96954" y="36212"/>
                    <a:pt x="94393" y="30149"/>
                  </a:cubicBezTo>
                  <a:cubicBezTo>
                    <a:pt x="91933" y="24275"/>
                    <a:pt x="88360" y="18932"/>
                    <a:pt x="83871" y="14416"/>
                  </a:cubicBezTo>
                  <a:close/>
                </a:path>
              </a:pathLst>
            </a:custGeom>
            <a:solidFill>
              <a:srgbClr val="000000"/>
            </a:solidFill>
            <a:ln w="6648" cap="flat">
              <a:noFill/>
              <a:prstDash val="solid"/>
              <a:miter/>
            </a:ln>
          </p:spPr>
          <p:txBody>
            <a:bodyPr rtlCol="0" anchor="ctr"/>
            <a:lstStyle/>
            <a:p>
              <a:endParaRPr lang="en-GB"/>
            </a:p>
          </p:txBody>
        </p:sp>
      </p:grpSp>
      <p:sp>
        <p:nvSpPr>
          <p:cNvPr id="71" name="object 41">
            <a:extLst>
              <a:ext uri="{FF2B5EF4-FFF2-40B4-BE49-F238E27FC236}">
                <a16:creationId xmlns:a16="http://schemas.microsoft.com/office/drawing/2014/main" id="{DC02E15C-1910-4B3A-BFD0-CC5C98493B2D}"/>
              </a:ext>
            </a:extLst>
          </p:cNvPr>
          <p:cNvSpPr txBox="1"/>
          <p:nvPr/>
        </p:nvSpPr>
        <p:spPr>
          <a:xfrm>
            <a:off x="7046926" y="3635878"/>
            <a:ext cx="1701538" cy="443070"/>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latin typeface="TSTAR PRO" panose="02000806030000020004" pitchFamily="50" charset="0"/>
                <a:cs typeface="Trebuchet MS"/>
              </a:rPr>
              <a:t>How can we know if an ES is secure enough?</a:t>
            </a:r>
            <a:endParaRPr lang="en-GB" sz="1400" b="1" dirty="0">
              <a:latin typeface="TSTAR PRO" panose="02000806030000020004" pitchFamily="50" charset="0"/>
              <a:cs typeface="Trebuchet MS"/>
            </a:endParaRPr>
          </a:p>
        </p:txBody>
      </p:sp>
    </p:spTree>
    <p:extLst>
      <p:ext uri="{BB962C8B-B14F-4D97-AF65-F5344CB8AC3E}">
        <p14:creationId xmlns:p14="http://schemas.microsoft.com/office/powerpoint/2010/main" val="1007581877"/>
      </p:ext>
    </p:extLst>
  </p:cSld>
  <p:clrMapOvr>
    <a:masterClrMapping/>
  </p:clrMapOvr>
  <mc:AlternateContent xmlns:mc="http://schemas.openxmlformats.org/markup-compatibility/2006" xmlns:p14="http://schemas.microsoft.com/office/powerpoint/2010/main">
    <mc:Choice Requires="p14">
      <p:transition spd="slow" p14:dur="2000" advTm="54775"/>
    </mc:Choice>
    <mc:Fallback xmlns="">
      <p:transition spd="slow" advTm="5477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a:t>Introduction</a:t>
            </a:r>
            <a:endParaRPr lang="en-GB" sz="3600">
              <a:latin typeface="TSTAR PRO Medium" pitchFamily="50" charset="0"/>
            </a:endParaRPr>
          </a:p>
        </p:txBody>
      </p:sp>
      <p:sp>
        <p:nvSpPr>
          <p:cNvPr id="64" name="2 Marcador de número de diapositiva"/>
          <p:cNvSpPr>
            <a:spLocks noGrp="1"/>
          </p:cNvSpPr>
          <p:nvPr>
            <p:ph type="sldNum" sz="quarter" idx="20"/>
          </p:nvPr>
        </p:nvSpPr>
        <p:spPr>
          <a:xfrm>
            <a:off x="6542857" y="4935419"/>
            <a:ext cx="2133600" cy="208082"/>
          </a:xfrm>
        </p:spPr>
        <p:txBody>
          <a:bodyPr/>
          <a:lstStyle/>
          <a:p>
            <a:pPr>
              <a:defRPr/>
            </a:pPr>
            <a:fld id="{573902B0-774B-DB47-85FF-5E7A4BB2BF29}" type="slidenum">
              <a:rPr lang="en-US" smtClean="0"/>
              <a:pPr>
                <a:defRPr/>
              </a:pPr>
              <a:t>6</a:t>
            </a:fld>
            <a:endParaRPr lang="en-US" dirty="0"/>
          </a:p>
        </p:txBody>
      </p:sp>
      <p:sp>
        <p:nvSpPr>
          <p:cNvPr id="32" name="5 Rectángulo">
            <a:extLst>
              <a:ext uri="{FF2B5EF4-FFF2-40B4-BE49-F238E27FC236}">
                <a16:creationId xmlns:a16="http://schemas.microsoft.com/office/drawing/2014/main" id="{DA32F079-2FBE-484B-A950-086671F6E3A9}"/>
              </a:ext>
            </a:extLst>
          </p:cNvPr>
          <p:cNvSpPr/>
          <p:nvPr/>
        </p:nvSpPr>
        <p:spPr>
          <a:xfrm>
            <a:off x="0" y="1104129"/>
            <a:ext cx="9144000" cy="432048"/>
          </a:xfrm>
          <a:prstGeom prst="rect">
            <a:avLst/>
          </a:prstGeom>
        </p:spPr>
        <p:txBody>
          <a:bodyPr wrap="square">
            <a:noAutofit/>
          </a:bodyPr>
          <a:lstStyle/>
          <a:p>
            <a:pPr algn="ctr"/>
            <a:r>
              <a:rPr lang="en-GB" sz="3000">
                <a:latin typeface="TSTAR PRO Headline" panose="02000806030000020004" pitchFamily="50" charset="0"/>
              </a:rPr>
              <a:t>Do countermeasures </a:t>
            </a:r>
            <a:r>
              <a:rPr lang="en-GB" sz="3000">
                <a:highlight>
                  <a:srgbClr val="2CF026"/>
                </a:highlight>
                <a:latin typeface="TSTAR PRO Headline" panose="02000806030000020004" pitchFamily="50" charset="0"/>
              </a:rPr>
              <a:t>work</a:t>
            </a:r>
            <a:r>
              <a:rPr lang="en-GB" sz="3000">
                <a:latin typeface="TSTAR PRO Headline" panose="02000806030000020004" pitchFamily="50" charset="0"/>
              </a:rPr>
              <a:t> properly?</a:t>
            </a:r>
          </a:p>
        </p:txBody>
      </p:sp>
      <p:sp>
        <p:nvSpPr>
          <p:cNvPr id="8" name="5 Rectángulo">
            <a:extLst>
              <a:ext uri="{FF2B5EF4-FFF2-40B4-BE49-F238E27FC236}">
                <a16:creationId xmlns:a16="http://schemas.microsoft.com/office/drawing/2014/main" id="{D5DCFB57-F44D-4B61-8206-119021A73541}"/>
              </a:ext>
            </a:extLst>
          </p:cNvPr>
          <p:cNvSpPr/>
          <p:nvPr/>
        </p:nvSpPr>
        <p:spPr>
          <a:xfrm>
            <a:off x="0" y="2427734"/>
            <a:ext cx="9144000" cy="432048"/>
          </a:xfrm>
          <a:prstGeom prst="rect">
            <a:avLst/>
          </a:prstGeom>
        </p:spPr>
        <p:txBody>
          <a:bodyPr wrap="square">
            <a:noAutofit/>
          </a:bodyPr>
          <a:lstStyle/>
          <a:p>
            <a:pPr algn="ctr"/>
            <a:r>
              <a:rPr lang="en-GB" sz="3000">
                <a:latin typeface="TSTAR PRO Headline" panose="02000806030000020004" pitchFamily="50" charset="0"/>
              </a:rPr>
              <a:t>Is their </a:t>
            </a:r>
            <a:r>
              <a:rPr lang="en-GB" sz="3000">
                <a:highlight>
                  <a:srgbClr val="2CF026"/>
                </a:highlight>
                <a:latin typeface="TSTAR PRO Headline" panose="02000806030000020004" pitchFamily="50" charset="0"/>
              </a:rPr>
              <a:t>coverage</a:t>
            </a:r>
            <a:r>
              <a:rPr lang="en-GB" sz="3000">
                <a:latin typeface="TSTAR PRO Headline" panose="02000806030000020004" pitchFamily="50" charset="0"/>
              </a:rPr>
              <a:t> enough to undermine threats?</a:t>
            </a:r>
          </a:p>
        </p:txBody>
      </p:sp>
      <p:sp>
        <p:nvSpPr>
          <p:cNvPr id="9" name="5 Rectángulo">
            <a:extLst>
              <a:ext uri="{FF2B5EF4-FFF2-40B4-BE49-F238E27FC236}">
                <a16:creationId xmlns:a16="http://schemas.microsoft.com/office/drawing/2014/main" id="{9AD36EC1-9082-4500-B24B-AAD7E7AA2291}"/>
              </a:ext>
            </a:extLst>
          </p:cNvPr>
          <p:cNvSpPr/>
          <p:nvPr/>
        </p:nvSpPr>
        <p:spPr>
          <a:xfrm>
            <a:off x="0" y="3795886"/>
            <a:ext cx="9144000" cy="432048"/>
          </a:xfrm>
          <a:prstGeom prst="rect">
            <a:avLst/>
          </a:prstGeom>
        </p:spPr>
        <p:txBody>
          <a:bodyPr wrap="square">
            <a:noAutofit/>
          </a:bodyPr>
          <a:lstStyle/>
          <a:p>
            <a:pPr algn="ctr"/>
            <a:r>
              <a:rPr lang="en-GB" sz="3000">
                <a:latin typeface="TSTAR PRO Headline" panose="02000806030000020004" pitchFamily="50" charset="0"/>
              </a:rPr>
              <a:t>Are they correctly </a:t>
            </a:r>
            <a:r>
              <a:rPr lang="en-GB" sz="3000">
                <a:highlight>
                  <a:srgbClr val="2CF026"/>
                </a:highlight>
                <a:latin typeface="TSTAR PRO Headline" panose="02000806030000020004" pitchFamily="50" charset="0"/>
              </a:rPr>
              <a:t>implemented</a:t>
            </a:r>
            <a:r>
              <a:rPr lang="en-GB" sz="3000">
                <a:latin typeface="TSTAR PRO Headline" panose="02000806030000020004" pitchFamily="50" charset="0"/>
              </a:rPr>
              <a:t>?</a:t>
            </a:r>
          </a:p>
        </p:txBody>
      </p:sp>
      <p:pic>
        <p:nvPicPr>
          <p:cNvPr id="10" name="Imagen 9" descr="Imagen que contiene oscuro&#10;&#10;Descripción generada automáticamente">
            <a:extLst>
              <a:ext uri="{FF2B5EF4-FFF2-40B4-BE49-F238E27FC236}">
                <a16:creationId xmlns:a16="http://schemas.microsoft.com/office/drawing/2014/main" id="{996BD78C-5B11-4FDE-9575-6E26CCD89737}"/>
              </a:ext>
            </a:extLst>
          </p:cNvPr>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flipH="1">
            <a:off x="6917024" y="3090192"/>
            <a:ext cx="2534338" cy="2059216"/>
          </a:xfrm>
          <a:prstGeom prst="rect">
            <a:avLst/>
          </a:prstGeom>
        </p:spPr>
      </p:pic>
    </p:spTree>
    <p:extLst>
      <p:ext uri="{BB962C8B-B14F-4D97-AF65-F5344CB8AC3E}">
        <p14:creationId xmlns:p14="http://schemas.microsoft.com/office/powerpoint/2010/main" val="3742024974"/>
      </p:ext>
    </p:extLst>
  </p:cSld>
  <p:clrMapOvr>
    <a:masterClrMapping/>
  </p:clrMapOvr>
  <mc:AlternateContent xmlns:mc="http://schemas.openxmlformats.org/markup-compatibility/2006" xmlns:p14="http://schemas.microsoft.com/office/powerpoint/2010/main">
    <mc:Choice Requires="p14">
      <p:transition spd="slow" p14:dur="2000" advTm="27194"/>
    </mc:Choice>
    <mc:Fallback xmlns="">
      <p:transition spd="slow" advTm="2719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ítulo 105">
            <a:extLst>
              <a:ext uri="{FF2B5EF4-FFF2-40B4-BE49-F238E27FC236}">
                <a16:creationId xmlns:a16="http://schemas.microsoft.com/office/drawing/2014/main" id="{50D88B65-F570-4205-AA7D-8F9D3305450D}"/>
              </a:ext>
            </a:extLst>
          </p:cNvPr>
          <p:cNvSpPr>
            <a:spLocks noGrp="1"/>
          </p:cNvSpPr>
          <p:nvPr>
            <p:ph type="title"/>
          </p:nvPr>
        </p:nvSpPr>
        <p:spPr/>
        <p:txBody>
          <a:bodyPr/>
          <a:lstStyle/>
          <a:p>
            <a:r>
              <a:rPr lang="en-GB" dirty="0"/>
              <a:t>Introduction</a:t>
            </a:r>
          </a:p>
        </p:txBody>
      </p:sp>
      <p:sp>
        <p:nvSpPr>
          <p:cNvPr id="3" name="Marcador de número de diapositiva 2">
            <a:extLst>
              <a:ext uri="{FF2B5EF4-FFF2-40B4-BE49-F238E27FC236}">
                <a16:creationId xmlns:a16="http://schemas.microsoft.com/office/drawing/2014/main" id="{3FB94798-026F-40CA-8CCF-DC020E006E1C}"/>
              </a:ext>
            </a:extLst>
          </p:cNvPr>
          <p:cNvSpPr>
            <a:spLocks noGrp="1"/>
          </p:cNvSpPr>
          <p:nvPr>
            <p:ph type="sldNum" sz="quarter" idx="20"/>
          </p:nvPr>
        </p:nvSpPr>
        <p:spPr/>
        <p:txBody>
          <a:bodyPr/>
          <a:lstStyle/>
          <a:p>
            <a:pPr>
              <a:defRPr/>
            </a:pPr>
            <a:fld id="{573902B0-774B-DB47-85FF-5E7A4BB2BF29}" type="slidenum">
              <a:rPr lang="en-US" smtClean="0"/>
              <a:pPr>
                <a:defRPr/>
              </a:pPr>
              <a:t>7</a:t>
            </a:fld>
            <a:endParaRPr lang="en-US" dirty="0"/>
          </a:p>
        </p:txBody>
      </p:sp>
      <p:cxnSp>
        <p:nvCxnSpPr>
          <p:cNvPr id="143" name="Conector: angular 142">
            <a:extLst>
              <a:ext uri="{FF2B5EF4-FFF2-40B4-BE49-F238E27FC236}">
                <a16:creationId xmlns:a16="http://schemas.microsoft.com/office/drawing/2014/main" id="{E9811C6F-B0E0-41A1-93B5-8EA571574187}"/>
              </a:ext>
            </a:extLst>
          </p:cNvPr>
          <p:cNvCxnSpPr>
            <a:cxnSpLocks/>
            <a:stCxn id="141" idx="6"/>
            <a:endCxn id="6" idx="1"/>
          </p:cNvCxnSpPr>
          <p:nvPr/>
        </p:nvCxnSpPr>
        <p:spPr>
          <a:xfrm>
            <a:off x="974239" y="1433563"/>
            <a:ext cx="1263848" cy="960730"/>
          </a:xfrm>
          <a:prstGeom prst="bentConnector3">
            <a:avLst>
              <a:gd name="adj1" fmla="val 38946"/>
            </a:avLst>
          </a:prstGeom>
          <a:ln w="254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1" name="Elipse 140">
            <a:extLst>
              <a:ext uri="{FF2B5EF4-FFF2-40B4-BE49-F238E27FC236}">
                <a16:creationId xmlns:a16="http://schemas.microsoft.com/office/drawing/2014/main" id="{D2FD0F4E-AB10-493C-9806-A73C764E597C}"/>
              </a:ext>
            </a:extLst>
          </p:cNvPr>
          <p:cNvSpPr/>
          <p:nvPr/>
        </p:nvSpPr>
        <p:spPr>
          <a:xfrm>
            <a:off x="787449" y="1340168"/>
            <a:ext cx="186790" cy="1867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4" name="Conector: angular 133">
            <a:extLst>
              <a:ext uri="{FF2B5EF4-FFF2-40B4-BE49-F238E27FC236}">
                <a16:creationId xmlns:a16="http://schemas.microsoft.com/office/drawing/2014/main" id="{230136B9-4E86-4549-9E45-EF2A97F1ACDA}"/>
              </a:ext>
            </a:extLst>
          </p:cNvPr>
          <p:cNvCxnSpPr>
            <a:cxnSpLocks/>
            <a:stCxn id="136" idx="6"/>
            <a:endCxn id="6" idx="1"/>
          </p:cNvCxnSpPr>
          <p:nvPr/>
        </p:nvCxnSpPr>
        <p:spPr>
          <a:xfrm flipV="1">
            <a:off x="1098060" y="2394293"/>
            <a:ext cx="1140027" cy="810431"/>
          </a:xfrm>
          <a:prstGeom prst="bentConnector3">
            <a:avLst>
              <a:gd name="adj1" fmla="val 32454"/>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40" name="Conector recto de flecha 139">
            <a:extLst>
              <a:ext uri="{FF2B5EF4-FFF2-40B4-BE49-F238E27FC236}">
                <a16:creationId xmlns:a16="http://schemas.microsoft.com/office/drawing/2014/main" id="{BEB0EC0A-E679-4383-AC53-AEFBFC60716B}"/>
              </a:ext>
            </a:extLst>
          </p:cNvPr>
          <p:cNvCxnSpPr>
            <a:cxnSpLocks/>
            <a:stCxn id="138" idx="6"/>
            <a:endCxn id="6" idx="1"/>
          </p:cNvCxnSpPr>
          <p:nvPr/>
        </p:nvCxnSpPr>
        <p:spPr>
          <a:xfrm>
            <a:off x="1098015" y="2394291"/>
            <a:ext cx="1140072" cy="2"/>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8" name="Elipse 137">
            <a:extLst>
              <a:ext uri="{FF2B5EF4-FFF2-40B4-BE49-F238E27FC236}">
                <a16:creationId xmlns:a16="http://schemas.microsoft.com/office/drawing/2014/main" id="{FCD03823-241E-45B3-AD70-ADBE9A467218}"/>
              </a:ext>
            </a:extLst>
          </p:cNvPr>
          <p:cNvSpPr/>
          <p:nvPr/>
        </p:nvSpPr>
        <p:spPr>
          <a:xfrm>
            <a:off x="703675" y="2197121"/>
            <a:ext cx="394340" cy="3943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Elipse 135">
            <a:extLst>
              <a:ext uri="{FF2B5EF4-FFF2-40B4-BE49-F238E27FC236}">
                <a16:creationId xmlns:a16="http://schemas.microsoft.com/office/drawing/2014/main" id="{D27A2DF4-352D-4A75-9D91-B4266CF49F55}"/>
              </a:ext>
            </a:extLst>
          </p:cNvPr>
          <p:cNvSpPr/>
          <p:nvPr/>
        </p:nvSpPr>
        <p:spPr>
          <a:xfrm>
            <a:off x="703720" y="3007554"/>
            <a:ext cx="394340" cy="3943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14" descr="C:\Users\alongueira\Desktop\Universidad\TFM\13 - Presentación\images (5).png">
            <a:extLst>
              <a:ext uri="{FF2B5EF4-FFF2-40B4-BE49-F238E27FC236}">
                <a16:creationId xmlns:a16="http://schemas.microsoft.com/office/drawing/2014/main" id="{7F794E1D-787B-4B98-9A22-8606EC9D7AC0}"/>
              </a:ext>
            </a:extLst>
          </p:cNvPr>
          <p:cNvPicPr>
            <a:picLocks noChangeAspect="1" noChangeArrowheads="1"/>
          </p:cNvPicPr>
          <p:nvPr/>
        </p:nvPicPr>
        <p:blipFill>
          <a:blip r:embed="rId3" cstate="print"/>
          <a:srcRect/>
          <a:stretch>
            <a:fillRect/>
          </a:stretch>
        </p:blipFill>
        <p:spPr bwMode="auto">
          <a:xfrm>
            <a:off x="475382" y="1112239"/>
            <a:ext cx="725722" cy="766994"/>
          </a:xfrm>
          <a:prstGeom prst="rect">
            <a:avLst/>
          </a:prstGeom>
          <a:noFill/>
        </p:spPr>
      </p:pic>
      <p:sp>
        <p:nvSpPr>
          <p:cNvPr id="6" name="Rectángulo: esquinas redondeadas 5">
            <a:extLst>
              <a:ext uri="{FF2B5EF4-FFF2-40B4-BE49-F238E27FC236}">
                <a16:creationId xmlns:a16="http://schemas.microsoft.com/office/drawing/2014/main" id="{184DF9FC-AF9D-439A-8775-4847B766DA25}"/>
              </a:ext>
            </a:extLst>
          </p:cNvPr>
          <p:cNvSpPr/>
          <p:nvPr/>
        </p:nvSpPr>
        <p:spPr>
          <a:xfrm>
            <a:off x="2238087" y="1904132"/>
            <a:ext cx="980322" cy="980322"/>
          </a:xfrm>
          <a:prstGeom prst="roundRect">
            <a:avLst/>
          </a:prstGeom>
          <a:gradFill>
            <a:gsLst>
              <a:gs pos="51000">
                <a:schemeClr val="bg1"/>
              </a:gs>
              <a:gs pos="49000">
                <a:schemeClr val="tx1"/>
              </a:gs>
            </a:gsLst>
            <a:lin ang="2700000" scaled="0"/>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Google Shape;187;p21">
            <a:extLst>
              <a:ext uri="{FF2B5EF4-FFF2-40B4-BE49-F238E27FC236}">
                <a16:creationId xmlns:a16="http://schemas.microsoft.com/office/drawing/2014/main" id="{7F41ACD4-52D0-4C31-A0CF-DE5147BD6282}"/>
              </a:ext>
            </a:extLst>
          </p:cNvPr>
          <p:cNvSpPr/>
          <p:nvPr/>
        </p:nvSpPr>
        <p:spPr>
          <a:xfrm>
            <a:off x="2398953" y="2064998"/>
            <a:ext cx="658590" cy="658590"/>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9" name="Imagen 8">
            <a:extLst>
              <a:ext uri="{FF2B5EF4-FFF2-40B4-BE49-F238E27FC236}">
                <a16:creationId xmlns:a16="http://schemas.microsoft.com/office/drawing/2014/main" id="{23B6E168-E750-4736-A125-8284ADC4FA9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747" b="122"/>
          <a:stretch/>
        </p:blipFill>
        <p:spPr>
          <a:xfrm>
            <a:off x="2495544" y="2168265"/>
            <a:ext cx="465408" cy="452056"/>
          </a:xfrm>
          <a:prstGeom prst="rect">
            <a:avLst/>
          </a:prstGeom>
        </p:spPr>
      </p:pic>
      <p:sp>
        <p:nvSpPr>
          <p:cNvPr id="76" name="object 41">
            <a:extLst>
              <a:ext uri="{FF2B5EF4-FFF2-40B4-BE49-F238E27FC236}">
                <a16:creationId xmlns:a16="http://schemas.microsoft.com/office/drawing/2014/main" id="{5076BED7-40C7-4FDF-89DC-114F2D83623D}"/>
              </a:ext>
            </a:extLst>
          </p:cNvPr>
          <p:cNvSpPr txBox="1"/>
          <p:nvPr/>
        </p:nvSpPr>
        <p:spPr>
          <a:xfrm>
            <a:off x="2226916" y="2907031"/>
            <a:ext cx="1048948" cy="394339"/>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rebuchet MS"/>
                <a:cs typeface="Trebuchet MS"/>
              </a:rPr>
              <a:t>EVALUATION</a:t>
            </a:r>
          </a:p>
          <a:p>
            <a:pPr marL="12700" algn="ctr">
              <a:lnSpc>
                <a:spcPct val="100000"/>
              </a:lnSpc>
              <a:spcBef>
                <a:spcPts val="95"/>
              </a:spcBef>
            </a:pPr>
            <a:r>
              <a:rPr lang="en-GB" sz="1200" b="1" spc="-80" dirty="0">
                <a:latin typeface="Trebuchet MS"/>
                <a:cs typeface="Trebuchet MS"/>
              </a:rPr>
              <a:t>METHODOLOGY</a:t>
            </a:r>
            <a:endParaRPr lang="en-GB" sz="1200" b="1" dirty="0">
              <a:latin typeface="Trebuchet MS"/>
              <a:cs typeface="Trebuchet MS"/>
            </a:endParaRPr>
          </a:p>
        </p:txBody>
      </p:sp>
      <p:grpSp>
        <p:nvGrpSpPr>
          <p:cNvPr id="11" name="Grupo 10">
            <a:extLst>
              <a:ext uri="{FF2B5EF4-FFF2-40B4-BE49-F238E27FC236}">
                <a16:creationId xmlns:a16="http://schemas.microsoft.com/office/drawing/2014/main" id="{294C2C87-9B96-4550-86B0-EE8620F0B590}"/>
              </a:ext>
            </a:extLst>
          </p:cNvPr>
          <p:cNvGrpSpPr/>
          <p:nvPr/>
        </p:nvGrpSpPr>
        <p:grpSpPr>
          <a:xfrm>
            <a:off x="540558" y="2907031"/>
            <a:ext cx="605704" cy="605704"/>
            <a:chOff x="3075454" y="2855952"/>
            <a:chExt cx="605704" cy="605704"/>
          </a:xfrm>
        </p:grpSpPr>
        <p:sp>
          <p:nvSpPr>
            <p:cNvPr id="89" name="object 34">
              <a:extLst>
                <a:ext uri="{FF2B5EF4-FFF2-40B4-BE49-F238E27FC236}">
                  <a16:creationId xmlns:a16="http://schemas.microsoft.com/office/drawing/2014/main" id="{7D034DCA-D734-4C2A-A432-0DCB50FEF886}"/>
                </a:ext>
              </a:extLst>
            </p:cNvPr>
            <p:cNvSpPr/>
            <p:nvPr/>
          </p:nvSpPr>
          <p:spPr>
            <a:xfrm rot="10800000" flipV="1">
              <a:off x="3075454" y="2855952"/>
              <a:ext cx="605704" cy="605704"/>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dirty="0"/>
            </a:p>
          </p:txBody>
        </p:sp>
        <p:pic>
          <p:nvPicPr>
            <p:cNvPr id="83" name="Gráfico 82" descr="Diseño web">
              <a:extLst>
                <a:ext uri="{FF2B5EF4-FFF2-40B4-BE49-F238E27FC236}">
                  <a16:creationId xmlns:a16="http://schemas.microsoft.com/office/drawing/2014/main" id="{21D1287D-020D-4E48-9176-9276EBB818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32397" y="2907737"/>
              <a:ext cx="491818" cy="491816"/>
            </a:xfrm>
            <a:prstGeom prst="rect">
              <a:avLst/>
            </a:prstGeom>
          </p:spPr>
        </p:pic>
      </p:grpSp>
      <p:grpSp>
        <p:nvGrpSpPr>
          <p:cNvPr id="12" name="Grupo 11">
            <a:extLst>
              <a:ext uri="{FF2B5EF4-FFF2-40B4-BE49-F238E27FC236}">
                <a16:creationId xmlns:a16="http://schemas.microsoft.com/office/drawing/2014/main" id="{336474C0-751F-4F4C-AA94-38A4A1C7B0F7}"/>
              </a:ext>
            </a:extLst>
          </p:cNvPr>
          <p:cNvGrpSpPr/>
          <p:nvPr/>
        </p:nvGrpSpPr>
        <p:grpSpPr>
          <a:xfrm>
            <a:off x="530226" y="2086275"/>
            <a:ext cx="616036" cy="616036"/>
            <a:chOff x="3065122" y="2035196"/>
            <a:chExt cx="616036" cy="616036"/>
          </a:xfrm>
        </p:grpSpPr>
        <p:sp>
          <p:nvSpPr>
            <p:cNvPr id="84" name="object 34">
              <a:extLst>
                <a:ext uri="{FF2B5EF4-FFF2-40B4-BE49-F238E27FC236}">
                  <a16:creationId xmlns:a16="http://schemas.microsoft.com/office/drawing/2014/main" id="{0115E1F5-C310-4B70-98FB-2D23E720409C}"/>
                </a:ext>
              </a:extLst>
            </p:cNvPr>
            <p:cNvSpPr/>
            <p:nvPr/>
          </p:nvSpPr>
          <p:spPr>
            <a:xfrm rot="10800000" flipV="1">
              <a:off x="3065122" y="2035196"/>
              <a:ext cx="616036" cy="616036"/>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dirty="0"/>
            </a:p>
          </p:txBody>
        </p:sp>
        <p:sp>
          <p:nvSpPr>
            <p:cNvPr id="86" name="Forma libre: forma 85">
              <a:extLst>
                <a:ext uri="{FF2B5EF4-FFF2-40B4-BE49-F238E27FC236}">
                  <a16:creationId xmlns:a16="http://schemas.microsoft.com/office/drawing/2014/main" id="{BA651B1B-0278-43FA-AF91-11207D1F0070}"/>
                </a:ext>
              </a:extLst>
            </p:cNvPr>
            <p:cNvSpPr/>
            <p:nvPr/>
          </p:nvSpPr>
          <p:spPr>
            <a:xfrm>
              <a:off x="3245731" y="2229675"/>
              <a:ext cx="272928" cy="206533"/>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solidFill>
              <a:srgbClr val="000000"/>
            </a:solidFill>
            <a:ln w="9525" cap="flat">
              <a:noFill/>
              <a:prstDash val="solid"/>
              <a:miter/>
            </a:ln>
          </p:spPr>
          <p:txBody>
            <a:bodyPr rtlCol="0" anchor="ctr"/>
            <a:lstStyle/>
            <a:p>
              <a:endParaRPr lang="en-GB"/>
            </a:p>
          </p:txBody>
        </p:sp>
        <p:sp>
          <p:nvSpPr>
            <p:cNvPr id="87" name="Forma libre: forma 86">
              <a:extLst>
                <a:ext uri="{FF2B5EF4-FFF2-40B4-BE49-F238E27FC236}">
                  <a16:creationId xmlns:a16="http://schemas.microsoft.com/office/drawing/2014/main" id="{82FF6A1A-B152-4215-A5FC-9EBABE9D6D26}"/>
                </a:ext>
              </a:extLst>
            </p:cNvPr>
            <p:cNvSpPr/>
            <p:nvPr/>
          </p:nvSpPr>
          <p:spPr>
            <a:xfrm>
              <a:off x="3163364" y="2191080"/>
              <a:ext cx="419550" cy="356616"/>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solidFill>
              <a:srgbClr val="000000"/>
            </a:solidFill>
            <a:ln w="9525" cap="flat">
              <a:noFill/>
              <a:prstDash val="solid"/>
              <a:miter/>
            </a:ln>
          </p:spPr>
          <p:txBody>
            <a:bodyPr rtlCol="0" anchor="ctr"/>
            <a:lstStyle/>
            <a:p>
              <a:endParaRPr lang="en-GB"/>
            </a:p>
          </p:txBody>
        </p:sp>
      </p:grpSp>
      <p:sp>
        <p:nvSpPr>
          <p:cNvPr id="155" name="object 41">
            <a:extLst>
              <a:ext uri="{FF2B5EF4-FFF2-40B4-BE49-F238E27FC236}">
                <a16:creationId xmlns:a16="http://schemas.microsoft.com/office/drawing/2014/main" id="{C4F26048-4F41-43C6-BB4A-641565C4C05F}"/>
              </a:ext>
            </a:extLst>
          </p:cNvPr>
          <p:cNvSpPr txBox="1"/>
          <p:nvPr/>
        </p:nvSpPr>
        <p:spPr>
          <a:xfrm>
            <a:off x="323536" y="3499594"/>
            <a:ext cx="1015566" cy="227626"/>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latin typeface="Trebuchet MS"/>
                <a:cs typeface="Trebuchet MS"/>
              </a:rPr>
              <a:t>Source Code</a:t>
            </a:r>
            <a:endParaRPr lang="en-GB" sz="1400" b="1" dirty="0">
              <a:latin typeface="Trebuchet MS"/>
              <a:cs typeface="Trebuchet MS"/>
            </a:endParaRPr>
          </a:p>
        </p:txBody>
      </p:sp>
      <p:sp>
        <p:nvSpPr>
          <p:cNvPr id="156" name="object 41">
            <a:extLst>
              <a:ext uri="{FF2B5EF4-FFF2-40B4-BE49-F238E27FC236}">
                <a16:creationId xmlns:a16="http://schemas.microsoft.com/office/drawing/2014/main" id="{F68136A0-5AE1-4EE5-9B08-0E8ADCD0E26C}"/>
              </a:ext>
            </a:extLst>
          </p:cNvPr>
          <p:cNvSpPr txBox="1"/>
          <p:nvPr/>
        </p:nvSpPr>
        <p:spPr>
          <a:xfrm>
            <a:off x="525136" y="2670576"/>
            <a:ext cx="588425" cy="227626"/>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latin typeface="Trebuchet MS"/>
                <a:cs typeface="Trebuchet MS"/>
              </a:rPr>
              <a:t>Design</a:t>
            </a:r>
            <a:endParaRPr lang="en-GB" sz="1400" b="1" dirty="0">
              <a:latin typeface="Trebuchet MS"/>
              <a:cs typeface="Trebuchet MS"/>
            </a:endParaRPr>
          </a:p>
        </p:txBody>
      </p:sp>
      <p:sp>
        <p:nvSpPr>
          <p:cNvPr id="157" name="object 41">
            <a:extLst>
              <a:ext uri="{FF2B5EF4-FFF2-40B4-BE49-F238E27FC236}">
                <a16:creationId xmlns:a16="http://schemas.microsoft.com/office/drawing/2014/main" id="{43227837-3B70-4D6D-A6FF-8EF97992B99B}"/>
              </a:ext>
            </a:extLst>
          </p:cNvPr>
          <p:cNvSpPr txBox="1"/>
          <p:nvPr/>
        </p:nvSpPr>
        <p:spPr>
          <a:xfrm>
            <a:off x="513482" y="1836230"/>
            <a:ext cx="588425" cy="227626"/>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latin typeface="Trebuchet MS"/>
                <a:cs typeface="Trebuchet MS"/>
              </a:rPr>
              <a:t>Device</a:t>
            </a:r>
            <a:endParaRPr lang="en-GB" sz="1400" b="1" dirty="0">
              <a:latin typeface="Trebuchet MS"/>
              <a:cs typeface="Trebuchet MS"/>
            </a:endParaRPr>
          </a:p>
        </p:txBody>
      </p:sp>
      <p:cxnSp>
        <p:nvCxnSpPr>
          <p:cNvPr id="162" name="Conector: angular 161">
            <a:extLst>
              <a:ext uri="{FF2B5EF4-FFF2-40B4-BE49-F238E27FC236}">
                <a16:creationId xmlns:a16="http://schemas.microsoft.com/office/drawing/2014/main" id="{70416565-E735-4D3C-AF4D-CF21E86A8730}"/>
              </a:ext>
            </a:extLst>
          </p:cNvPr>
          <p:cNvCxnSpPr>
            <a:cxnSpLocks/>
            <a:stCxn id="6" idx="3"/>
            <a:endCxn id="159" idx="2"/>
          </p:cNvCxnSpPr>
          <p:nvPr/>
        </p:nvCxnSpPr>
        <p:spPr>
          <a:xfrm flipV="1">
            <a:off x="3218409" y="1536644"/>
            <a:ext cx="1410331" cy="857649"/>
          </a:xfrm>
          <a:prstGeom prst="bentConnector3">
            <a:avLst>
              <a:gd name="adj1" fmla="val 7431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Conector: angular 163">
            <a:extLst>
              <a:ext uri="{FF2B5EF4-FFF2-40B4-BE49-F238E27FC236}">
                <a16:creationId xmlns:a16="http://schemas.microsoft.com/office/drawing/2014/main" id="{4F805416-85DA-4577-A256-518D6FE0E9EC}"/>
              </a:ext>
            </a:extLst>
          </p:cNvPr>
          <p:cNvCxnSpPr>
            <a:stCxn id="6" idx="3"/>
            <a:endCxn id="160" idx="2"/>
          </p:cNvCxnSpPr>
          <p:nvPr/>
        </p:nvCxnSpPr>
        <p:spPr>
          <a:xfrm flipV="1">
            <a:off x="3218409" y="2392893"/>
            <a:ext cx="1414739" cy="1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71" name="Grupo 170">
            <a:extLst>
              <a:ext uri="{FF2B5EF4-FFF2-40B4-BE49-F238E27FC236}">
                <a16:creationId xmlns:a16="http://schemas.microsoft.com/office/drawing/2014/main" id="{0AD545AB-A51C-4A76-821E-3155E0EFF713}"/>
              </a:ext>
            </a:extLst>
          </p:cNvPr>
          <p:cNvGrpSpPr/>
          <p:nvPr/>
        </p:nvGrpSpPr>
        <p:grpSpPr>
          <a:xfrm>
            <a:off x="4616773" y="1230009"/>
            <a:ext cx="1889540" cy="616036"/>
            <a:chOff x="4766284" y="1596114"/>
            <a:chExt cx="1889540" cy="616036"/>
          </a:xfrm>
        </p:grpSpPr>
        <p:sp>
          <p:nvSpPr>
            <p:cNvPr id="159" name="Elipse 158">
              <a:extLst>
                <a:ext uri="{FF2B5EF4-FFF2-40B4-BE49-F238E27FC236}">
                  <a16:creationId xmlns:a16="http://schemas.microsoft.com/office/drawing/2014/main" id="{0C5E1B50-AE9C-487C-BCA3-0F830876BE29}"/>
                </a:ext>
              </a:extLst>
            </p:cNvPr>
            <p:cNvSpPr/>
            <p:nvPr/>
          </p:nvSpPr>
          <p:spPr>
            <a:xfrm>
              <a:off x="4778251" y="183074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upo 6">
              <a:extLst>
                <a:ext uri="{FF2B5EF4-FFF2-40B4-BE49-F238E27FC236}">
                  <a16:creationId xmlns:a16="http://schemas.microsoft.com/office/drawing/2014/main" id="{B0036F4B-1D20-4275-835F-AB98F8DBB7BA}"/>
                </a:ext>
              </a:extLst>
            </p:cNvPr>
            <p:cNvGrpSpPr/>
            <p:nvPr/>
          </p:nvGrpSpPr>
          <p:grpSpPr>
            <a:xfrm>
              <a:off x="4766284" y="1596114"/>
              <a:ext cx="616036" cy="616036"/>
              <a:chOff x="5352121" y="1545035"/>
              <a:chExt cx="616036" cy="616036"/>
            </a:xfrm>
          </p:grpSpPr>
          <p:sp>
            <p:nvSpPr>
              <p:cNvPr id="22" name="object 34">
                <a:extLst>
                  <a:ext uri="{FF2B5EF4-FFF2-40B4-BE49-F238E27FC236}">
                    <a16:creationId xmlns:a16="http://schemas.microsoft.com/office/drawing/2014/main" id="{8F30B330-A3F4-4968-B5FE-E8E674EDA673}"/>
                  </a:ext>
                </a:extLst>
              </p:cNvPr>
              <p:cNvSpPr/>
              <p:nvPr/>
            </p:nvSpPr>
            <p:spPr>
              <a:xfrm rot="10800000" flipV="1">
                <a:off x="5352121" y="1545035"/>
                <a:ext cx="616036" cy="616036"/>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dirty="0"/>
              </a:p>
            </p:txBody>
          </p:sp>
          <p:grpSp>
            <p:nvGrpSpPr>
              <p:cNvPr id="71" name="Grupo 70">
                <a:extLst>
                  <a:ext uri="{FF2B5EF4-FFF2-40B4-BE49-F238E27FC236}">
                    <a16:creationId xmlns:a16="http://schemas.microsoft.com/office/drawing/2014/main" id="{A1045156-E402-45AA-8F76-E284A32C9C03}"/>
                  </a:ext>
                </a:extLst>
              </p:cNvPr>
              <p:cNvGrpSpPr/>
              <p:nvPr/>
            </p:nvGrpSpPr>
            <p:grpSpPr>
              <a:xfrm>
                <a:off x="5401951" y="1589005"/>
                <a:ext cx="444749" cy="487931"/>
                <a:chOff x="5249907" y="2198318"/>
                <a:chExt cx="939805" cy="1031052"/>
              </a:xfrm>
            </p:grpSpPr>
            <p:pic>
              <p:nvPicPr>
                <p:cNvPr id="14" name="Gráfico 13" descr="Lista">
                  <a:extLst>
                    <a:ext uri="{FF2B5EF4-FFF2-40B4-BE49-F238E27FC236}">
                      <a16:creationId xmlns:a16="http://schemas.microsoft.com/office/drawing/2014/main" id="{36B53DD4-99FB-4609-8AC0-4DFBA66EE0F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49907" y="2198318"/>
                  <a:ext cx="914400" cy="914400"/>
                </a:xfrm>
                <a:prstGeom prst="rect">
                  <a:avLst/>
                </a:prstGeom>
              </p:spPr>
            </p:pic>
            <p:grpSp>
              <p:nvGrpSpPr>
                <p:cNvPr id="37" name="Grupo 36">
                  <a:extLst>
                    <a:ext uri="{FF2B5EF4-FFF2-40B4-BE49-F238E27FC236}">
                      <a16:creationId xmlns:a16="http://schemas.microsoft.com/office/drawing/2014/main" id="{7F7BC3FA-3A21-4FBA-A395-82FFCCB3B334}"/>
                    </a:ext>
                  </a:extLst>
                </p:cNvPr>
                <p:cNvGrpSpPr/>
                <p:nvPr/>
              </p:nvGrpSpPr>
              <p:grpSpPr>
                <a:xfrm>
                  <a:off x="5508104" y="2372000"/>
                  <a:ext cx="590550" cy="762000"/>
                  <a:chOff x="6094978" y="2617418"/>
                  <a:chExt cx="590550" cy="762000"/>
                </a:xfrm>
              </p:grpSpPr>
              <p:sp>
                <p:nvSpPr>
                  <p:cNvPr id="35" name="Rectángulo 34">
                    <a:extLst>
                      <a:ext uri="{FF2B5EF4-FFF2-40B4-BE49-F238E27FC236}">
                        <a16:creationId xmlns:a16="http://schemas.microsoft.com/office/drawing/2014/main" id="{EF88CAC4-88F0-4841-9CD6-5BDB149DBE4A}"/>
                      </a:ext>
                    </a:extLst>
                  </p:cNvPr>
                  <p:cNvSpPr/>
                  <p:nvPr/>
                </p:nvSpPr>
                <p:spPr>
                  <a:xfrm>
                    <a:off x="6146651" y="2658044"/>
                    <a:ext cx="504057" cy="697513"/>
                  </a:xfrm>
                  <a:prstGeom prst="rect">
                    <a:avLst/>
                  </a:prstGeom>
                  <a:solidFill>
                    <a:srgbClr val="2CF026"/>
                  </a:solidFill>
                  <a:ln>
                    <a:solidFill>
                      <a:srgbClr val="2CF0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Forma libre: forma 25">
                    <a:extLst>
                      <a:ext uri="{FF2B5EF4-FFF2-40B4-BE49-F238E27FC236}">
                        <a16:creationId xmlns:a16="http://schemas.microsoft.com/office/drawing/2014/main" id="{55DD2762-F42F-42E9-ABE4-10884A5BDED8}"/>
                      </a:ext>
                    </a:extLst>
                  </p:cNvPr>
                  <p:cNvSpPr/>
                  <p:nvPr/>
                </p:nvSpPr>
                <p:spPr>
                  <a:xfrm>
                    <a:off x="6094978" y="2617418"/>
                    <a:ext cx="590550" cy="762000"/>
                  </a:xfrm>
                  <a:custGeom>
                    <a:avLst/>
                    <a:gdLst>
                      <a:gd name="connsiteX0" fmla="*/ 533400 w 590550"/>
                      <a:gd name="connsiteY0" fmla="*/ 704850 h 762000"/>
                      <a:gd name="connsiteX1" fmla="*/ 57150 w 590550"/>
                      <a:gd name="connsiteY1" fmla="*/ 704850 h 762000"/>
                      <a:gd name="connsiteX2" fmla="*/ 57150 w 590550"/>
                      <a:gd name="connsiteY2" fmla="*/ 57150 h 762000"/>
                      <a:gd name="connsiteX3" fmla="*/ 533400 w 590550"/>
                      <a:gd name="connsiteY3" fmla="*/ 57150 h 762000"/>
                      <a:gd name="connsiteX4" fmla="*/ 533400 w 590550"/>
                      <a:gd name="connsiteY4" fmla="*/ 704850 h 762000"/>
                      <a:gd name="connsiteX5" fmla="*/ 590550 w 590550"/>
                      <a:gd name="connsiteY5" fmla="*/ 0 h 762000"/>
                      <a:gd name="connsiteX6" fmla="*/ 0 w 590550"/>
                      <a:gd name="connsiteY6" fmla="*/ 0 h 762000"/>
                      <a:gd name="connsiteX7" fmla="*/ 0 w 590550"/>
                      <a:gd name="connsiteY7" fmla="*/ 762000 h 762000"/>
                      <a:gd name="connsiteX8" fmla="*/ 590550 w 590550"/>
                      <a:gd name="connsiteY8" fmla="*/ 762000 h 762000"/>
                      <a:gd name="connsiteX9" fmla="*/ 590550 w 590550"/>
                      <a:gd name="connsiteY9"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0550" h="762000">
                        <a:moveTo>
                          <a:pt x="533400" y="704850"/>
                        </a:moveTo>
                        <a:lnTo>
                          <a:pt x="57150" y="704850"/>
                        </a:lnTo>
                        <a:lnTo>
                          <a:pt x="57150" y="57150"/>
                        </a:lnTo>
                        <a:lnTo>
                          <a:pt x="533400" y="57150"/>
                        </a:lnTo>
                        <a:lnTo>
                          <a:pt x="533400" y="704850"/>
                        </a:lnTo>
                        <a:close/>
                        <a:moveTo>
                          <a:pt x="590550" y="0"/>
                        </a:moveTo>
                        <a:lnTo>
                          <a:pt x="0" y="0"/>
                        </a:lnTo>
                        <a:lnTo>
                          <a:pt x="0" y="762000"/>
                        </a:lnTo>
                        <a:lnTo>
                          <a:pt x="590550" y="762000"/>
                        </a:lnTo>
                        <a:lnTo>
                          <a:pt x="590550" y="0"/>
                        </a:lnTo>
                        <a:close/>
                      </a:path>
                    </a:pathLst>
                  </a:custGeom>
                  <a:solidFill>
                    <a:srgbClr val="000000"/>
                  </a:solidFill>
                  <a:ln w="9525" cap="flat">
                    <a:noFill/>
                    <a:prstDash val="solid"/>
                    <a:miter/>
                  </a:ln>
                </p:spPr>
                <p:txBody>
                  <a:bodyPr rtlCol="0" anchor="ctr"/>
                  <a:lstStyle/>
                  <a:p>
                    <a:endParaRPr lang="en-GB"/>
                  </a:p>
                </p:txBody>
              </p:sp>
              <p:sp>
                <p:nvSpPr>
                  <p:cNvPr id="27" name="Forma libre: forma 26">
                    <a:extLst>
                      <a:ext uri="{FF2B5EF4-FFF2-40B4-BE49-F238E27FC236}">
                        <a16:creationId xmlns:a16="http://schemas.microsoft.com/office/drawing/2014/main" id="{021DF03F-068C-4CE0-8C8A-F006515D3900}"/>
                      </a:ext>
                    </a:extLst>
                  </p:cNvPr>
                  <p:cNvSpPr/>
                  <p:nvPr/>
                </p:nvSpPr>
                <p:spPr>
                  <a:xfrm>
                    <a:off x="6485503" y="2731718"/>
                    <a:ext cx="76200" cy="76200"/>
                  </a:xfrm>
                  <a:custGeom>
                    <a:avLst/>
                    <a:gdLst>
                      <a:gd name="connsiteX0" fmla="*/ 0 w 76200"/>
                      <a:gd name="connsiteY0" fmla="*/ 0 h 76200"/>
                      <a:gd name="connsiteX1" fmla="*/ 76200 w 76200"/>
                      <a:gd name="connsiteY1" fmla="*/ 0 h 76200"/>
                      <a:gd name="connsiteX2" fmla="*/ 76200 w 76200"/>
                      <a:gd name="connsiteY2" fmla="*/ 76200 h 76200"/>
                      <a:gd name="connsiteX3" fmla="*/ 0 w 76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76200" h="76200">
                        <a:moveTo>
                          <a:pt x="0" y="0"/>
                        </a:moveTo>
                        <a:lnTo>
                          <a:pt x="76200" y="0"/>
                        </a:lnTo>
                        <a:lnTo>
                          <a:pt x="76200" y="76200"/>
                        </a:lnTo>
                        <a:lnTo>
                          <a:pt x="0" y="76200"/>
                        </a:lnTo>
                        <a:close/>
                      </a:path>
                    </a:pathLst>
                  </a:custGeom>
                  <a:solidFill>
                    <a:srgbClr val="000000"/>
                  </a:solidFill>
                  <a:ln w="9525" cap="flat">
                    <a:noFill/>
                    <a:prstDash val="solid"/>
                    <a:miter/>
                  </a:ln>
                </p:spPr>
                <p:txBody>
                  <a:bodyPr rtlCol="0" anchor="ctr"/>
                  <a:lstStyle/>
                  <a:p>
                    <a:endParaRPr lang="en-GB"/>
                  </a:p>
                </p:txBody>
              </p:sp>
              <p:sp>
                <p:nvSpPr>
                  <p:cNvPr id="28" name="Forma libre: forma 27">
                    <a:extLst>
                      <a:ext uri="{FF2B5EF4-FFF2-40B4-BE49-F238E27FC236}">
                        <a16:creationId xmlns:a16="http://schemas.microsoft.com/office/drawing/2014/main" id="{F678D341-2A82-4BC7-A1B4-469F84C6A87B}"/>
                      </a:ext>
                    </a:extLst>
                  </p:cNvPr>
                  <p:cNvSpPr/>
                  <p:nvPr/>
                </p:nvSpPr>
                <p:spPr>
                  <a:xfrm>
                    <a:off x="6218803" y="2750768"/>
                    <a:ext cx="190500" cy="38100"/>
                  </a:xfrm>
                  <a:custGeom>
                    <a:avLst/>
                    <a:gdLst>
                      <a:gd name="connsiteX0" fmla="*/ 0 w 190500"/>
                      <a:gd name="connsiteY0" fmla="*/ 0 h 38100"/>
                      <a:gd name="connsiteX1" fmla="*/ 190500 w 190500"/>
                      <a:gd name="connsiteY1" fmla="*/ 0 h 38100"/>
                      <a:gd name="connsiteX2" fmla="*/ 190500 w 190500"/>
                      <a:gd name="connsiteY2" fmla="*/ 38100 h 38100"/>
                      <a:gd name="connsiteX3" fmla="*/ 0 w 1905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90500" h="38100">
                        <a:moveTo>
                          <a:pt x="0" y="0"/>
                        </a:moveTo>
                        <a:lnTo>
                          <a:pt x="190500" y="0"/>
                        </a:lnTo>
                        <a:lnTo>
                          <a:pt x="190500" y="38100"/>
                        </a:lnTo>
                        <a:lnTo>
                          <a:pt x="0" y="38100"/>
                        </a:lnTo>
                        <a:close/>
                      </a:path>
                    </a:pathLst>
                  </a:custGeom>
                  <a:solidFill>
                    <a:srgbClr val="000000"/>
                  </a:solidFill>
                  <a:ln w="9525" cap="flat">
                    <a:noFill/>
                    <a:prstDash val="solid"/>
                    <a:miter/>
                  </a:ln>
                </p:spPr>
                <p:txBody>
                  <a:bodyPr rtlCol="0" anchor="ctr"/>
                  <a:lstStyle/>
                  <a:p>
                    <a:endParaRPr lang="en-GB"/>
                  </a:p>
                </p:txBody>
              </p:sp>
              <p:sp>
                <p:nvSpPr>
                  <p:cNvPr id="29" name="Forma libre: forma 28">
                    <a:extLst>
                      <a:ext uri="{FF2B5EF4-FFF2-40B4-BE49-F238E27FC236}">
                        <a16:creationId xmlns:a16="http://schemas.microsoft.com/office/drawing/2014/main" id="{E41FEED8-C185-46FA-8D65-075EB00940C4}"/>
                      </a:ext>
                    </a:extLst>
                  </p:cNvPr>
                  <p:cNvSpPr/>
                  <p:nvPr/>
                </p:nvSpPr>
                <p:spPr>
                  <a:xfrm>
                    <a:off x="6485503" y="2884118"/>
                    <a:ext cx="76200" cy="76200"/>
                  </a:xfrm>
                  <a:custGeom>
                    <a:avLst/>
                    <a:gdLst>
                      <a:gd name="connsiteX0" fmla="*/ 0 w 76200"/>
                      <a:gd name="connsiteY0" fmla="*/ 0 h 76200"/>
                      <a:gd name="connsiteX1" fmla="*/ 76200 w 76200"/>
                      <a:gd name="connsiteY1" fmla="*/ 0 h 76200"/>
                      <a:gd name="connsiteX2" fmla="*/ 76200 w 76200"/>
                      <a:gd name="connsiteY2" fmla="*/ 76200 h 76200"/>
                      <a:gd name="connsiteX3" fmla="*/ 0 w 76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76200" h="76200">
                        <a:moveTo>
                          <a:pt x="0" y="0"/>
                        </a:moveTo>
                        <a:lnTo>
                          <a:pt x="76200" y="0"/>
                        </a:lnTo>
                        <a:lnTo>
                          <a:pt x="76200" y="76200"/>
                        </a:lnTo>
                        <a:lnTo>
                          <a:pt x="0" y="76200"/>
                        </a:lnTo>
                        <a:close/>
                      </a:path>
                    </a:pathLst>
                  </a:custGeom>
                  <a:solidFill>
                    <a:srgbClr val="000000"/>
                  </a:solidFill>
                  <a:ln w="9525" cap="flat">
                    <a:noFill/>
                    <a:prstDash val="solid"/>
                    <a:miter/>
                  </a:ln>
                </p:spPr>
                <p:txBody>
                  <a:bodyPr rtlCol="0" anchor="ctr"/>
                  <a:lstStyle/>
                  <a:p>
                    <a:endParaRPr lang="en-GB"/>
                  </a:p>
                </p:txBody>
              </p:sp>
              <p:sp>
                <p:nvSpPr>
                  <p:cNvPr id="30" name="Forma libre: forma 29">
                    <a:extLst>
                      <a:ext uri="{FF2B5EF4-FFF2-40B4-BE49-F238E27FC236}">
                        <a16:creationId xmlns:a16="http://schemas.microsoft.com/office/drawing/2014/main" id="{EEF0678B-30E8-4A97-B72C-228782240E46}"/>
                      </a:ext>
                    </a:extLst>
                  </p:cNvPr>
                  <p:cNvSpPr/>
                  <p:nvPr/>
                </p:nvSpPr>
                <p:spPr>
                  <a:xfrm>
                    <a:off x="6218803" y="2903168"/>
                    <a:ext cx="190500" cy="38100"/>
                  </a:xfrm>
                  <a:custGeom>
                    <a:avLst/>
                    <a:gdLst>
                      <a:gd name="connsiteX0" fmla="*/ 0 w 190500"/>
                      <a:gd name="connsiteY0" fmla="*/ 0 h 38100"/>
                      <a:gd name="connsiteX1" fmla="*/ 190500 w 190500"/>
                      <a:gd name="connsiteY1" fmla="*/ 0 h 38100"/>
                      <a:gd name="connsiteX2" fmla="*/ 190500 w 190500"/>
                      <a:gd name="connsiteY2" fmla="*/ 38100 h 38100"/>
                      <a:gd name="connsiteX3" fmla="*/ 0 w 1905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90500" h="38100">
                        <a:moveTo>
                          <a:pt x="0" y="0"/>
                        </a:moveTo>
                        <a:lnTo>
                          <a:pt x="190500" y="0"/>
                        </a:lnTo>
                        <a:lnTo>
                          <a:pt x="190500" y="38100"/>
                        </a:lnTo>
                        <a:lnTo>
                          <a:pt x="0" y="38100"/>
                        </a:lnTo>
                        <a:close/>
                      </a:path>
                    </a:pathLst>
                  </a:custGeom>
                  <a:solidFill>
                    <a:srgbClr val="000000"/>
                  </a:solidFill>
                  <a:ln w="9525" cap="flat">
                    <a:noFill/>
                    <a:prstDash val="solid"/>
                    <a:miter/>
                  </a:ln>
                </p:spPr>
                <p:txBody>
                  <a:bodyPr rtlCol="0" anchor="ctr"/>
                  <a:lstStyle/>
                  <a:p>
                    <a:endParaRPr lang="en-GB"/>
                  </a:p>
                </p:txBody>
              </p:sp>
              <p:sp>
                <p:nvSpPr>
                  <p:cNvPr id="31" name="Forma libre: forma 30">
                    <a:extLst>
                      <a:ext uri="{FF2B5EF4-FFF2-40B4-BE49-F238E27FC236}">
                        <a16:creationId xmlns:a16="http://schemas.microsoft.com/office/drawing/2014/main" id="{49A0EF36-C624-43F3-8F14-3C4985963C0C}"/>
                      </a:ext>
                    </a:extLst>
                  </p:cNvPr>
                  <p:cNvSpPr/>
                  <p:nvPr/>
                </p:nvSpPr>
                <p:spPr>
                  <a:xfrm>
                    <a:off x="6485503" y="3036518"/>
                    <a:ext cx="76200" cy="76200"/>
                  </a:xfrm>
                  <a:custGeom>
                    <a:avLst/>
                    <a:gdLst>
                      <a:gd name="connsiteX0" fmla="*/ 0 w 76200"/>
                      <a:gd name="connsiteY0" fmla="*/ 0 h 76200"/>
                      <a:gd name="connsiteX1" fmla="*/ 76200 w 76200"/>
                      <a:gd name="connsiteY1" fmla="*/ 0 h 76200"/>
                      <a:gd name="connsiteX2" fmla="*/ 76200 w 76200"/>
                      <a:gd name="connsiteY2" fmla="*/ 76200 h 76200"/>
                      <a:gd name="connsiteX3" fmla="*/ 0 w 76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76200" h="76200">
                        <a:moveTo>
                          <a:pt x="0" y="0"/>
                        </a:moveTo>
                        <a:lnTo>
                          <a:pt x="76200" y="0"/>
                        </a:lnTo>
                        <a:lnTo>
                          <a:pt x="76200" y="76200"/>
                        </a:lnTo>
                        <a:lnTo>
                          <a:pt x="0" y="76200"/>
                        </a:lnTo>
                        <a:close/>
                      </a:path>
                    </a:pathLst>
                  </a:custGeom>
                  <a:solidFill>
                    <a:srgbClr val="000000"/>
                  </a:solidFill>
                  <a:ln w="9525" cap="flat">
                    <a:noFill/>
                    <a:prstDash val="solid"/>
                    <a:miter/>
                  </a:ln>
                </p:spPr>
                <p:txBody>
                  <a:bodyPr rtlCol="0" anchor="ctr"/>
                  <a:lstStyle/>
                  <a:p>
                    <a:endParaRPr lang="en-GB"/>
                  </a:p>
                </p:txBody>
              </p:sp>
              <p:sp>
                <p:nvSpPr>
                  <p:cNvPr id="32" name="Forma libre: forma 31">
                    <a:extLst>
                      <a:ext uri="{FF2B5EF4-FFF2-40B4-BE49-F238E27FC236}">
                        <a16:creationId xmlns:a16="http://schemas.microsoft.com/office/drawing/2014/main" id="{18BBB9E7-75EE-4668-A0E7-0F41B577FD13}"/>
                      </a:ext>
                    </a:extLst>
                  </p:cNvPr>
                  <p:cNvSpPr/>
                  <p:nvPr/>
                </p:nvSpPr>
                <p:spPr>
                  <a:xfrm>
                    <a:off x="6218803" y="3055568"/>
                    <a:ext cx="190500" cy="38100"/>
                  </a:xfrm>
                  <a:custGeom>
                    <a:avLst/>
                    <a:gdLst>
                      <a:gd name="connsiteX0" fmla="*/ 0 w 190500"/>
                      <a:gd name="connsiteY0" fmla="*/ 0 h 38100"/>
                      <a:gd name="connsiteX1" fmla="*/ 190500 w 190500"/>
                      <a:gd name="connsiteY1" fmla="*/ 0 h 38100"/>
                      <a:gd name="connsiteX2" fmla="*/ 190500 w 190500"/>
                      <a:gd name="connsiteY2" fmla="*/ 38100 h 38100"/>
                      <a:gd name="connsiteX3" fmla="*/ 0 w 1905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90500" h="38100">
                        <a:moveTo>
                          <a:pt x="0" y="0"/>
                        </a:moveTo>
                        <a:lnTo>
                          <a:pt x="190500" y="0"/>
                        </a:lnTo>
                        <a:lnTo>
                          <a:pt x="190500" y="38100"/>
                        </a:lnTo>
                        <a:lnTo>
                          <a:pt x="0" y="38100"/>
                        </a:lnTo>
                        <a:close/>
                      </a:path>
                    </a:pathLst>
                  </a:custGeom>
                  <a:solidFill>
                    <a:srgbClr val="000000"/>
                  </a:solidFill>
                  <a:ln w="9525" cap="flat">
                    <a:noFill/>
                    <a:prstDash val="solid"/>
                    <a:miter/>
                  </a:ln>
                </p:spPr>
                <p:txBody>
                  <a:bodyPr rtlCol="0" anchor="ctr"/>
                  <a:lstStyle/>
                  <a:p>
                    <a:endParaRPr lang="en-GB"/>
                  </a:p>
                </p:txBody>
              </p:sp>
              <p:sp>
                <p:nvSpPr>
                  <p:cNvPr id="33" name="Forma libre: forma 32">
                    <a:extLst>
                      <a:ext uri="{FF2B5EF4-FFF2-40B4-BE49-F238E27FC236}">
                        <a16:creationId xmlns:a16="http://schemas.microsoft.com/office/drawing/2014/main" id="{277EE798-734E-4EA6-B0D9-B1AB75070E5D}"/>
                      </a:ext>
                    </a:extLst>
                  </p:cNvPr>
                  <p:cNvSpPr/>
                  <p:nvPr/>
                </p:nvSpPr>
                <p:spPr>
                  <a:xfrm>
                    <a:off x="6485503" y="3188918"/>
                    <a:ext cx="76200" cy="76200"/>
                  </a:xfrm>
                  <a:custGeom>
                    <a:avLst/>
                    <a:gdLst>
                      <a:gd name="connsiteX0" fmla="*/ 0 w 76200"/>
                      <a:gd name="connsiteY0" fmla="*/ 0 h 76200"/>
                      <a:gd name="connsiteX1" fmla="*/ 76200 w 76200"/>
                      <a:gd name="connsiteY1" fmla="*/ 0 h 76200"/>
                      <a:gd name="connsiteX2" fmla="*/ 76200 w 76200"/>
                      <a:gd name="connsiteY2" fmla="*/ 76200 h 76200"/>
                      <a:gd name="connsiteX3" fmla="*/ 0 w 76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76200" h="76200">
                        <a:moveTo>
                          <a:pt x="0" y="0"/>
                        </a:moveTo>
                        <a:lnTo>
                          <a:pt x="76200" y="0"/>
                        </a:lnTo>
                        <a:lnTo>
                          <a:pt x="76200" y="76200"/>
                        </a:lnTo>
                        <a:lnTo>
                          <a:pt x="0" y="76200"/>
                        </a:lnTo>
                        <a:close/>
                      </a:path>
                    </a:pathLst>
                  </a:custGeom>
                  <a:solidFill>
                    <a:srgbClr val="000000"/>
                  </a:solidFill>
                  <a:ln w="9525" cap="flat">
                    <a:noFill/>
                    <a:prstDash val="solid"/>
                    <a:miter/>
                  </a:ln>
                </p:spPr>
                <p:txBody>
                  <a:bodyPr rtlCol="0" anchor="ctr"/>
                  <a:lstStyle/>
                  <a:p>
                    <a:endParaRPr lang="en-GB"/>
                  </a:p>
                </p:txBody>
              </p:sp>
              <p:sp>
                <p:nvSpPr>
                  <p:cNvPr id="34" name="Forma libre: forma 33">
                    <a:extLst>
                      <a:ext uri="{FF2B5EF4-FFF2-40B4-BE49-F238E27FC236}">
                        <a16:creationId xmlns:a16="http://schemas.microsoft.com/office/drawing/2014/main" id="{5007A528-B9C7-4423-80EE-065C47ACD4ED}"/>
                      </a:ext>
                    </a:extLst>
                  </p:cNvPr>
                  <p:cNvSpPr/>
                  <p:nvPr/>
                </p:nvSpPr>
                <p:spPr>
                  <a:xfrm>
                    <a:off x="6218803" y="3207968"/>
                    <a:ext cx="190500" cy="38100"/>
                  </a:xfrm>
                  <a:custGeom>
                    <a:avLst/>
                    <a:gdLst>
                      <a:gd name="connsiteX0" fmla="*/ 0 w 190500"/>
                      <a:gd name="connsiteY0" fmla="*/ 0 h 38100"/>
                      <a:gd name="connsiteX1" fmla="*/ 190500 w 190500"/>
                      <a:gd name="connsiteY1" fmla="*/ 0 h 38100"/>
                      <a:gd name="connsiteX2" fmla="*/ 190500 w 190500"/>
                      <a:gd name="connsiteY2" fmla="*/ 38100 h 38100"/>
                      <a:gd name="connsiteX3" fmla="*/ 0 w 1905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90500" h="38100">
                        <a:moveTo>
                          <a:pt x="0" y="0"/>
                        </a:moveTo>
                        <a:lnTo>
                          <a:pt x="190500" y="0"/>
                        </a:lnTo>
                        <a:lnTo>
                          <a:pt x="190500" y="38100"/>
                        </a:lnTo>
                        <a:lnTo>
                          <a:pt x="0" y="38100"/>
                        </a:lnTo>
                        <a:close/>
                      </a:path>
                    </a:pathLst>
                  </a:custGeom>
                  <a:solidFill>
                    <a:srgbClr val="000000"/>
                  </a:solidFill>
                  <a:ln w="9525" cap="flat">
                    <a:noFill/>
                    <a:prstDash val="solid"/>
                    <a:miter/>
                  </a:ln>
                </p:spPr>
                <p:txBody>
                  <a:bodyPr rtlCol="0" anchor="ctr"/>
                  <a:lstStyle/>
                  <a:p>
                    <a:endParaRPr lang="en-GB"/>
                  </a:p>
                </p:txBody>
              </p:sp>
            </p:grpSp>
            <p:grpSp>
              <p:nvGrpSpPr>
                <p:cNvPr id="38" name="Grupo 37">
                  <a:extLst>
                    <a:ext uri="{FF2B5EF4-FFF2-40B4-BE49-F238E27FC236}">
                      <a16:creationId xmlns:a16="http://schemas.microsoft.com/office/drawing/2014/main" id="{BBAA27D6-3326-425D-836C-4FE4D7886A8C}"/>
                    </a:ext>
                  </a:extLst>
                </p:cNvPr>
                <p:cNvGrpSpPr/>
                <p:nvPr/>
              </p:nvGrpSpPr>
              <p:grpSpPr>
                <a:xfrm>
                  <a:off x="5599162" y="2467370"/>
                  <a:ext cx="590550" cy="762000"/>
                  <a:chOff x="6094978" y="2617418"/>
                  <a:chExt cx="590550" cy="762000"/>
                </a:xfrm>
              </p:grpSpPr>
              <p:sp>
                <p:nvSpPr>
                  <p:cNvPr id="39" name="Rectángulo 38">
                    <a:extLst>
                      <a:ext uri="{FF2B5EF4-FFF2-40B4-BE49-F238E27FC236}">
                        <a16:creationId xmlns:a16="http://schemas.microsoft.com/office/drawing/2014/main" id="{E0FE7CD2-C21C-4A13-AA5E-3FDE90841182}"/>
                      </a:ext>
                    </a:extLst>
                  </p:cNvPr>
                  <p:cNvSpPr/>
                  <p:nvPr/>
                </p:nvSpPr>
                <p:spPr>
                  <a:xfrm>
                    <a:off x="6146651" y="2658044"/>
                    <a:ext cx="504057" cy="697514"/>
                  </a:xfrm>
                  <a:prstGeom prst="rect">
                    <a:avLst/>
                  </a:prstGeom>
                  <a:solidFill>
                    <a:srgbClr val="2CF026"/>
                  </a:solidFill>
                  <a:ln>
                    <a:solidFill>
                      <a:srgbClr val="2CF0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Forma libre: forma 39">
                    <a:extLst>
                      <a:ext uri="{FF2B5EF4-FFF2-40B4-BE49-F238E27FC236}">
                        <a16:creationId xmlns:a16="http://schemas.microsoft.com/office/drawing/2014/main" id="{ABDF59A9-F58B-4597-9D46-6CFD366A792C}"/>
                      </a:ext>
                    </a:extLst>
                  </p:cNvPr>
                  <p:cNvSpPr/>
                  <p:nvPr/>
                </p:nvSpPr>
                <p:spPr>
                  <a:xfrm>
                    <a:off x="6094978" y="2617418"/>
                    <a:ext cx="590550" cy="762000"/>
                  </a:xfrm>
                  <a:custGeom>
                    <a:avLst/>
                    <a:gdLst>
                      <a:gd name="connsiteX0" fmla="*/ 533400 w 590550"/>
                      <a:gd name="connsiteY0" fmla="*/ 704850 h 762000"/>
                      <a:gd name="connsiteX1" fmla="*/ 57150 w 590550"/>
                      <a:gd name="connsiteY1" fmla="*/ 704850 h 762000"/>
                      <a:gd name="connsiteX2" fmla="*/ 57150 w 590550"/>
                      <a:gd name="connsiteY2" fmla="*/ 57150 h 762000"/>
                      <a:gd name="connsiteX3" fmla="*/ 533400 w 590550"/>
                      <a:gd name="connsiteY3" fmla="*/ 57150 h 762000"/>
                      <a:gd name="connsiteX4" fmla="*/ 533400 w 590550"/>
                      <a:gd name="connsiteY4" fmla="*/ 704850 h 762000"/>
                      <a:gd name="connsiteX5" fmla="*/ 590550 w 590550"/>
                      <a:gd name="connsiteY5" fmla="*/ 0 h 762000"/>
                      <a:gd name="connsiteX6" fmla="*/ 0 w 590550"/>
                      <a:gd name="connsiteY6" fmla="*/ 0 h 762000"/>
                      <a:gd name="connsiteX7" fmla="*/ 0 w 590550"/>
                      <a:gd name="connsiteY7" fmla="*/ 762000 h 762000"/>
                      <a:gd name="connsiteX8" fmla="*/ 590550 w 590550"/>
                      <a:gd name="connsiteY8" fmla="*/ 762000 h 762000"/>
                      <a:gd name="connsiteX9" fmla="*/ 590550 w 590550"/>
                      <a:gd name="connsiteY9"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0550" h="762000">
                        <a:moveTo>
                          <a:pt x="533400" y="704850"/>
                        </a:moveTo>
                        <a:lnTo>
                          <a:pt x="57150" y="704850"/>
                        </a:lnTo>
                        <a:lnTo>
                          <a:pt x="57150" y="57150"/>
                        </a:lnTo>
                        <a:lnTo>
                          <a:pt x="533400" y="57150"/>
                        </a:lnTo>
                        <a:lnTo>
                          <a:pt x="533400" y="704850"/>
                        </a:lnTo>
                        <a:close/>
                        <a:moveTo>
                          <a:pt x="590550" y="0"/>
                        </a:moveTo>
                        <a:lnTo>
                          <a:pt x="0" y="0"/>
                        </a:lnTo>
                        <a:lnTo>
                          <a:pt x="0" y="762000"/>
                        </a:lnTo>
                        <a:lnTo>
                          <a:pt x="590550" y="762000"/>
                        </a:lnTo>
                        <a:lnTo>
                          <a:pt x="590550" y="0"/>
                        </a:lnTo>
                        <a:close/>
                      </a:path>
                    </a:pathLst>
                  </a:custGeom>
                  <a:solidFill>
                    <a:srgbClr val="000000"/>
                  </a:solidFill>
                  <a:ln w="9525" cap="flat">
                    <a:noFill/>
                    <a:prstDash val="solid"/>
                    <a:miter/>
                  </a:ln>
                </p:spPr>
                <p:txBody>
                  <a:bodyPr rtlCol="0" anchor="ctr"/>
                  <a:lstStyle/>
                  <a:p>
                    <a:endParaRPr lang="en-GB"/>
                  </a:p>
                </p:txBody>
              </p:sp>
              <p:sp>
                <p:nvSpPr>
                  <p:cNvPr id="41" name="Forma libre: forma 40">
                    <a:extLst>
                      <a:ext uri="{FF2B5EF4-FFF2-40B4-BE49-F238E27FC236}">
                        <a16:creationId xmlns:a16="http://schemas.microsoft.com/office/drawing/2014/main" id="{0FDCE51E-2AEE-4099-B060-9551129CD374}"/>
                      </a:ext>
                    </a:extLst>
                  </p:cNvPr>
                  <p:cNvSpPr/>
                  <p:nvPr/>
                </p:nvSpPr>
                <p:spPr>
                  <a:xfrm>
                    <a:off x="6485503" y="2731718"/>
                    <a:ext cx="76200" cy="76200"/>
                  </a:xfrm>
                  <a:custGeom>
                    <a:avLst/>
                    <a:gdLst>
                      <a:gd name="connsiteX0" fmla="*/ 0 w 76200"/>
                      <a:gd name="connsiteY0" fmla="*/ 0 h 76200"/>
                      <a:gd name="connsiteX1" fmla="*/ 76200 w 76200"/>
                      <a:gd name="connsiteY1" fmla="*/ 0 h 76200"/>
                      <a:gd name="connsiteX2" fmla="*/ 76200 w 76200"/>
                      <a:gd name="connsiteY2" fmla="*/ 76200 h 76200"/>
                      <a:gd name="connsiteX3" fmla="*/ 0 w 76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76200" h="76200">
                        <a:moveTo>
                          <a:pt x="0" y="0"/>
                        </a:moveTo>
                        <a:lnTo>
                          <a:pt x="76200" y="0"/>
                        </a:lnTo>
                        <a:lnTo>
                          <a:pt x="76200" y="76200"/>
                        </a:lnTo>
                        <a:lnTo>
                          <a:pt x="0" y="76200"/>
                        </a:lnTo>
                        <a:close/>
                      </a:path>
                    </a:pathLst>
                  </a:custGeom>
                  <a:solidFill>
                    <a:srgbClr val="000000"/>
                  </a:solidFill>
                  <a:ln w="9525" cap="flat">
                    <a:noFill/>
                    <a:prstDash val="solid"/>
                    <a:miter/>
                  </a:ln>
                </p:spPr>
                <p:txBody>
                  <a:bodyPr rtlCol="0" anchor="ctr"/>
                  <a:lstStyle/>
                  <a:p>
                    <a:endParaRPr lang="en-GB"/>
                  </a:p>
                </p:txBody>
              </p:sp>
              <p:sp>
                <p:nvSpPr>
                  <p:cNvPr id="42" name="Forma libre: forma 41">
                    <a:extLst>
                      <a:ext uri="{FF2B5EF4-FFF2-40B4-BE49-F238E27FC236}">
                        <a16:creationId xmlns:a16="http://schemas.microsoft.com/office/drawing/2014/main" id="{03D6A3B9-1E86-457A-8A34-72E4F05D1E1D}"/>
                      </a:ext>
                    </a:extLst>
                  </p:cNvPr>
                  <p:cNvSpPr/>
                  <p:nvPr/>
                </p:nvSpPr>
                <p:spPr>
                  <a:xfrm>
                    <a:off x="6218803" y="2750768"/>
                    <a:ext cx="190500" cy="38100"/>
                  </a:xfrm>
                  <a:custGeom>
                    <a:avLst/>
                    <a:gdLst>
                      <a:gd name="connsiteX0" fmla="*/ 0 w 190500"/>
                      <a:gd name="connsiteY0" fmla="*/ 0 h 38100"/>
                      <a:gd name="connsiteX1" fmla="*/ 190500 w 190500"/>
                      <a:gd name="connsiteY1" fmla="*/ 0 h 38100"/>
                      <a:gd name="connsiteX2" fmla="*/ 190500 w 190500"/>
                      <a:gd name="connsiteY2" fmla="*/ 38100 h 38100"/>
                      <a:gd name="connsiteX3" fmla="*/ 0 w 1905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90500" h="38100">
                        <a:moveTo>
                          <a:pt x="0" y="0"/>
                        </a:moveTo>
                        <a:lnTo>
                          <a:pt x="190500" y="0"/>
                        </a:lnTo>
                        <a:lnTo>
                          <a:pt x="190500" y="38100"/>
                        </a:lnTo>
                        <a:lnTo>
                          <a:pt x="0" y="38100"/>
                        </a:lnTo>
                        <a:close/>
                      </a:path>
                    </a:pathLst>
                  </a:custGeom>
                  <a:solidFill>
                    <a:srgbClr val="000000"/>
                  </a:solidFill>
                  <a:ln w="9525" cap="flat">
                    <a:noFill/>
                    <a:prstDash val="solid"/>
                    <a:miter/>
                  </a:ln>
                </p:spPr>
                <p:txBody>
                  <a:bodyPr rtlCol="0" anchor="ctr"/>
                  <a:lstStyle/>
                  <a:p>
                    <a:endParaRPr lang="en-GB"/>
                  </a:p>
                </p:txBody>
              </p:sp>
              <p:sp>
                <p:nvSpPr>
                  <p:cNvPr id="43" name="Forma libre: forma 42">
                    <a:extLst>
                      <a:ext uri="{FF2B5EF4-FFF2-40B4-BE49-F238E27FC236}">
                        <a16:creationId xmlns:a16="http://schemas.microsoft.com/office/drawing/2014/main" id="{70AA884F-F84E-4E8C-A256-3367395DB54F}"/>
                      </a:ext>
                    </a:extLst>
                  </p:cNvPr>
                  <p:cNvSpPr/>
                  <p:nvPr/>
                </p:nvSpPr>
                <p:spPr>
                  <a:xfrm>
                    <a:off x="6485503" y="2884118"/>
                    <a:ext cx="76200" cy="76200"/>
                  </a:xfrm>
                  <a:custGeom>
                    <a:avLst/>
                    <a:gdLst>
                      <a:gd name="connsiteX0" fmla="*/ 0 w 76200"/>
                      <a:gd name="connsiteY0" fmla="*/ 0 h 76200"/>
                      <a:gd name="connsiteX1" fmla="*/ 76200 w 76200"/>
                      <a:gd name="connsiteY1" fmla="*/ 0 h 76200"/>
                      <a:gd name="connsiteX2" fmla="*/ 76200 w 76200"/>
                      <a:gd name="connsiteY2" fmla="*/ 76200 h 76200"/>
                      <a:gd name="connsiteX3" fmla="*/ 0 w 76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76200" h="76200">
                        <a:moveTo>
                          <a:pt x="0" y="0"/>
                        </a:moveTo>
                        <a:lnTo>
                          <a:pt x="76200" y="0"/>
                        </a:lnTo>
                        <a:lnTo>
                          <a:pt x="76200" y="76200"/>
                        </a:lnTo>
                        <a:lnTo>
                          <a:pt x="0" y="76200"/>
                        </a:lnTo>
                        <a:close/>
                      </a:path>
                    </a:pathLst>
                  </a:custGeom>
                  <a:solidFill>
                    <a:srgbClr val="000000"/>
                  </a:solidFill>
                  <a:ln w="9525" cap="flat">
                    <a:noFill/>
                    <a:prstDash val="solid"/>
                    <a:miter/>
                  </a:ln>
                </p:spPr>
                <p:txBody>
                  <a:bodyPr rtlCol="0" anchor="ctr"/>
                  <a:lstStyle/>
                  <a:p>
                    <a:endParaRPr lang="en-GB"/>
                  </a:p>
                </p:txBody>
              </p:sp>
              <p:sp>
                <p:nvSpPr>
                  <p:cNvPr id="44" name="Forma libre: forma 43">
                    <a:extLst>
                      <a:ext uri="{FF2B5EF4-FFF2-40B4-BE49-F238E27FC236}">
                        <a16:creationId xmlns:a16="http://schemas.microsoft.com/office/drawing/2014/main" id="{1EBF6503-FE18-4B0D-B765-2EE9E8C13061}"/>
                      </a:ext>
                    </a:extLst>
                  </p:cNvPr>
                  <p:cNvSpPr/>
                  <p:nvPr/>
                </p:nvSpPr>
                <p:spPr>
                  <a:xfrm>
                    <a:off x="6218803" y="2903168"/>
                    <a:ext cx="190500" cy="38100"/>
                  </a:xfrm>
                  <a:custGeom>
                    <a:avLst/>
                    <a:gdLst>
                      <a:gd name="connsiteX0" fmla="*/ 0 w 190500"/>
                      <a:gd name="connsiteY0" fmla="*/ 0 h 38100"/>
                      <a:gd name="connsiteX1" fmla="*/ 190500 w 190500"/>
                      <a:gd name="connsiteY1" fmla="*/ 0 h 38100"/>
                      <a:gd name="connsiteX2" fmla="*/ 190500 w 190500"/>
                      <a:gd name="connsiteY2" fmla="*/ 38100 h 38100"/>
                      <a:gd name="connsiteX3" fmla="*/ 0 w 1905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90500" h="38100">
                        <a:moveTo>
                          <a:pt x="0" y="0"/>
                        </a:moveTo>
                        <a:lnTo>
                          <a:pt x="190500" y="0"/>
                        </a:lnTo>
                        <a:lnTo>
                          <a:pt x="190500" y="38100"/>
                        </a:lnTo>
                        <a:lnTo>
                          <a:pt x="0" y="38100"/>
                        </a:lnTo>
                        <a:close/>
                      </a:path>
                    </a:pathLst>
                  </a:custGeom>
                  <a:solidFill>
                    <a:srgbClr val="000000"/>
                  </a:solidFill>
                  <a:ln w="9525" cap="flat">
                    <a:noFill/>
                    <a:prstDash val="solid"/>
                    <a:miter/>
                  </a:ln>
                </p:spPr>
                <p:txBody>
                  <a:bodyPr rtlCol="0" anchor="ctr"/>
                  <a:lstStyle/>
                  <a:p>
                    <a:endParaRPr lang="en-GB"/>
                  </a:p>
                </p:txBody>
              </p:sp>
              <p:sp>
                <p:nvSpPr>
                  <p:cNvPr id="45" name="Forma libre: forma 44">
                    <a:extLst>
                      <a:ext uri="{FF2B5EF4-FFF2-40B4-BE49-F238E27FC236}">
                        <a16:creationId xmlns:a16="http://schemas.microsoft.com/office/drawing/2014/main" id="{0D715FD4-A406-4F6E-976E-6EFD323ED088}"/>
                      </a:ext>
                    </a:extLst>
                  </p:cNvPr>
                  <p:cNvSpPr/>
                  <p:nvPr/>
                </p:nvSpPr>
                <p:spPr>
                  <a:xfrm>
                    <a:off x="6485503" y="3036518"/>
                    <a:ext cx="76200" cy="76200"/>
                  </a:xfrm>
                  <a:custGeom>
                    <a:avLst/>
                    <a:gdLst>
                      <a:gd name="connsiteX0" fmla="*/ 0 w 76200"/>
                      <a:gd name="connsiteY0" fmla="*/ 0 h 76200"/>
                      <a:gd name="connsiteX1" fmla="*/ 76200 w 76200"/>
                      <a:gd name="connsiteY1" fmla="*/ 0 h 76200"/>
                      <a:gd name="connsiteX2" fmla="*/ 76200 w 76200"/>
                      <a:gd name="connsiteY2" fmla="*/ 76200 h 76200"/>
                      <a:gd name="connsiteX3" fmla="*/ 0 w 76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76200" h="76200">
                        <a:moveTo>
                          <a:pt x="0" y="0"/>
                        </a:moveTo>
                        <a:lnTo>
                          <a:pt x="76200" y="0"/>
                        </a:lnTo>
                        <a:lnTo>
                          <a:pt x="76200" y="76200"/>
                        </a:lnTo>
                        <a:lnTo>
                          <a:pt x="0" y="76200"/>
                        </a:lnTo>
                        <a:close/>
                      </a:path>
                    </a:pathLst>
                  </a:custGeom>
                  <a:solidFill>
                    <a:srgbClr val="000000"/>
                  </a:solidFill>
                  <a:ln w="9525" cap="flat">
                    <a:noFill/>
                    <a:prstDash val="solid"/>
                    <a:miter/>
                  </a:ln>
                </p:spPr>
                <p:txBody>
                  <a:bodyPr rtlCol="0" anchor="ctr"/>
                  <a:lstStyle/>
                  <a:p>
                    <a:endParaRPr lang="en-GB"/>
                  </a:p>
                </p:txBody>
              </p:sp>
              <p:sp>
                <p:nvSpPr>
                  <p:cNvPr id="46" name="Forma libre: forma 45">
                    <a:extLst>
                      <a:ext uri="{FF2B5EF4-FFF2-40B4-BE49-F238E27FC236}">
                        <a16:creationId xmlns:a16="http://schemas.microsoft.com/office/drawing/2014/main" id="{5575C108-4FA7-4539-8D44-576A7C74ED0E}"/>
                      </a:ext>
                    </a:extLst>
                  </p:cNvPr>
                  <p:cNvSpPr/>
                  <p:nvPr/>
                </p:nvSpPr>
                <p:spPr>
                  <a:xfrm>
                    <a:off x="6218803" y="3055568"/>
                    <a:ext cx="190500" cy="38100"/>
                  </a:xfrm>
                  <a:custGeom>
                    <a:avLst/>
                    <a:gdLst>
                      <a:gd name="connsiteX0" fmla="*/ 0 w 190500"/>
                      <a:gd name="connsiteY0" fmla="*/ 0 h 38100"/>
                      <a:gd name="connsiteX1" fmla="*/ 190500 w 190500"/>
                      <a:gd name="connsiteY1" fmla="*/ 0 h 38100"/>
                      <a:gd name="connsiteX2" fmla="*/ 190500 w 190500"/>
                      <a:gd name="connsiteY2" fmla="*/ 38100 h 38100"/>
                      <a:gd name="connsiteX3" fmla="*/ 0 w 1905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90500" h="38100">
                        <a:moveTo>
                          <a:pt x="0" y="0"/>
                        </a:moveTo>
                        <a:lnTo>
                          <a:pt x="190500" y="0"/>
                        </a:lnTo>
                        <a:lnTo>
                          <a:pt x="190500" y="38100"/>
                        </a:lnTo>
                        <a:lnTo>
                          <a:pt x="0" y="38100"/>
                        </a:lnTo>
                        <a:close/>
                      </a:path>
                    </a:pathLst>
                  </a:custGeom>
                  <a:solidFill>
                    <a:srgbClr val="000000"/>
                  </a:solidFill>
                  <a:ln w="9525" cap="flat">
                    <a:noFill/>
                    <a:prstDash val="solid"/>
                    <a:miter/>
                  </a:ln>
                </p:spPr>
                <p:txBody>
                  <a:bodyPr rtlCol="0" anchor="ctr"/>
                  <a:lstStyle/>
                  <a:p>
                    <a:endParaRPr lang="en-GB"/>
                  </a:p>
                </p:txBody>
              </p:sp>
              <p:sp>
                <p:nvSpPr>
                  <p:cNvPr id="47" name="Forma libre: forma 46">
                    <a:extLst>
                      <a:ext uri="{FF2B5EF4-FFF2-40B4-BE49-F238E27FC236}">
                        <a16:creationId xmlns:a16="http://schemas.microsoft.com/office/drawing/2014/main" id="{406DE66E-4D5B-4949-AC07-0084DC9A933F}"/>
                      </a:ext>
                    </a:extLst>
                  </p:cNvPr>
                  <p:cNvSpPr/>
                  <p:nvPr/>
                </p:nvSpPr>
                <p:spPr>
                  <a:xfrm>
                    <a:off x="6485503" y="3188918"/>
                    <a:ext cx="76200" cy="76200"/>
                  </a:xfrm>
                  <a:custGeom>
                    <a:avLst/>
                    <a:gdLst>
                      <a:gd name="connsiteX0" fmla="*/ 0 w 76200"/>
                      <a:gd name="connsiteY0" fmla="*/ 0 h 76200"/>
                      <a:gd name="connsiteX1" fmla="*/ 76200 w 76200"/>
                      <a:gd name="connsiteY1" fmla="*/ 0 h 76200"/>
                      <a:gd name="connsiteX2" fmla="*/ 76200 w 76200"/>
                      <a:gd name="connsiteY2" fmla="*/ 76200 h 76200"/>
                      <a:gd name="connsiteX3" fmla="*/ 0 w 76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76200" h="76200">
                        <a:moveTo>
                          <a:pt x="0" y="0"/>
                        </a:moveTo>
                        <a:lnTo>
                          <a:pt x="76200" y="0"/>
                        </a:lnTo>
                        <a:lnTo>
                          <a:pt x="76200" y="76200"/>
                        </a:lnTo>
                        <a:lnTo>
                          <a:pt x="0" y="76200"/>
                        </a:lnTo>
                        <a:close/>
                      </a:path>
                    </a:pathLst>
                  </a:custGeom>
                  <a:solidFill>
                    <a:srgbClr val="000000"/>
                  </a:solidFill>
                  <a:ln w="9525" cap="flat">
                    <a:noFill/>
                    <a:prstDash val="solid"/>
                    <a:miter/>
                  </a:ln>
                </p:spPr>
                <p:txBody>
                  <a:bodyPr rtlCol="0" anchor="ctr"/>
                  <a:lstStyle/>
                  <a:p>
                    <a:endParaRPr lang="en-GB"/>
                  </a:p>
                </p:txBody>
              </p:sp>
              <p:sp>
                <p:nvSpPr>
                  <p:cNvPr id="48" name="Forma libre: forma 47">
                    <a:extLst>
                      <a:ext uri="{FF2B5EF4-FFF2-40B4-BE49-F238E27FC236}">
                        <a16:creationId xmlns:a16="http://schemas.microsoft.com/office/drawing/2014/main" id="{3AE09352-2CD2-474C-AE83-70B8E4AD9C69}"/>
                      </a:ext>
                    </a:extLst>
                  </p:cNvPr>
                  <p:cNvSpPr/>
                  <p:nvPr/>
                </p:nvSpPr>
                <p:spPr>
                  <a:xfrm>
                    <a:off x="6218803" y="3207968"/>
                    <a:ext cx="190500" cy="38100"/>
                  </a:xfrm>
                  <a:custGeom>
                    <a:avLst/>
                    <a:gdLst>
                      <a:gd name="connsiteX0" fmla="*/ 0 w 190500"/>
                      <a:gd name="connsiteY0" fmla="*/ 0 h 38100"/>
                      <a:gd name="connsiteX1" fmla="*/ 190500 w 190500"/>
                      <a:gd name="connsiteY1" fmla="*/ 0 h 38100"/>
                      <a:gd name="connsiteX2" fmla="*/ 190500 w 190500"/>
                      <a:gd name="connsiteY2" fmla="*/ 38100 h 38100"/>
                      <a:gd name="connsiteX3" fmla="*/ 0 w 1905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90500" h="38100">
                        <a:moveTo>
                          <a:pt x="0" y="0"/>
                        </a:moveTo>
                        <a:lnTo>
                          <a:pt x="190500" y="0"/>
                        </a:lnTo>
                        <a:lnTo>
                          <a:pt x="190500" y="38100"/>
                        </a:lnTo>
                        <a:lnTo>
                          <a:pt x="0" y="38100"/>
                        </a:lnTo>
                        <a:close/>
                      </a:path>
                    </a:pathLst>
                  </a:custGeom>
                  <a:solidFill>
                    <a:srgbClr val="000000"/>
                  </a:solidFill>
                  <a:ln w="9525" cap="flat">
                    <a:noFill/>
                    <a:prstDash val="solid"/>
                    <a:miter/>
                  </a:ln>
                </p:spPr>
                <p:txBody>
                  <a:bodyPr rtlCol="0" anchor="ctr"/>
                  <a:lstStyle/>
                  <a:p>
                    <a:endParaRPr lang="en-GB"/>
                  </a:p>
                </p:txBody>
              </p:sp>
            </p:grpSp>
          </p:grpSp>
        </p:grpSp>
        <p:sp>
          <p:nvSpPr>
            <p:cNvPr id="166" name="object 41">
              <a:extLst>
                <a:ext uri="{FF2B5EF4-FFF2-40B4-BE49-F238E27FC236}">
                  <a16:creationId xmlns:a16="http://schemas.microsoft.com/office/drawing/2014/main" id="{874B5C20-5433-4AC4-AAED-94A0C7B021C2}"/>
                </a:ext>
              </a:extLst>
            </p:cNvPr>
            <p:cNvSpPr txBox="1"/>
            <p:nvPr/>
          </p:nvSpPr>
          <p:spPr>
            <a:xfrm>
              <a:off x="5402494" y="1661108"/>
              <a:ext cx="1253330" cy="443070"/>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latin typeface="Trebuchet MS"/>
                  <a:cs typeface="Trebuchet MS"/>
                </a:rPr>
                <a:t>Common reporting forms</a:t>
              </a:r>
              <a:endParaRPr lang="en-GB" sz="1400" b="1" dirty="0">
                <a:latin typeface="Trebuchet MS"/>
                <a:cs typeface="Trebuchet MS"/>
              </a:endParaRPr>
            </a:p>
          </p:txBody>
        </p:sp>
      </p:grpSp>
      <p:grpSp>
        <p:nvGrpSpPr>
          <p:cNvPr id="170" name="Grupo 169">
            <a:extLst>
              <a:ext uri="{FF2B5EF4-FFF2-40B4-BE49-F238E27FC236}">
                <a16:creationId xmlns:a16="http://schemas.microsoft.com/office/drawing/2014/main" id="{04DBBED3-A546-413C-82C8-3D6583763032}"/>
              </a:ext>
            </a:extLst>
          </p:cNvPr>
          <p:cNvGrpSpPr/>
          <p:nvPr/>
        </p:nvGrpSpPr>
        <p:grpSpPr>
          <a:xfrm>
            <a:off x="4616773" y="2077867"/>
            <a:ext cx="1899451" cy="616036"/>
            <a:chOff x="4766284" y="2552399"/>
            <a:chExt cx="1899451" cy="616036"/>
          </a:xfrm>
        </p:grpSpPr>
        <p:sp>
          <p:nvSpPr>
            <p:cNvPr id="160" name="Elipse 159">
              <a:extLst>
                <a:ext uri="{FF2B5EF4-FFF2-40B4-BE49-F238E27FC236}">
                  <a16:creationId xmlns:a16="http://schemas.microsoft.com/office/drawing/2014/main" id="{BA7E47E1-354E-4531-9FDC-91952AA6EBA8}"/>
                </a:ext>
              </a:extLst>
            </p:cNvPr>
            <p:cNvSpPr/>
            <p:nvPr/>
          </p:nvSpPr>
          <p:spPr>
            <a:xfrm>
              <a:off x="4782659" y="279541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bject 34">
              <a:extLst>
                <a:ext uri="{FF2B5EF4-FFF2-40B4-BE49-F238E27FC236}">
                  <a16:creationId xmlns:a16="http://schemas.microsoft.com/office/drawing/2014/main" id="{7FEF9263-47A6-463A-9199-03DC24348625}"/>
                </a:ext>
              </a:extLst>
            </p:cNvPr>
            <p:cNvSpPr/>
            <p:nvPr/>
          </p:nvSpPr>
          <p:spPr>
            <a:xfrm rot="10800000" flipV="1">
              <a:off x="4766284" y="2552399"/>
              <a:ext cx="616036" cy="616036"/>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dirty="0"/>
            </a:p>
          </p:txBody>
        </p:sp>
        <p:grpSp>
          <p:nvGrpSpPr>
            <p:cNvPr id="123" name="Grupo 122">
              <a:extLst>
                <a:ext uri="{FF2B5EF4-FFF2-40B4-BE49-F238E27FC236}">
                  <a16:creationId xmlns:a16="http://schemas.microsoft.com/office/drawing/2014/main" id="{8195B6D9-3AA9-414A-82F6-CEE54688A85B}"/>
                </a:ext>
              </a:extLst>
            </p:cNvPr>
            <p:cNvGrpSpPr/>
            <p:nvPr/>
          </p:nvGrpSpPr>
          <p:grpSpPr>
            <a:xfrm>
              <a:off x="4901502" y="2692561"/>
              <a:ext cx="345600" cy="345600"/>
              <a:chOff x="4863006" y="2636909"/>
              <a:chExt cx="647700" cy="647700"/>
            </a:xfrm>
          </p:grpSpPr>
          <p:sp>
            <p:nvSpPr>
              <p:cNvPr id="113" name="Forma libre: forma 112">
                <a:extLst>
                  <a:ext uri="{FF2B5EF4-FFF2-40B4-BE49-F238E27FC236}">
                    <a16:creationId xmlns:a16="http://schemas.microsoft.com/office/drawing/2014/main" id="{44807BB1-B92A-4AEB-998D-7151F5A864DC}"/>
                  </a:ext>
                </a:extLst>
              </p:cNvPr>
              <p:cNvSpPr/>
              <p:nvPr/>
            </p:nvSpPr>
            <p:spPr>
              <a:xfrm>
                <a:off x="5292080" y="2640354"/>
                <a:ext cx="208735" cy="219428"/>
              </a:xfrm>
              <a:custGeom>
                <a:avLst/>
                <a:gdLst>
                  <a:gd name="connsiteX0" fmla="*/ 256699 w 308705"/>
                  <a:gd name="connsiteY0" fmla="*/ 229838 h 308705"/>
                  <a:gd name="connsiteX1" fmla="*/ 26860 w 308705"/>
                  <a:gd name="connsiteY1" fmla="*/ 0 h 308705"/>
                  <a:gd name="connsiteX2" fmla="*/ 0 w 308705"/>
                  <a:gd name="connsiteY2" fmla="*/ 26860 h 308705"/>
                  <a:gd name="connsiteX3" fmla="*/ 229838 w 308705"/>
                  <a:gd name="connsiteY3" fmla="*/ 256699 h 308705"/>
                  <a:gd name="connsiteX4" fmla="*/ 177832 w 308705"/>
                  <a:gd name="connsiteY4" fmla="*/ 308705 h 308705"/>
                  <a:gd name="connsiteX5" fmla="*/ 308705 w 308705"/>
                  <a:gd name="connsiteY5" fmla="*/ 308705 h 308705"/>
                  <a:gd name="connsiteX6" fmla="*/ 308705 w 308705"/>
                  <a:gd name="connsiteY6" fmla="*/ 177832 h 308705"/>
                  <a:gd name="connsiteX7" fmla="*/ 256699 w 308705"/>
                  <a:gd name="connsiteY7" fmla="*/ 229838 h 30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705" h="308705">
                    <a:moveTo>
                      <a:pt x="256699" y="229838"/>
                    </a:moveTo>
                    <a:lnTo>
                      <a:pt x="26860" y="0"/>
                    </a:lnTo>
                    <a:lnTo>
                      <a:pt x="0" y="26860"/>
                    </a:lnTo>
                    <a:lnTo>
                      <a:pt x="229838" y="256699"/>
                    </a:lnTo>
                    <a:lnTo>
                      <a:pt x="177832" y="308705"/>
                    </a:lnTo>
                    <a:lnTo>
                      <a:pt x="308705" y="308705"/>
                    </a:lnTo>
                    <a:lnTo>
                      <a:pt x="308705" y="177832"/>
                    </a:lnTo>
                    <a:lnTo>
                      <a:pt x="256699" y="229838"/>
                    </a:lnTo>
                    <a:close/>
                  </a:path>
                </a:pathLst>
              </a:custGeom>
              <a:solidFill>
                <a:srgbClr val="000000"/>
              </a:solidFill>
              <a:ln w="9525" cap="flat">
                <a:noFill/>
                <a:prstDash val="solid"/>
                <a:miter/>
              </a:ln>
            </p:spPr>
            <p:txBody>
              <a:bodyPr rtlCol="0" anchor="ctr"/>
              <a:lstStyle/>
              <a:p>
                <a:endParaRPr lang="en-GB" dirty="0"/>
              </a:p>
            </p:txBody>
          </p:sp>
          <p:sp>
            <p:nvSpPr>
              <p:cNvPr id="114" name="Forma libre: forma 113">
                <a:extLst>
                  <a:ext uri="{FF2B5EF4-FFF2-40B4-BE49-F238E27FC236}">
                    <a16:creationId xmlns:a16="http://schemas.microsoft.com/office/drawing/2014/main" id="{11FD8224-C4D9-40B2-8719-F05C580EC934}"/>
                  </a:ext>
                </a:extLst>
              </p:cNvPr>
              <p:cNvSpPr/>
              <p:nvPr/>
            </p:nvSpPr>
            <p:spPr>
              <a:xfrm>
                <a:off x="4937033" y="2640354"/>
                <a:ext cx="164023" cy="162035"/>
              </a:xfrm>
              <a:custGeom>
                <a:avLst/>
                <a:gdLst>
                  <a:gd name="connsiteX0" fmla="*/ 308705 w 308705"/>
                  <a:gd name="connsiteY0" fmla="*/ 130874 h 308705"/>
                  <a:gd name="connsiteX1" fmla="*/ 308705 w 308705"/>
                  <a:gd name="connsiteY1" fmla="*/ 0 h 308705"/>
                  <a:gd name="connsiteX2" fmla="*/ 177832 w 308705"/>
                  <a:gd name="connsiteY2" fmla="*/ 0 h 308705"/>
                  <a:gd name="connsiteX3" fmla="*/ 229838 w 308705"/>
                  <a:gd name="connsiteY3" fmla="*/ 52006 h 308705"/>
                  <a:gd name="connsiteX4" fmla="*/ 0 w 308705"/>
                  <a:gd name="connsiteY4" fmla="*/ 281845 h 308705"/>
                  <a:gd name="connsiteX5" fmla="*/ 26860 w 308705"/>
                  <a:gd name="connsiteY5" fmla="*/ 308705 h 308705"/>
                  <a:gd name="connsiteX6" fmla="*/ 256699 w 308705"/>
                  <a:gd name="connsiteY6" fmla="*/ 78962 h 308705"/>
                  <a:gd name="connsiteX7" fmla="*/ 308705 w 308705"/>
                  <a:gd name="connsiteY7" fmla="*/ 130874 h 30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705" h="308705">
                    <a:moveTo>
                      <a:pt x="308705" y="130874"/>
                    </a:moveTo>
                    <a:lnTo>
                      <a:pt x="308705" y="0"/>
                    </a:lnTo>
                    <a:lnTo>
                      <a:pt x="177832" y="0"/>
                    </a:lnTo>
                    <a:lnTo>
                      <a:pt x="229838" y="52006"/>
                    </a:lnTo>
                    <a:lnTo>
                      <a:pt x="0" y="281845"/>
                    </a:lnTo>
                    <a:lnTo>
                      <a:pt x="26860" y="308705"/>
                    </a:lnTo>
                    <a:lnTo>
                      <a:pt x="256699" y="78962"/>
                    </a:lnTo>
                    <a:lnTo>
                      <a:pt x="308705" y="130874"/>
                    </a:lnTo>
                    <a:close/>
                  </a:path>
                </a:pathLst>
              </a:custGeom>
              <a:solidFill>
                <a:srgbClr val="000000"/>
              </a:solidFill>
              <a:ln w="9525" cap="flat">
                <a:noFill/>
                <a:prstDash val="solid"/>
                <a:miter/>
              </a:ln>
            </p:spPr>
            <p:txBody>
              <a:bodyPr rtlCol="0" anchor="ctr"/>
              <a:lstStyle/>
              <a:p>
                <a:endParaRPr lang="en-GB"/>
              </a:p>
            </p:txBody>
          </p:sp>
          <p:sp>
            <p:nvSpPr>
              <p:cNvPr id="117" name="Forma libre: forma 116">
                <a:extLst>
                  <a:ext uri="{FF2B5EF4-FFF2-40B4-BE49-F238E27FC236}">
                    <a16:creationId xmlns:a16="http://schemas.microsoft.com/office/drawing/2014/main" id="{6730DD5D-6A07-4BC3-A77D-DEA555714135}"/>
                  </a:ext>
                </a:extLst>
              </p:cNvPr>
              <p:cNvSpPr/>
              <p:nvPr/>
            </p:nvSpPr>
            <p:spPr>
              <a:xfrm>
                <a:off x="4863006" y="2636909"/>
                <a:ext cx="647700" cy="647700"/>
              </a:xfrm>
              <a:custGeom>
                <a:avLst/>
                <a:gdLst>
                  <a:gd name="connsiteX0" fmla="*/ 57150 w 647700"/>
                  <a:gd name="connsiteY0" fmla="*/ 0 h 647700"/>
                  <a:gd name="connsiteX1" fmla="*/ 0 w 647700"/>
                  <a:gd name="connsiteY1" fmla="*/ 0 h 647700"/>
                  <a:gd name="connsiteX2" fmla="*/ 0 w 647700"/>
                  <a:gd name="connsiteY2" fmla="*/ 647700 h 647700"/>
                  <a:gd name="connsiteX3" fmla="*/ 647700 w 647700"/>
                  <a:gd name="connsiteY3" fmla="*/ 647700 h 647700"/>
                  <a:gd name="connsiteX4" fmla="*/ 647700 w 647700"/>
                  <a:gd name="connsiteY4" fmla="*/ 590550 h 647700"/>
                  <a:gd name="connsiteX5" fmla="*/ 57150 w 647700"/>
                  <a:gd name="connsiteY5" fmla="*/ 5905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7700" h="647700">
                    <a:moveTo>
                      <a:pt x="57150" y="0"/>
                    </a:moveTo>
                    <a:lnTo>
                      <a:pt x="0" y="0"/>
                    </a:lnTo>
                    <a:lnTo>
                      <a:pt x="0" y="647700"/>
                    </a:lnTo>
                    <a:lnTo>
                      <a:pt x="647700" y="647700"/>
                    </a:lnTo>
                    <a:lnTo>
                      <a:pt x="647700" y="590550"/>
                    </a:lnTo>
                    <a:lnTo>
                      <a:pt x="57150" y="590550"/>
                    </a:lnTo>
                    <a:close/>
                  </a:path>
                </a:pathLst>
              </a:custGeom>
              <a:solidFill>
                <a:srgbClr val="000000"/>
              </a:solidFill>
              <a:ln w="9525" cap="flat">
                <a:noFill/>
                <a:prstDash val="solid"/>
                <a:miter/>
              </a:ln>
            </p:spPr>
            <p:txBody>
              <a:bodyPr rtlCol="0" anchor="ctr"/>
              <a:lstStyle/>
              <a:p>
                <a:endParaRPr lang="en-GB"/>
              </a:p>
            </p:txBody>
          </p:sp>
          <p:sp>
            <p:nvSpPr>
              <p:cNvPr id="118" name="Forma libre: forma 117">
                <a:extLst>
                  <a:ext uri="{FF2B5EF4-FFF2-40B4-BE49-F238E27FC236}">
                    <a16:creationId xmlns:a16="http://schemas.microsoft.com/office/drawing/2014/main" id="{B09C20D3-980C-4651-A93E-13E83654BD98}"/>
                  </a:ext>
                </a:extLst>
              </p:cNvPr>
              <p:cNvSpPr/>
              <p:nvPr/>
            </p:nvSpPr>
            <p:spPr>
              <a:xfrm>
                <a:off x="4977306" y="2836934"/>
                <a:ext cx="104775" cy="333375"/>
              </a:xfrm>
              <a:custGeom>
                <a:avLst/>
                <a:gdLst>
                  <a:gd name="connsiteX0" fmla="*/ 0 w 104775"/>
                  <a:gd name="connsiteY0" fmla="*/ 0 h 333375"/>
                  <a:gd name="connsiteX1" fmla="*/ 104775 w 104775"/>
                  <a:gd name="connsiteY1" fmla="*/ 0 h 333375"/>
                  <a:gd name="connsiteX2" fmla="*/ 104775 w 104775"/>
                  <a:gd name="connsiteY2" fmla="*/ 333375 h 333375"/>
                  <a:gd name="connsiteX3" fmla="*/ 0 w 104775"/>
                  <a:gd name="connsiteY3" fmla="*/ 333375 h 333375"/>
                </a:gdLst>
                <a:ahLst/>
                <a:cxnLst>
                  <a:cxn ang="0">
                    <a:pos x="connsiteX0" y="connsiteY0"/>
                  </a:cxn>
                  <a:cxn ang="0">
                    <a:pos x="connsiteX1" y="connsiteY1"/>
                  </a:cxn>
                  <a:cxn ang="0">
                    <a:pos x="connsiteX2" y="connsiteY2"/>
                  </a:cxn>
                  <a:cxn ang="0">
                    <a:pos x="connsiteX3" y="connsiteY3"/>
                  </a:cxn>
                </a:cxnLst>
                <a:rect l="l" t="t" r="r" b="b"/>
                <a:pathLst>
                  <a:path w="104775" h="333375">
                    <a:moveTo>
                      <a:pt x="0" y="0"/>
                    </a:moveTo>
                    <a:lnTo>
                      <a:pt x="104775" y="0"/>
                    </a:lnTo>
                    <a:lnTo>
                      <a:pt x="104775" y="333375"/>
                    </a:lnTo>
                    <a:lnTo>
                      <a:pt x="0" y="333375"/>
                    </a:lnTo>
                    <a:close/>
                  </a:path>
                </a:pathLst>
              </a:custGeom>
              <a:solidFill>
                <a:srgbClr val="000000"/>
              </a:solidFill>
              <a:ln w="9525" cap="flat">
                <a:noFill/>
                <a:prstDash val="solid"/>
                <a:miter/>
              </a:ln>
            </p:spPr>
            <p:txBody>
              <a:bodyPr rtlCol="0" anchor="ctr"/>
              <a:lstStyle/>
              <a:p>
                <a:endParaRPr lang="en-GB"/>
              </a:p>
            </p:txBody>
          </p:sp>
          <p:sp>
            <p:nvSpPr>
              <p:cNvPr id="119" name="Forma libre: forma 118">
                <a:extLst>
                  <a:ext uri="{FF2B5EF4-FFF2-40B4-BE49-F238E27FC236}">
                    <a16:creationId xmlns:a16="http://schemas.microsoft.com/office/drawing/2014/main" id="{5D978BC6-D0DE-4369-9B07-36158535CBDD}"/>
                  </a:ext>
                </a:extLst>
              </p:cNvPr>
              <p:cNvSpPr/>
              <p:nvPr/>
            </p:nvSpPr>
            <p:spPr>
              <a:xfrm>
                <a:off x="5120181" y="2636909"/>
                <a:ext cx="104775" cy="533400"/>
              </a:xfrm>
              <a:custGeom>
                <a:avLst/>
                <a:gdLst>
                  <a:gd name="connsiteX0" fmla="*/ 0 w 104775"/>
                  <a:gd name="connsiteY0" fmla="*/ 0 h 533400"/>
                  <a:gd name="connsiteX1" fmla="*/ 104775 w 104775"/>
                  <a:gd name="connsiteY1" fmla="*/ 0 h 533400"/>
                  <a:gd name="connsiteX2" fmla="*/ 104775 w 104775"/>
                  <a:gd name="connsiteY2" fmla="*/ 533400 h 533400"/>
                  <a:gd name="connsiteX3" fmla="*/ 0 w 104775"/>
                  <a:gd name="connsiteY3" fmla="*/ 533400 h 533400"/>
                </a:gdLst>
                <a:ahLst/>
                <a:cxnLst>
                  <a:cxn ang="0">
                    <a:pos x="connsiteX0" y="connsiteY0"/>
                  </a:cxn>
                  <a:cxn ang="0">
                    <a:pos x="connsiteX1" y="connsiteY1"/>
                  </a:cxn>
                  <a:cxn ang="0">
                    <a:pos x="connsiteX2" y="connsiteY2"/>
                  </a:cxn>
                  <a:cxn ang="0">
                    <a:pos x="connsiteX3" y="connsiteY3"/>
                  </a:cxn>
                </a:cxnLst>
                <a:rect l="l" t="t" r="r" b="b"/>
                <a:pathLst>
                  <a:path w="104775" h="533400">
                    <a:moveTo>
                      <a:pt x="0" y="0"/>
                    </a:moveTo>
                    <a:lnTo>
                      <a:pt x="104775" y="0"/>
                    </a:lnTo>
                    <a:lnTo>
                      <a:pt x="104775" y="533400"/>
                    </a:lnTo>
                    <a:lnTo>
                      <a:pt x="0" y="533400"/>
                    </a:lnTo>
                    <a:close/>
                  </a:path>
                </a:pathLst>
              </a:custGeom>
              <a:solidFill>
                <a:srgbClr val="000000"/>
              </a:solidFill>
              <a:ln w="9525" cap="flat">
                <a:noFill/>
                <a:prstDash val="solid"/>
                <a:miter/>
              </a:ln>
            </p:spPr>
            <p:txBody>
              <a:bodyPr rtlCol="0" anchor="ctr"/>
              <a:lstStyle/>
              <a:p>
                <a:endParaRPr lang="en-GB"/>
              </a:p>
            </p:txBody>
          </p:sp>
          <p:sp>
            <p:nvSpPr>
              <p:cNvPr id="120" name="Forma libre: forma 119">
                <a:extLst>
                  <a:ext uri="{FF2B5EF4-FFF2-40B4-BE49-F238E27FC236}">
                    <a16:creationId xmlns:a16="http://schemas.microsoft.com/office/drawing/2014/main" id="{C6FFD7EC-5CB1-4FE8-8A32-6E196AD35996}"/>
                  </a:ext>
                </a:extLst>
              </p:cNvPr>
              <p:cNvSpPr/>
              <p:nvPr/>
            </p:nvSpPr>
            <p:spPr>
              <a:xfrm>
                <a:off x="5263056" y="2836934"/>
                <a:ext cx="104775" cy="333375"/>
              </a:xfrm>
              <a:custGeom>
                <a:avLst/>
                <a:gdLst>
                  <a:gd name="connsiteX0" fmla="*/ 0 w 104775"/>
                  <a:gd name="connsiteY0" fmla="*/ 0 h 333375"/>
                  <a:gd name="connsiteX1" fmla="*/ 104775 w 104775"/>
                  <a:gd name="connsiteY1" fmla="*/ 0 h 333375"/>
                  <a:gd name="connsiteX2" fmla="*/ 104775 w 104775"/>
                  <a:gd name="connsiteY2" fmla="*/ 333375 h 333375"/>
                  <a:gd name="connsiteX3" fmla="*/ 0 w 104775"/>
                  <a:gd name="connsiteY3" fmla="*/ 333375 h 333375"/>
                </a:gdLst>
                <a:ahLst/>
                <a:cxnLst>
                  <a:cxn ang="0">
                    <a:pos x="connsiteX0" y="connsiteY0"/>
                  </a:cxn>
                  <a:cxn ang="0">
                    <a:pos x="connsiteX1" y="connsiteY1"/>
                  </a:cxn>
                  <a:cxn ang="0">
                    <a:pos x="connsiteX2" y="connsiteY2"/>
                  </a:cxn>
                  <a:cxn ang="0">
                    <a:pos x="connsiteX3" y="connsiteY3"/>
                  </a:cxn>
                </a:cxnLst>
                <a:rect l="l" t="t" r="r" b="b"/>
                <a:pathLst>
                  <a:path w="104775" h="333375">
                    <a:moveTo>
                      <a:pt x="0" y="0"/>
                    </a:moveTo>
                    <a:lnTo>
                      <a:pt x="104775" y="0"/>
                    </a:lnTo>
                    <a:lnTo>
                      <a:pt x="104775" y="333375"/>
                    </a:lnTo>
                    <a:lnTo>
                      <a:pt x="0" y="333375"/>
                    </a:lnTo>
                    <a:close/>
                  </a:path>
                </a:pathLst>
              </a:custGeom>
              <a:solidFill>
                <a:srgbClr val="000000"/>
              </a:solidFill>
              <a:ln w="9525" cap="flat">
                <a:noFill/>
                <a:prstDash val="solid"/>
                <a:miter/>
              </a:ln>
            </p:spPr>
            <p:txBody>
              <a:bodyPr rtlCol="0" anchor="ctr"/>
              <a:lstStyle/>
              <a:p>
                <a:endParaRPr lang="en-GB"/>
              </a:p>
            </p:txBody>
          </p:sp>
          <p:sp>
            <p:nvSpPr>
              <p:cNvPr id="121" name="Forma libre: forma 120">
                <a:extLst>
                  <a:ext uri="{FF2B5EF4-FFF2-40B4-BE49-F238E27FC236}">
                    <a16:creationId xmlns:a16="http://schemas.microsoft.com/office/drawing/2014/main" id="{BAEF6ADF-3564-4B00-AB3F-E29FA608B726}"/>
                  </a:ext>
                </a:extLst>
              </p:cNvPr>
              <p:cNvSpPr/>
              <p:nvPr/>
            </p:nvSpPr>
            <p:spPr>
              <a:xfrm>
                <a:off x="5405931" y="2998859"/>
                <a:ext cx="104775" cy="171450"/>
              </a:xfrm>
              <a:custGeom>
                <a:avLst/>
                <a:gdLst>
                  <a:gd name="connsiteX0" fmla="*/ 0 w 104775"/>
                  <a:gd name="connsiteY0" fmla="*/ 0 h 171450"/>
                  <a:gd name="connsiteX1" fmla="*/ 104775 w 104775"/>
                  <a:gd name="connsiteY1" fmla="*/ 0 h 171450"/>
                  <a:gd name="connsiteX2" fmla="*/ 104775 w 104775"/>
                  <a:gd name="connsiteY2" fmla="*/ 171450 h 171450"/>
                  <a:gd name="connsiteX3" fmla="*/ 0 w 104775"/>
                  <a:gd name="connsiteY3" fmla="*/ 171450 h 171450"/>
                </a:gdLst>
                <a:ahLst/>
                <a:cxnLst>
                  <a:cxn ang="0">
                    <a:pos x="connsiteX0" y="connsiteY0"/>
                  </a:cxn>
                  <a:cxn ang="0">
                    <a:pos x="connsiteX1" y="connsiteY1"/>
                  </a:cxn>
                  <a:cxn ang="0">
                    <a:pos x="connsiteX2" y="connsiteY2"/>
                  </a:cxn>
                  <a:cxn ang="0">
                    <a:pos x="connsiteX3" y="connsiteY3"/>
                  </a:cxn>
                </a:cxnLst>
                <a:rect l="l" t="t" r="r" b="b"/>
                <a:pathLst>
                  <a:path w="104775" h="171450">
                    <a:moveTo>
                      <a:pt x="0" y="0"/>
                    </a:moveTo>
                    <a:lnTo>
                      <a:pt x="104775" y="0"/>
                    </a:lnTo>
                    <a:lnTo>
                      <a:pt x="104775" y="171450"/>
                    </a:lnTo>
                    <a:lnTo>
                      <a:pt x="0" y="171450"/>
                    </a:lnTo>
                    <a:close/>
                  </a:path>
                </a:pathLst>
              </a:custGeom>
              <a:solidFill>
                <a:srgbClr val="000000"/>
              </a:solidFill>
              <a:ln w="9525" cap="flat">
                <a:noFill/>
                <a:prstDash val="solid"/>
                <a:miter/>
              </a:ln>
            </p:spPr>
            <p:txBody>
              <a:bodyPr rtlCol="0" anchor="ctr"/>
              <a:lstStyle/>
              <a:p>
                <a:endParaRPr lang="en-GB"/>
              </a:p>
            </p:txBody>
          </p:sp>
        </p:grpSp>
        <p:sp>
          <p:nvSpPr>
            <p:cNvPr id="167" name="object 41">
              <a:extLst>
                <a:ext uri="{FF2B5EF4-FFF2-40B4-BE49-F238E27FC236}">
                  <a16:creationId xmlns:a16="http://schemas.microsoft.com/office/drawing/2014/main" id="{4652264A-0981-43A9-868C-2B30E8265072}"/>
                </a:ext>
              </a:extLst>
            </p:cNvPr>
            <p:cNvSpPr txBox="1"/>
            <p:nvPr/>
          </p:nvSpPr>
          <p:spPr>
            <a:xfrm>
              <a:off x="5392584" y="2746604"/>
              <a:ext cx="1273151" cy="227626"/>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latin typeface="Trebuchet MS"/>
                  <a:cs typeface="Trebuchet MS"/>
                </a:rPr>
                <a:t>Show progress</a:t>
              </a:r>
              <a:endParaRPr lang="en-GB" sz="1400" b="1" dirty="0">
                <a:latin typeface="Trebuchet MS"/>
                <a:cs typeface="Trebuchet MS"/>
              </a:endParaRPr>
            </a:p>
          </p:txBody>
        </p:sp>
      </p:grpSp>
      <p:sp>
        <p:nvSpPr>
          <p:cNvPr id="66" name="CuadroTexto 65">
            <a:extLst>
              <a:ext uri="{FF2B5EF4-FFF2-40B4-BE49-F238E27FC236}">
                <a16:creationId xmlns:a16="http://schemas.microsoft.com/office/drawing/2014/main" id="{F2BB77E1-B579-430A-AEF8-89812E229DCB}"/>
              </a:ext>
            </a:extLst>
          </p:cNvPr>
          <p:cNvSpPr txBox="1"/>
          <p:nvPr/>
        </p:nvSpPr>
        <p:spPr>
          <a:xfrm>
            <a:off x="419945" y="781940"/>
            <a:ext cx="938237" cy="369332"/>
          </a:xfrm>
          <a:prstGeom prst="rect">
            <a:avLst/>
          </a:prstGeom>
          <a:noFill/>
        </p:spPr>
        <p:txBody>
          <a:bodyPr wrap="square">
            <a:spAutoFit/>
          </a:bodyPr>
          <a:lstStyle/>
          <a:p>
            <a:r>
              <a:rPr lang="en-US" b="1" u="sng" dirty="0">
                <a:latin typeface="TSTAR PRO" panose="02000806030000020004" pitchFamily="50" charset="0"/>
                <a:ea typeface="Roboto Condensed" pitchFamily="2" charset="0"/>
                <a:sym typeface="Wingdings"/>
              </a:rPr>
              <a:t>INPUTS</a:t>
            </a:r>
            <a:endParaRPr lang="en-GB" u="sng" dirty="0"/>
          </a:p>
        </p:txBody>
      </p:sp>
      <p:sp>
        <p:nvSpPr>
          <p:cNvPr id="67" name="CuadroTexto 66">
            <a:extLst>
              <a:ext uri="{FF2B5EF4-FFF2-40B4-BE49-F238E27FC236}">
                <a16:creationId xmlns:a16="http://schemas.microsoft.com/office/drawing/2014/main" id="{1989FE14-2FD2-4DA3-B25D-F9F410AFBE39}"/>
              </a:ext>
            </a:extLst>
          </p:cNvPr>
          <p:cNvSpPr txBox="1"/>
          <p:nvPr/>
        </p:nvSpPr>
        <p:spPr>
          <a:xfrm>
            <a:off x="4445917" y="781940"/>
            <a:ext cx="1026034" cy="369332"/>
          </a:xfrm>
          <a:prstGeom prst="rect">
            <a:avLst/>
          </a:prstGeom>
          <a:noFill/>
        </p:spPr>
        <p:txBody>
          <a:bodyPr wrap="square">
            <a:spAutoFit/>
          </a:bodyPr>
          <a:lstStyle/>
          <a:p>
            <a:r>
              <a:rPr lang="en-US" b="1" u="sng" dirty="0">
                <a:latin typeface="TSTAR PRO" panose="02000806030000020004" pitchFamily="50" charset="0"/>
                <a:ea typeface="Roboto Condensed" pitchFamily="2" charset="0"/>
                <a:sym typeface="Wingdings"/>
              </a:rPr>
              <a:t>OUTPUTS</a:t>
            </a:r>
            <a:endParaRPr lang="en-GB" u="sng" dirty="0"/>
          </a:p>
        </p:txBody>
      </p:sp>
      <p:sp>
        <p:nvSpPr>
          <p:cNvPr id="95" name="Rectángulo 94">
            <a:extLst>
              <a:ext uri="{FF2B5EF4-FFF2-40B4-BE49-F238E27FC236}">
                <a16:creationId xmlns:a16="http://schemas.microsoft.com/office/drawing/2014/main" id="{71ACE03A-C98D-4B7E-86B4-1BC720D539C2}"/>
              </a:ext>
            </a:extLst>
          </p:cNvPr>
          <p:cNvSpPr/>
          <p:nvPr/>
        </p:nvSpPr>
        <p:spPr>
          <a:xfrm>
            <a:off x="3484776" y="4529870"/>
            <a:ext cx="1440160" cy="307777"/>
          </a:xfrm>
          <a:prstGeom prst="rect">
            <a:avLst/>
          </a:prstGeom>
        </p:spPr>
        <p:txBody>
          <a:bodyPr wrap="square">
            <a:spAutoFit/>
          </a:bodyPr>
          <a:lstStyle/>
          <a:p>
            <a:pPr algn="ctr">
              <a:buSzPct val="100000"/>
            </a:pPr>
            <a:r>
              <a:rPr lang="en-US" sz="1400" b="1" dirty="0">
                <a:latin typeface="TSTAR PRO" panose="02000806030000020004" pitchFamily="50" charset="0"/>
                <a:ea typeface="Roboto Condensed" pitchFamily="2" charset="0"/>
              </a:rPr>
              <a:t>Oriented to ES</a:t>
            </a:r>
          </a:p>
        </p:txBody>
      </p:sp>
      <p:sp>
        <p:nvSpPr>
          <p:cNvPr id="98" name="Rectángulo 97">
            <a:extLst>
              <a:ext uri="{FF2B5EF4-FFF2-40B4-BE49-F238E27FC236}">
                <a16:creationId xmlns:a16="http://schemas.microsoft.com/office/drawing/2014/main" id="{07DD2B1C-E008-42C4-9243-EC541A2D6C86}"/>
              </a:ext>
            </a:extLst>
          </p:cNvPr>
          <p:cNvSpPr/>
          <p:nvPr/>
        </p:nvSpPr>
        <p:spPr>
          <a:xfrm>
            <a:off x="728538" y="4421231"/>
            <a:ext cx="1879025" cy="307777"/>
          </a:xfrm>
          <a:prstGeom prst="rect">
            <a:avLst/>
          </a:prstGeom>
        </p:spPr>
        <p:txBody>
          <a:bodyPr wrap="square">
            <a:spAutoFit/>
          </a:bodyPr>
          <a:lstStyle/>
          <a:p>
            <a:pPr algn="ctr">
              <a:buSzPct val="100000"/>
            </a:pPr>
            <a:r>
              <a:rPr lang="en-US" sz="1400" b="1" dirty="0">
                <a:latin typeface="TSTAR PRO" panose="02000806030000020004" pitchFamily="50" charset="0"/>
                <a:ea typeface="Roboto Condensed" pitchFamily="2" charset="0"/>
                <a:sym typeface="Wingdings"/>
              </a:rPr>
              <a:t>Structured procedure</a:t>
            </a:r>
            <a:endParaRPr lang="en-US" sz="1400" b="1" dirty="0">
              <a:latin typeface="TSTAR PRO" panose="02000806030000020004" pitchFamily="50" charset="0"/>
              <a:ea typeface="Roboto Condensed" pitchFamily="2" charset="0"/>
            </a:endParaRPr>
          </a:p>
        </p:txBody>
      </p:sp>
      <p:sp>
        <p:nvSpPr>
          <p:cNvPr id="99" name="Rectángulo 98">
            <a:extLst>
              <a:ext uri="{FF2B5EF4-FFF2-40B4-BE49-F238E27FC236}">
                <a16:creationId xmlns:a16="http://schemas.microsoft.com/office/drawing/2014/main" id="{0075D4A9-E6D9-432A-8195-8742D3801F3B}"/>
              </a:ext>
            </a:extLst>
          </p:cNvPr>
          <p:cNvSpPr/>
          <p:nvPr/>
        </p:nvSpPr>
        <p:spPr>
          <a:xfrm>
            <a:off x="3628604" y="4022872"/>
            <a:ext cx="2564186" cy="307777"/>
          </a:xfrm>
          <a:prstGeom prst="rect">
            <a:avLst/>
          </a:prstGeom>
        </p:spPr>
        <p:txBody>
          <a:bodyPr wrap="square">
            <a:spAutoFit/>
          </a:bodyPr>
          <a:lstStyle/>
          <a:p>
            <a:pPr algn="ctr">
              <a:buSzPct val="100000"/>
            </a:pPr>
            <a:r>
              <a:rPr lang="en-US" sz="1400" b="1" dirty="0">
                <a:latin typeface="TSTAR PRO" panose="02000806030000020004" pitchFamily="50" charset="0"/>
                <a:ea typeface="Roboto Condensed" pitchFamily="2" charset="0"/>
                <a:sym typeface="Wingdings"/>
              </a:rPr>
              <a:t>White-box / Black-box testing</a:t>
            </a:r>
            <a:endParaRPr lang="en-US" sz="1400" b="1" dirty="0">
              <a:latin typeface="TSTAR PRO" panose="02000806030000020004" pitchFamily="50" charset="0"/>
              <a:ea typeface="Roboto Condensed" pitchFamily="2" charset="0"/>
            </a:endParaRPr>
          </a:p>
        </p:txBody>
      </p:sp>
      <p:cxnSp>
        <p:nvCxnSpPr>
          <p:cNvPr id="53" name="Conector: curvado 52">
            <a:extLst>
              <a:ext uri="{FF2B5EF4-FFF2-40B4-BE49-F238E27FC236}">
                <a16:creationId xmlns:a16="http://schemas.microsoft.com/office/drawing/2014/main" id="{5C16318D-B6A4-49AD-986A-EEF76B2E0B51}"/>
              </a:ext>
            </a:extLst>
          </p:cNvPr>
          <p:cNvCxnSpPr>
            <a:cxnSpLocks/>
            <a:stCxn id="76" idx="2"/>
            <a:endCxn id="98" idx="0"/>
          </p:cNvCxnSpPr>
          <p:nvPr/>
        </p:nvCxnSpPr>
        <p:spPr>
          <a:xfrm rot="5400000">
            <a:off x="1649791" y="3319631"/>
            <a:ext cx="1119861" cy="1083339"/>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ector: curvado 54">
            <a:extLst>
              <a:ext uri="{FF2B5EF4-FFF2-40B4-BE49-F238E27FC236}">
                <a16:creationId xmlns:a16="http://schemas.microsoft.com/office/drawing/2014/main" id="{9F0EB418-1DAB-4ADD-893B-B8BDDEB2D11A}"/>
              </a:ext>
            </a:extLst>
          </p:cNvPr>
          <p:cNvCxnSpPr>
            <a:cxnSpLocks/>
            <a:stCxn id="76" idx="2"/>
            <a:endCxn id="95" idx="1"/>
          </p:cNvCxnSpPr>
          <p:nvPr/>
        </p:nvCxnSpPr>
        <p:spPr>
          <a:xfrm rot="16200000" flipH="1">
            <a:off x="2426889" y="3625871"/>
            <a:ext cx="1382389" cy="733386"/>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ector: curvado 56">
            <a:extLst>
              <a:ext uri="{FF2B5EF4-FFF2-40B4-BE49-F238E27FC236}">
                <a16:creationId xmlns:a16="http://schemas.microsoft.com/office/drawing/2014/main" id="{70D2EBE2-F891-4B01-A8F9-49587B7E3BC2}"/>
              </a:ext>
            </a:extLst>
          </p:cNvPr>
          <p:cNvCxnSpPr>
            <a:cxnSpLocks/>
            <a:stCxn id="76" idx="2"/>
            <a:endCxn id="99" idx="0"/>
          </p:cNvCxnSpPr>
          <p:nvPr/>
        </p:nvCxnSpPr>
        <p:spPr>
          <a:xfrm rot="16200000" flipH="1">
            <a:off x="3470292" y="2582467"/>
            <a:ext cx="721502" cy="2159307"/>
          </a:xfrm>
          <a:prstGeom prst="curved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2" name="Grupo 121">
            <a:extLst>
              <a:ext uri="{FF2B5EF4-FFF2-40B4-BE49-F238E27FC236}">
                <a16:creationId xmlns:a16="http://schemas.microsoft.com/office/drawing/2014/main" id="{DF15A00E-9843-477B-8D9C-D2493A3A5E52}"/>
              </a:ext>
            </a:extLst>
          </p:cNvPr>
          <p:cNvGrpSpPr/>
          <p:nvPr/>
        </p:nvGrpSpPr>
        <p:grpSpPr>
          <a:xfrm>
            <a:off x="6824597" y="2211710"/>
            <a:ext cx="714139" cy="393696"/>
            <a:chOff x="7207459" y="2200076"/>
            <a:chExt cx="1168724" cy="393696"/>
          </a:xfrm>
        </p:grpSpPr>
        <p:sp>
          <p:nvSpPr>
            <p:cNvPr id="62" name="Flecha: a la derecha 61">
              <a:extLst>
                <a:ext uri="{FF2B5EF4-FFF2-40B4-BE49-F238E27FC236}">
                  <a16:creationId xmlns:a16="http://schemas.microsoft.com/office/drawing/2014/main" id="{A1A1AE0E-689F-4590-BBDC-0B2B2B94278A}"/>
                </a:ext>
              </a:extLst>
            </p:cNvPr>
            <p:cNvSpPr/>
            <p:nvPr/>
          </p:nvSpPr>
          <p:spPr>
            <a:xfrm>
              <a:off x="7223504" y="2200076"/>
              <a:ext cx="1152679" cy="39369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bject 41">
              <a:extLst>
                <a:ext uri="{FF2B5EF4-FFF2-40B4-BE49-F238E27FC236}">
                  <a16:creationId xmlns:a16="http://schemas.microsoft.com/office/drawing/2014/main" id="{2380E0A5-CB96-473F-AF69-2342198FAF8C}"/>
                </a:ext>
              </a:extLst>
            </p:cNvPr>
            <p:cNvSpPr txBox="1"/>
            <p:nvPr/>
          </p:nvSpPr>
          <p:spPr>
            <a:xfrm>
              <a:off x="7207459" y="2224757"/>
              <a:ext cx="1068682" cy="289182"/>
            </a:xfrm>
            <a:prstGeom prst="rect">
              <a:avLst/>
            </a:prstGeom>
          </p:spPr>
          <p:txBody>
            <a:bodyPr vert="horz" wrap="square" lIns="0" tIns="12065" rIns="0" bIns="0" rtlCol="0">
              <a:spAutoFit/>
            </a:bodyPr>
            <a:lstStyle/>
            <a:p>
              <a:pPr marL="12700" algn="ctr">
                <a:lnSpc>
                  <a:spcPct val="100000"/>
                </a:lnSpc>
                <a:spcBef>
                  <a:spcPts val="95"/>
                </a:spcBef>
              </a:pPr>
              <a:r>
                <a:rPr lang="en-GB" b="1" spc="-80" dirty="0">
                  <a:solidFill>
                    <a:schemeClr val="bg1"/>
                  </a:solidFill>
                  <a:latin typeface="Trebuchet MS"/>
                  <a:cs typeface="Trebuchet MS"/>
                </a:rPr>
                <a:t>using</a:t>
              </a:r>
              <a:endParaRPr lang="en-GB" b="1" dirty="0">
                <a:solidFill>
                  <a:schemeClr val="bg1"/>
                </a:solidFill>
                <a:latin typeface="Trebuchet MS"/>
                <a:cs typeface="Trebuchet MS"/>
              </a:endParaRPr>
            </a:p>
          </p:txBody>
        </p:sp>
      </p:grpSp>
      <p:sp>
        <p:nvSpPr>
          <p:cNvPr id="111" name="Rectángulo 110">
            <a:extLst>
              <a:ext uri="{FF2B5EF4-FFF2-40B4-BE49-F238E27FC236}">
                <a16:creationId xmlns:a16="http://schemas.microsoft.com/office/drawing/2014/main" id="{34F203E8-0CFF-4A1A-BEE1-ECD9FB3EBFDE}"/>
              </a:ext>
            </a:extLst>
          </p:cNvPr>
          <p:cNvSpPr/>
          <p:nvPr/>
        </p:nvSpPr>
        <p:spPr>
          <a:xfrm>
            <a:off x="2051728" y="551764"/>
            <a:ext cx="1278401" cy="307777"/>
          </a:xfrm>
          <a:prstGeom prst="rect">
            <a:avLst/>
          </a:prstGeom>
        </p:spPr>
        <p:txBody>
          <a:bodyPr wrap="square">
            <a:spAutoFit/>
          </a:bodyPr>
          <a:lstStyle/>
          <a:p>
            <a:pPr>
              <a:buSzPct val="100000"/>
            </a:pPr>
            <a:r>
              <a:rPr lang="en-US" sz="1400" b="1" dirty="0">
                <a:latin typeface="TSTAR PRO" panose="02000806030000020004" pitchFamily="50" charset="0"/>
                <a:ea typeface="Roboto Condensed" pitchFamily="2" charset="0"/>
                <a:sym typeface="Wingdings"/>
              </a:rPr>
              <a:t>Standardized</a:t>
            </a:r>
            <a:endParaRPr lang="en-US" sz="1400" b="1" dirty="0">
              <a:latin typeface="TSTAR PRO" panose="02000806030000020004" pitchFamily="50" charset="0"/>
              <a:ea typeface="Roboto Condensed" pitchFamily="2" charset="0"/>
            </a:endParaRPr>
          </a:p>
        </p:txBody>
      </p:sp>
      <p:sp>
        <p:nvSpPr>
          <p:cNvPr id="112" name="Rectángulo 111">
            <a:extLst>
              <a:ext uri="{FF2B5EF4-FFF2-40B4-BE49-F238E27FC236}">
                <a16:creationId xmlns:a16="http://schemas.microsoft.com/office/drawing/2014/main" id="{8FE7A9E0-9779-4302-95C6-FA14B81195F4}"/>
              </a:ext>
            </a:extLst>
          </p:cNvPr>
          <p:cNvSpPr/>
          <p:nvPr/>
        </p:nvSpPr>
        <p:spPr>
          <a:xfrm>
            <a:off x="3093622" y="1115732"/>
            <a:ext cx="897529" cy="307777"/>
          </a:xfrm>
          <a:prstGeom prst="rect">
            <a:avLst/>
          </a:prstGeom>
        </p:spPr>
        <p:txBody>
          <a:bodyPr wrap="square">
            <a:spAutoFit/>
          </a:bodyPr>
          <a:lstStyle/>
          <a:p>
            <a:pPr>
              <a:buSzPct val="100000"/>
            </a:pPr>
            <a:r>
              <a:rPr lang="en-US" sz="1400" b="1" dirty="0">
                <a:latin typeface="TSTAR PRO" panose="02000806030000020004" pitchFamily="50" charset="0"/>
                <a:ea typeface="Roboto Condensed" pitchFamily="2" charset="0"/>
                <a:sym typeface="Wingdings"/>
              </a:rPr>
              <a:t>Guidance</a:t>
            </a:r>
            <a:endParaRPr lang="en-US" sz="1400" b="1" dirty="0">
              <a:latin typeface="TSTAR PRO" panose="02000806030000020004" pitchFamily="50" charset="0"/>
              <a:ea typeface="Roboto Condensed" pitchFamily="2" charset="0"/>
            </a:endParaRPr>
          </a:p>
        </p:txBody>
      </p:sp>
      <p:cxnSp>
        <p:nvCxnSpPr>
          <p:cNvPr id="108" name="Conector: curvado 107">
            <a:extLst>
              <a:ext uri="{FF2B5EF4-FFF2-40B4-BE49-F238E27FC236}">
                <a16:creationId xmlns:a16="http://schemas.microsoft.com/office/drawing/2014/main" id="{13169DD6-353A-404E-828F-6C78C5069BBB}"/>
              </a:ext>
            </a:extLst>
          </p:cNvPr>
          <p:cNvCxnSpPr>
            <a:stCxn id="6" idx="0"/>
            <a:endCxn id="111" idx="1"/>
          </p:cNvCxnSpPr>
          <p:nvPr/>
        </p:nvCxnSpPr>
        <p:spPr>
          <a:xfrm rot="16200000" flipV="1">
            <a:off x="1790749" y="966633"/>
            <a:ext cx="1198479" cy="676520"/>
          </a:xfrm>
          <a:prstGeom prst="curvedConnector4">
            <a:avLst>
              <a:gd name="adj1" fmla="val 43580"/>
              <a:gd name="adj2" fmla="val 13379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Conector: curvado 109">
            <a:extLst>
              <a:ext uri="{FF2B5EF4-FFF2-40B4-BE49-F238E27FC236}">
                <a16:creationId xmlns:a16="http://schemas.microsoft.com/office/drawing/2014/main" id="{341C6E7F-3A8A-4473-817D-E14399C128F3}"/>
              </a:ext>
            </a:extLst>
          </p:cNvPr>
          <p:cNvCxnSpPr>
            <a:stCxn id="6" idx="0"/>
            <a:endCxn id="112" idx="1"/>
          </p:cNvCxnSpPr>
          <p:nvPr/>
        </p:nvCxnSpPr>
        <p:spPr>
          <a:xfrm rot="5400000" flipH="1" flipV="1">
            <a:off x="2593680" y="1404190"/>
            <a:ext cx="634511" cy="365374"/>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3" name="object 34">
            <a:extLst>
              <a:ext uri="{FF2B5EF4-FFF2-40B4-BE49-F238E27FC236}">
                <a16:creationId xmlns:a16="http://schemas.microsoft.com/office/drawing/2014/main" id="{BDF6F64E-2AFB-4949-8CAC-C032D2622963}"/>
              </a:ext>
            </a:extLst>
          </p:cNvPr>
          <p:cNvSpPr/>
          <p:nvPr/>
        </p:nvSpPr>
        <p:spPr>
          <a:xfrm rot="10800000" flipV="1">
            <a:off x="4566506" y="2925725"/>
            <a:ext cx="616036" cy="616036"/>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dirty="0"/>
          </a:p>
        </p:txBody>
      </p:sp>
      <p:grpSp>
        <p:nvGrpSpPr>
          <p:cNvPr id="152" name="Grupo 151">
            <a:extLst>
              <a:ext uri="{FF2B5EF4-FFF2-40B4-BE49-F238E27FC236}">
                <a16:creationId xmlns:a16="http://schemas.microsoft.com/office/drawing/2014/main" id="{1A81ED69-7DC9-4D8A-B93D-BDB3922541A0}"/>
              </a:ext>
            </a:extLst>
          </p:cNvPr>
          <p:cNvGrpSpPr/>
          <p:nvPr/>
        </p:nvGrpSpPr>
        <p:grpSpPr>
          <a:xfrm>
            <a:off x="4612011" y="2957563"/>
            <a:ext cx="523788" cy="523788"/>
            <a:chOff x="7168480" y="3318374"/>
            <a:chExt cx="762000" cy="762000"/>
          </a:xfrm>
        </p:grpSpPr>
        <p:sp>
          <p:nvSpPr>
            <p:cNvPr id="128" name="Forma libre: forma 127">
              <a:extLst>
                <a:ext uri="{FF2B5EF4-FFF2-40B4-BE49-F238E27FC236}">
                  <a16:creationId xmlns:a16="http://schemas.microsoft.com/office/drawing/2014/main" id="{25BE5EA8-5CA1-4ECF-81E6-39090ADE7194}"/>
                </a:ext>
              </a:extLst>
            </p:cNvPr>
            <p:cNvSpPr/>
            <p:nvPr/>
          </p:nvSpPr>
          <p:spPr>
            <a:xfrm>
              <a:off x="7194197" y="3318374"/>
              <a:ext cx="707707" cy="762000"/>
            </a:xfrm>
            <a:custGeom>
              <a:avLst/>
              <a:gdLst>
                <a:gd name="connsiteX0" fmla="*/ 355283 w 707707"/>
                <a:gd name="connsiteY0" fmla="*/ 114300 h 762000"/>
                <a:gd name="connsiteX1" fmla="*/ 374333 w 707707"/>
                <a:gd name="connsiteY1" fmla="*/ 133350 h 762000"/>
                <a:gd name="connsiteX2" fmla="*/ 355283 w 707707"/>
                <a:gd name="connsiteY2" fmla="*/ 152400 h 762000"/>
                <a:gd name="connsiteX3" fmla="*/ 336233 w 707707"/>
                <a:gd name="connsiteY3" fmla="*/ 133350 h 762000"/>
                <a:gd name="connsiteX4" fmla="*/ 355283 w 707707"/>
                <a:gd name="connsiteY4" fmla="*/ 114300 h 762000"/>
                <a:gd name="connsiteX5" fmla="*/ 469583 w 707707"/>
                <a:gd name="connsiteY5" fmla="*/ 685800 h 762000"/>
                <a:gd name="connsiteX6" fmla="*/ 450533 w 707707"/>
                <a:gd name="connsiteY6" fmla="*/ 666750 h 762000"/>
                <a:gd name="connsiteX7" fmla="*/ 383858 w 707707"/>
                <a:gd name="connsiteY7" fmla="*/ 666750 h 762000"/>
                <a:gd name="connsiteX8" fmla="*/ 383858 w 707707"/>
                <a:gd name="connsiteY8" fmla="*/ 182880 h 762000"/>
                <a:gd name="connsiteX9" fmla="*/ 404813 w 707707"/>
                <a:gd name="connsiteY9" fmla="*/ 161925 h 762000"/>
                <a:gd name="connsiteX10" fmla="*/ 587693 w 707707"/>
                <a:gd name="connsiteY10" fmla="*/ 161925 h 762000"/>
                <a:gd name="connsiteX11" fmla="*/ 534353 w 707707"/>
                <a:gd name="connsiteY11" fmla="*/ 438150 h 762000"/>
                <a:gd name="connsiteX12" fmla="*/ 573405 w 707707"/>
                <a:gd name="connsiteY12" fmla="*/ 438150 h 762000"/>
                <a:gd name="connsiteX13" fmla="*/ 615315 w 707707"/>
                <a:gd name="connsiteY13" fmla="*/ 220980 h 762000"/>
                <a:gd name="connsiteX14" fmla="*/ 668655 w 707707"/>
                <a:gd name="connsiteY14" fmla="*/ 438150 h 762000"/>
                <a:gd name="connsiteX15" fmla="*/ 707708 w 707707"/>
                <a:gd name="connsiteY15" fmla="*/ 438150 h 762000"/>
                <a:gd name="connsiteX16" fmla="*/ 638175 w 707707"/>
                <a:gd name="connsiteY16" fmla="*/ 161925 h 762000"/>
                <a:gd name="connsiteX17" fmla="*/ 650558 w 707707"/>
                <a:gd name="connsiteY17" fmla="*/ 161925 h 762000"/>
                <a:gd name="connsiteX18" fmla="*/ 679133 w 707707"/>
                <a:gd name="connsiteY18" fmla="*/ 133350 h 762000"/>
                <a:gd name="connsiteX19" fmla="*/ 650558 w 707707"/>
                <a:gd name="connsiteY19" fmla="*/ 104775 h 762000"/>
                <a:gd name="connsiteX20" fmla="*/ 404813 w 707707"/>
                <a:gd name="connsiteY20" fmla="*/ 104775 h 762000"/>
                <a:gd name="connsiteX21" fmla="*/ 383858 w 707707"/>
                <a:gd name="connsiteY21" fmla="*/ 83820 h 762000"/>
                <a:gd name="connsiteX22" fmla="*/ 383858 w 707707"/>
                <a:gd name="connsiteY22" fmla="*/ 28575 h 762000"/>
                <a:gd name="connsiteX23" fmla="*/ 355283 w 707707"/>
                <a:gd name="connsiteY23" fmla="*/ 0 h 762000"/>
                <a:gd name="connsiteX24" fmla="*/ 326708 w 707707"/>
                <a:gd name="connsiteY24" fmla="*/ 28575 h 762000"/>
                <a:gd name="connsiteX25" fmla="*/ 326708 w 707707"/>
                <a:gd name="connsiteY25" fmla="*/ 83820 h 762000"/>
                <a:gd name="connsiteX26" fmla="*/ 305753 w 707707"/>
                <a:gd name="connsiteY26" fmla="*/ 104775 h 762000"/>
                <a:gd name="connsiteX27" fmla="*/ 60008 w 707707"/>
                <a:gd name="connsiteY27" fmla="*/ 104775 h 762000"/>
                <a:gd name="connsiteX28" fmla="*/ 31433 w 707707"/>
                <a:gd name="connsiteY28" fmla="*/ 133350 h 762000"/>
                <a:gd name="connsiteX29" fmla="*/ 54293 w 707707"/>
                <a:gd name="connsiteY29" fmla="*/ 160973 h 762000"/>
                <a:gd name="connsiteX30" fmla="*/ 0 w 707707"/>
                <a:gd name="connsiteY30" fmla="*/ 438150 h 762000"/>
                <a:gd name="connsiteX31" fmla="*/ 39053 w 707707"/>
                <a:gd name="connsiteY31" fmla="*/ 438150 h 762000"/>
                <a:gd name="connsiteX32" fmla="*/ 80963 w 707707"/>
                <a:gd name="connsiteY32" fmla="*/ 220980 h 762000"/>
                <a:gd name="connsiteX33" fmla="*/ 135255 w 707707"/>
                <a:gd name="connsiteY33" fmla="*/ 438150 h 762000"/>
                <a:gd name="connsiteX34" fmla="*/ 174308 w 707707"/>
                <a:gd name="connsiteY34" fmla="*/ 438150 h 762000"/>
                <a:gd name="connsiteX35" fmla="*/ 104775 w 707707"/>
                <a:gd name="connsiteY35" fmla="*/ 161925 h 762000"/>
                <a:gd name="connsiteX36" fmla="*/ 304800 w 707707"/>
                <a:gd name="connsiteY36" fmla="*/ 161925 h 762000"/>
                <a:gd name="connsiteX37" fmla="*/ 325755 w 707707"/>
                <a:gd name="connsiteY37" fmla="*/ 182880 h 762000"/>
                <a:gd name="connsiteX38" fmla="*/ 325755 w 707707"/>
                <a:gd name="connsiteY38" fmla="*/ 666750 h 762000"/>
                <a:gd name="connsiteX39" fmla="*/ 259080 w 707707"/>
                <a:gd name="connsiteY39" fmla="*/ 666750 h 762000"/>
                <a:gd name="connsiteX40" fmla="*/ 240030 w 707707"/>
                <a:gd name="connsiteY40" fmla="*/ 685800 h 762000"/>
                <a:gd name="connsiteX41" fmla="*/ 240030 w 707707"/>
                <a:gd name="connsiteY41" fmla="*/ 704850 h 762000"/>
                <a:gd name="connsiteX42" fmla="*/ 126683 w 707707"/>
                <a:gd name="connsiteY42" fmla="*/ 704850 h 762000"/>
                <a:gd name="connsiteX43" fmla="*/ 126683 w 707707"/>
                <a:gd name="connsiteY43" fmla="*/ 762000 h 762000"/>
                <a:gd name="connsiteX44" fmla="*/ 583883 w 707707"/>
                <a:gd name="connsiteY44" fmla="*/ 762000 h 762000"/>
                <a:gd name="connsiteX45" fmla="*/ 583883 w 707707"/>
                <a:gd name="connsiteY45" fmla="*/ 704850 h 762000"/>
                <a:gd name="connsiteX46" fmla="*/ 469583 w 707707"/>
                <a:gd name="connsiteY46" fmla="*/ 704850 h 762000"/>
                <a:gd name="connsiteX47" fmla="*/ 469583 w 707707"/>
                <a:gd name="connsiteY47" fmla="*/ 6858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07707" h="762000">
                  <a:moveTo>
                    <a:pt x="355283" y="114300"/>
                  </a:moveTo>
                  <a:cubicBezTo>
                    <a:pt x="365760" y="114300"/>
                    <a:pt x="374333" y="122873"/>
                    <a:pt x="374333" y="133350"/>
                  </a:cubicBezTo>
                  <a:cubicBezTo>
                    <a:pt x="374333" y="143828"/>
                    <a:pt x="365760" y="152400"/>
                    <a:pt x="355283" y="152400"/>
                  </a:cubicBezTo>
                  <a:cubicBezTo>
                    <a:pt x="344805" y="152400"/>
                    <a:pt x="336233" y="143828"/>
                    <a:pt x="336233" y="133350"/>
                  </a:cubicBezTo>
                  <a:cubicBezTo>
                    <a:pt x="336233" y="122873"/>
                    <a:pt x="344805" y="114300"/>
                    <a:pt x="355283" y="114300"/>
                  </a:cubicBezTo>
                  <a:close/>
                  <a:moveTo>
                    <a:pt x="469583" y="685800"/>
                  </a:moveTo>
                  <a:cubicBezTo>
                    <a:pt x="469583" y="675323"/>
                    <a:pt x="461010" y="666750"/>
                    <a:pt x="450533" y="666750"/>
                  </a:cubicBezTo>
                  <a:lnTo>
                    <a:pt x="383858" y="666750"/>
                  </a:lnTo>
                  <a:lnTo>
                    <a:pt x="383858" y="182880"/>
                  </a:lnTo>
                  <a:cubicBezTo>
                    <a:pt x="392430" y="178118"/>
                    <a:pt x="400050" y="170498"/>
                    <a:pt x="404813" y="161925"/>
                  </a:cubicBezTo>
                  <a:lnTo>
                    <a:pt x="587693" y="161925"/>
                  </a:lnTo>
                  <a:lnTo>
                    <a:pt x="534353" y="438150"/>
                  </a:lnTo>
                  <a:lnTo>
                    <a:pt x="573405" y="438150"/>
                  </a:lnTo>
                  <a:lnTo>
                    <a:pt x="615315" y="220980"/>
                  </a:lnTo>
                  <a:lnTo>
                    <a:pt x="668655" y="438150"/>
                  </a:lnTo>
                  <a:lnTo>
                    <a:pt x="707708" y="438150"/>
                  </a:lnTo>
                  <a:lnTo>
                    <a:pt x="638175" y="161925"/>
                  </a:lnTo>
                  <a:lnTo>
                    <a:pt x="650558" y="161925"/>
                  </a:lnTo>
                  <a:cubicBezTo>
                    <a:pt x="666750" y="161925"/>
                    <a:pt x="679133" y="149543"/>
                    <a:pt x="679133" y="133350"/>
                  </a:cubicBezTo>
                  <a:cubicBezTo>
                    <a:pt x="679133" y="117157"/>
                    <a:pt x="666750" y="104775"/>
                    <a:pt x="650558" y="104775"/>
                  </a:cubicBezTo>
                  <a:lnTo>
                    <a:pt x="404813" y="104775"/>
                  </a:lnTo>
                  <a:cubicBezTo>
                    <a:pt x="400050" y="96203"/>
                    <a:pt x="392430" y="88582"/>
                    <a:pt x="383858" y="83820"/>
                  </a:cubicBezTo>
                  <a:lnTo>
                    <a:pt x="383858" y="28575"/>
                  </a:lnTo>
                  <a:cubicBezTo>
                    <a:pt x="383858" y="12383"/>
                    <a:pt x="371475" y="0"/>
                    <a:pt x="355283" y="0"/>
                  </a:cubicBezTo>
                  <a:cubicBezTo>
                    <a:pt x="339090" y="0"/>
                    <a:pt x="326708" y="12383"/>
                    <a:pt x="326708" y="28575"/>
                  </a:cubicBezTo>
                  <a:lnTo>
                    <a:pt x="326708" y="83820"/>
                  </a:lnTo>
                  <a:cubicBezTo>
                    <a:pt x="318135" y="88582"/>
                    <a:pt x="310515" y="96203"/>
                    <a:pt x="305753" y="104775"/>
                  </a:cubicBezTo>
                  <a:lnTo>
                    <a:pt x="60008" y="104775"/>
                  </a:lnTo>
                  <a:cubicBezTo>
                    <a:pt x="43815" y="104775"/>
                    <a:pt x="31433" y="117157"/>
                    <a:pt x="31433" y="133350"/>
                  </a:cubicBezTo>
                  <a:cubicBezTo>
                    <a:pt x="31433" y="146685"/>
                    <a:pt x="40958" y="159068"/>
                    <a:pt x="54293" y="160973"/>
                  </a:cubicBezTo>
                  <a:lnTo>
                    <a:pt x="0" y="438150"/>
                  </a:lnTo>
                  <a:lnTo>
                    <a:pt x="39053" y="438150"/>
                  </a:lnTo>
                  <a:lnTo>
                    <a:pt x="80963" y="220980"/>
                  </a:lnTo>
                  <a:lnTo>
                    <a:pt x="135255" y="438150"/>
                  </a:lnTo>
                  <a:lnTo>
                    <a:pt x="174308" y="438150"/>
                  </a:lnTo>
                  <a:lnTo>
                    <a:pt x="104775" y="161925"/>
                  </a:lnTo>
                  <a:lnTo>
                    <a:pt x="304800" y="161925"/>
                  </a:lnTo>
                  <a:cubicBezTo>
                    <a:pt x="309563" y="170498"/>
                    <a:pt x="317183" y="178118"/>
                    <a:pt x="325755" y="182880"/>
                  </a:cubicBezTo>
                  <a:lnTo>
                    <a:pt x="325755" y="666750"/>
                  </a:lnTo>
                  <a:lnTo>
                    <a:pt x="259080" y="666750"/>
                  </a:lnTo>
                  <a:cubicBezTo>
                    <a:pt x="248603" y="666750"/>
                    <a:pt x="240030" y="675323"/>
                    <a:pt x="240030" y="685800"/>
                  </a:cubicBezTo>
                  <a:lnTo>
                    <a:pt x="240030" y="704850"/>
                  </a:lnTo>
                  <a:lnTo>
                    <a:pt x="126683" y="704850"/>
                  </a:lnTo>
                  <a:lnTo>
                    <a:pt x="126683" y="762000"/>
                  </a:lnTo>
                  <a:lnTo>
                    <a:pt x="583883" y="762000"/>
                  </a:lnTo>
                  <a:lnTo>
                    <a:pt x="583883" y="704850"/>
                  </a:lnTo>
                  <a:lnTo>
                    <a:pt x="469583" y="704850"/>
                  </a:lnTo>
                  <a:lnTo>
                    <a:pt x="469583" y="685800"/>
                  </a:lnTo>
                  <a:close/>
                </a:path>
              </a:pathLst>
            </a:custGeom>
            <a:solidFill>
              <a:srgbClr val="000000"/>
            </a:solidFill>
            <a:ln w="9525" cap="flat">
              <a:noFill/>
              <a:prstDash val="solid"/>
              <a:miter/>
            </a:ln>
          </p:spPr>
          <p:txBody>
            <a:bodyPr rtlCol="0" anchor="ctr"/>
            <a:lstStyle/>
            <a:p>
              <a:endParaRPr lang="en-GB"/>
            </a:p>
          </p:txBody>
        </p:sp>
        <p:sp>
          <p:nvSpPr>
            <p:cNvPr id="150" name="Forma libre: forma 149">
              <a:extLst>
                <a:ext uri="{FF2B5EF4-FFF2-40B4-BE49-F238E27FC236}">
                  <a16:creationId xmlns:a16="http://schemas.microsoft.com/office/drawing/2014/main" id="{4F1C898D-9F67-4734-95AF-A993374F3488}"/>
                </a:ext>
              </a:extLst>
            </p:cNvPr>
            <p:cNvSpPr/>
            <p:nvPr/>
          </p:nvSpPr>
          <p:spPr>
            <a:xfrm>
              <a:off x="7168480" y="3785099"/>
              <a:ext cx="228600" cy="57150"/>
            </a:xfrm>
            <a:custGeom>
              <a:avLst/>
              <a:gdLst>
                <a:gd name="connsiteX0" fmla="*/ 228600 w 228600"/>
                <a:gd name="connsiteY0" fmla="*/ 0 h 57150"/>
                <a:gd name="connsiteX1" fmla="*/ 0 w 228600"/>
                <a:gd name="connsiteY1" fmla="*/ 0 h 57150"/>
                <a:gd name="connsiteX2" fmla="*/ 114300 w 228600"/>
                <a:gd name="connsiteY2" fmla="*/ 57150 h 57150"/>
                <a:gd name="connsiteX3" fmla="*/ 228600 w 228600"/>
                <a:gd name="connsiteY3" fmla="*/ 0 h 57150"/>
              </a:gdLst>
              <a:ahLst/>
              <a:cxnLst>
                <a:cxn ang="0">
                  <a:pos x="connsiteX0" y="connsiteY0"/>
                </a:cxn>
                <a:cxn ang="0">
                  <a:pos x="connsiteX1" y="connsiteY1"/>
                </a:cxn>
                <a:cxn ang="0">
                  <a:pos x="connsiteX2" y="connsiteY2"/>
                </a:cxn>
                <a:cxn ang="0">
                  <a:pos x="connsiteX3" y="connsiteY3"/>
                </a:cxn>
              </a:cxnLst>
              <a:rect l="l" t="t" r="r" b="b"/>
              <a:pathLst>
                <a:path w="228600" h="57150">
                  <a:moveTo>
                    <a:pt x="228600" y="0"/>
                  </a:moveTo>
                  <a:lnTo>
                    <a:pt x="0" y="0"/>
                  </a:lnTo>
                  <a:cubicBezTo>
                    <a:pt x="0" y="31432"/>
                    <a:pt x="51435" y="57150"/>
                    <a:pt x="114300" y="57150"/>
                  </a:cubicBezTo>
                  <a:cubicBezTo>
                    <a:pt x="177165" y="57150"/>
                    <a:pt x="228600" y="31432"/>
                    <a:pt x="228600" y="0"/>
                  </a:cubicBezTo>
                  <a:close/>
                </a:path>
              </a:pathLst>
            </a:custGeom>
            <a:solidFill>
              <a:srgbClr val="000000"/>
            </a:solidFill>
            <a:ln w="9525" cap="flat">
              <a:noFill/>
              <a:prstDash val="solid"/>
              <a:miter/>
            </a:ln>
          </p:spPr>
          <p:txBody>
            <a:bodyPr rtlCol="0" anchor="ctr"/>
            <a:lstStyle/>
            <a:p>
              <a:endParaRPr lang="en-GB"/>
            </a:p>
          </p:txBody>
        </p:sp>
        <p:sp>
          <p:nvSpPr>
            <p:cNvPr id="151" name="Forma libre: forma 150">
              <a:extLst>
                <a:ext uri="{FF2B5EF4-FFF2-40B4-BE49-F238E27FC236}">
                  <a16:creationId xmlns:a16="http://schemas.microsoft.com/office/drawing/2014/main" id="{744E688A-4B04-4CDD-B8D9-86E045A1F972}"/>
                </a:ext>
              </a:extLst>
            </p:cNvPr>
            <p:cNvSpPr/>
            <p:nvPr/>
          </p:nvSpPr>
          <p:spPr>
            <a:xfrm>
              <a:off x="7701880" y="3785099"/>
              <a:ext cx="228600" cy="57150"/>
            </a:xfrm>
            <a:custGeom>
              <a:avLst/>
              <a:gdLst>
                <a:gd name="connsiteX0" fmla="*/ 0 w 228600"/>
                <a:gd name="connsiteY0" fmla="*/ 0 h 57150"/>
                <a:gd name="connsiteX1" fmla="*/ 114300 w 228600"/>
                <a:gd name="connsiteY1" fmla="*/ 57150 h 57150"/>
                <a:gd name="connsiteX2" fmla="*/ 228600 w 228600"/>
                <a:gd name="connsiteY2" fmla="*/ 0 h 57150"/>
                <a:gd name="connsiteX3" fmla="*/ 0 w 228600"/>
                <a:gd name="connsiteY3" fmla="*/ 0 h 57150"/>
              </a:gdLst>
              <a:ahLst/>
              <a:cxnLst>
                <a:cxn ang="0">
                  <a:pos x="connsiteX0" y="connsiteY0"/>
                </a:cxn>
                <a:cxn ang="0">
                  <a:pos x="connsiteX1" y="connsiteY1"/>
                </a:cxn>
                <a:cxn ang="0">
                  <a:pos x="connsiteX2" y="connsiteY2"/>
                </a:cxn>
                <a:cxn ang="0">
                  <a:pos x="connsiteX3" y="connsiteY3"/>
                </a:cxn>
              </a:cxnLst>
              <a:rect l="l" t="t" r="r" b="b"/>
              <a:pathLst>
                <a:path w="228600" h="57150">
                  <a:moveTo>
                    <a:pt x="0" y="0"/>
                  </a:moveTo>
                  <a:cubicBezTo>
                    <a:pt x="0" y="31432"/>
                    <a:pt x="51435" y="57150"/>
                    <a:pt x="114300" y="57150"/>
                  </a:cubicBezTo>
                  <a:cubicBezTo>
                    <a:pt x="177165" y="57150"/>
                    <a:pt x="228600" y="31432"/>
                    <a:pt x="228600" y="0"/>
                  </a:cubicBezTo>
                  <a:lnTo>
                    <a:pt x="0" y="0"/>
                  </a:lnTo>
                  <a:close/>
                </a:path>
              </a:pathLst>
            </a:custGeom>
            <a:solidFill>
              <a:srgbClr val="000000"/>
            </a:solidFill>
            <a:ln w="9525" cap="flat">
              <a:noFill/>
              <a:prstDash val="solid"/>
              <a:miter/>
            </a:ln>
          </p:spPr>
          <p:txBody>
            <a:bodyPr rtlCol="0" anchor="ctr"/>
            <a:lstStyle/>
            <a:p>
              <a:endParaRPr lang="en-GB"/>
            </a:p>
          </p:txBody>
        </p:sp>
      </p:grpSp>
      <p:sp>
        <p:nvSpPr>
          <p:cNvPr id="169" name="object 41">
            <a:extLst>
              <a:ext uri="{FF2B5EF4-FFF2-40B4-BE49-F238E27FC236}">
                <a16:creationId xmlns:a16="http://schemas.microsoft.com/office/drawing/2014/main" id="{AFC0FC96-6B99-499E-94F0-BC1786937972}"/>
              </a:ext>
            </a:extLst>
          </p:cNvPr>
          <p:cNvSpPr txBox="1"/>
          <p:nvPr/>
        </p:nvSpPr>
        <p:spPr>
          <a:xfrm>
            <a:off x="5322517" y="3034394"/>
            <a:ext cx="1114263" cy="443070"/>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latin typeface="Trebuchet MS"/>
                <a:cs typeface="Trebuchet MS"/>
              </a:rPr>
              <a:t>Comparable results</a:t>
            </a:r>
            <a:endParaRPr lang="en-GB" sz="1400" b="1" dirty="0">
              <a:latin typeface="Trebuchet MS"/>
              <a:cs typeface="Trebuchet MS"/>
            </a:endParaRPr>
          </a:p>
        </p:txBody>
      </p:sp>
      <p:cxnSp>
        <p:nvCxnSpPr>
          <p:cNvPr id="172" name="Conector: angular 171">
            <a:extLst>
              <a:ext uri="{FF2B5EF4-FFF2-40B4-BE49-F238E27FC236}">
                <a16:creationId xmlns:a16="http://schemas.microsoft.com/office/drawing/2014/main" id="{8A244B07-8754-4796-9D31-B15D210002F4}"/>
              </a:ext>
            </a:extLst>
          </p:cNvPr>
          <p:cNvCxnSpPr>
            <a:cxnSpLocks/>
            <a:stCxn id="6" idx="3"/>
          </p:cNvCxnSpPr>
          <p:nvPr/>
        </p:nvCxnSpPr>
        <p:spPr>
          <a:xfrm>
            <a:off x="3218409" y="2394293"/>
            <a:ext cx="1355652" cy="865805"/>
          </a:xfrm>
          <a:prstGeom prst="bentConnector3">
            <a:avLst>
              <a:gd name="adj1" fmla="val 77168"/>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8" name="object 41">
            <a:extLst>
              <a:ext uri="{FF2B5EF4-FFF2-40B4-BE49-F238E27FC236}">
                <a16:creationId xmlns:a16="http://schemas.microsoft.com/office/drawing/2014/main" id="{D9DE4A51-5137-4C56-AFBE-AFEEBC2E25A0}"/>
              </a:ext>
            </a:extLst>
          </p:cNvPr>
          <p:cNvSpPr txBox="1"/>
          <p:nvPr/>
        </p:nvSpPr>
        <p:spPr>
          <a:xfrm>
            <a:off x="7593018" y="2162336"/>
            <a:ext cx="1355651" cy="443070"/>
          </a:xfrm>
          <a:prstGeom prst="rect">
            <a:avLst/>
          </a:prstGeom>
        </p:spPr>
        <p:txBody>
          <a:bodyPr vert="horz" wrap="square" lIns="0" tIns="12065" rIns="0" bIns="0" rtlCol="0">
            <a:spAutoFit/>
          </a:bodyPr>
          <a:lstStyle/>
          <a:p>
            <a:pPr marL="12700" algn="ctr">
              <a:lnSpc>
                <a:spcPct val="100000"/>
              </a:lnSpc>
              <a:spcBef>
                <a:spcPts val="95"/>
              </a:spcBef>
            </a:pPr>
            <a:r>
              <a:rPr lang="en-GB" sz="2800" b="1" spc="-80" dirty="0">
                <a:latin typeface="Trebuchet MS"/>
                <a:cs typeface="Trebuchet MS"/>
              </a:rPr>
              <a:t>METRICS</a:t>
            </a:r>
            <a:endParaRPr lang="en-GB" sz="2800" b="1" dirty="0">
              <a:latin typeface="Trebuchet MS"/>
              <a:cs typeface="Trebuchet MS"/>
            </a:endParaRPr>
          </a:p>
        </p:txBody>
      </p:sp>
      <p:sp>
        <p:nvSpPr>
          <p:cNvPr id="229" name="Cerrar llave 228">
            <a:extLst>
              <a:ext uri="{FF2B5EF4-FFF2-40B4-BE49-F238E27FC236}">
                <a16:creationId xmlns:a16="http://schemas.microsoft.com/office/drawing/2014/main" id="{8F9A1C29-D247-4E7D-927C-A06E87788514}"/>
              </a:ext>
            </a:extLst>
          </p:cNvPr>
          <p:cNvSpPr/>
          <p:nvPr/>
        </p:nvSpPr>
        <p:spPr>
          <a:xfrm>
            <a:off x="6517977" y="1112238"/>
            <a:ext cx="235871" cy="2614981"/>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417706215"/>
      </p:ext>
    </p:extLst>
  </p:cSld>
  <p:clrMapOvr>
    <a:masterClrMapping/>
  </p:clrMapOvr>
  <mc:AlternateContent xmlns:mc="http://schemas.openxmlformats.org/markup-compatibility/2006" xmlns:p14="http://schemas.microsoft.com/office/powerpoint/2010/main">
    <mc:Choice Requires="p14">
      <p:transition spd="slow" p14:dur="2000" advTm="31218"/>
    </mc:Choice>
    <mc:Fallback xmlns="">
      <p:transition spd="slow" advTm="3121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EB29F8-7A9F-49F9-8713-4F9F2125D0A0}"/>
              </a:ext>
            </a:extLst>
          </p:cNvPr>
          <p:cNvSpPr>
            <a:spLocks noGrp="1"/>
          </p:cNvSpPr>
          <p:nvPr>
            <p:ph type="title"/>
          </p:nvPr>
        </p:nvSpPr>
        <p:spPr/>
        <p:txBody>
          <a:bodyPr/>
          <a:lstStyle/>
          <a:p>
            <a:r>
              <a:rPr lang="en-GB" dirty="0"/>
              <a:t>Introduction</a:t>
            </a:r>
          </a:p>
        </p:txBody>
      </p:sp>
      <p:sp>
        <p:nvSpPr>
          <p:cNvPr id="3" name="Marcador de número de diapositiva 2">
            <a:extLst>
              <a:ext uri="{FF2B5EF4-FFF2-40B4-BE49-F238E27FC236}">
                <a16:creationId xmlns:a16="http://schemas.microsoft.com/office/drawing/2014/main" id="{3FB94798-026F-40CA-8CCF-DC020E006E1C}"/>
              </a:ext>
            </a:extLst>
          </p:cNvPr>
          <p:cNvSpPr>
            <a:spLocks noGrp="1"/>
          </p:cNvSpPr>
          <p:nvPr>
            <p:ph type="sldNum" sz="quarter" idx="20"/>
          </p:nvPr>
        </p:nvSpPr>
        <p:spPr/>
        <p:txBody>
          <a:bodyPr/>
          <a:lstStyle/>
          <a:p>
            <a:pPr>
              <a:defRPr/>
            </a:pPr>
            <a:fld id="{573902B0-774B-DB47-85FF-5E7A4BB2BF29}" type="slidenum">
              <a:rPr lang="en-US" smtClean="0"/>
              <a:pPr>
                <a:defRPr/>
              </a:pPr>
              <a:t>8</a:t>
            </a:fld>
            <a:endParaRPr lang="en-US" dirty="0"/>
          </a:p>
        </p:txBody>
      </p:sp>
      <p:sp>
        <p:nvSpPr>
          <p:cNvPr id="73" name="object 41">
            <a:extLst>
              <a:ext uri="{FF2B5EF4-FFF2-40B4-BE49-F238E27FC236}">
                <a16:creationId xmlns:a16="http://schemas.microsoft.com/office/drawing/2014/main" id="{9F0408C3-67BB-4E8E-B1B9-DE285F7DB50C}"/>
              </a:ext>
            </a:extLst>
          </p:cNvPr>
          <p:cNvSpPr txBox="1"/>
          <p:nvPr/>
        </p:nvSpPr>
        <p:spPr>
          <a:xfrm>
            <a:off x="6792545" y="1223710"/>
            <a:ext cx="1105533" cy="227626"/>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latin typeface="Trebuchet MS"/>
                <a:cs typeface="Trebuchet MS"/>
              </a:rPr>
              <a:t>QUANTITATIVE</a:t>
            </a:r>
            <a:endParaRPr lang="en-GB" sz="1400" b="1" dirty="0">
              <a:latin typeface="Trebuchet MS"/>
              <a:cs typeface="Trebuchet MS"/>
            </a:endParaRPr>
          </a:p>
        </p:txBody>
      </p:sp>
      <p:sp>
        <p:nvSpPr>
          <p:cNvPr id="75" name="object 41">
            <a:extLst>
              <a:ext uri="{FF2B5EF4-FFF2-40B4-BE49-F238E27FC236}">
                <a16:creationId xmlns:a16="http://schemas.microsoft.com/office/drawing/2014/main" id="{D262E451-E15E-4406-95DA-12CAB48F26CA}"/>
              </a:ext>
            </a:extLst>
          </p:cNvPr>
          <p:cNvSpPr txBox="1"/>
          <p:nvPr/>
        </p:nvSpPr>
        <p:spPr>
          <a:xfrm>
            <a:off x="6741315" y="1953088"/>
            <a:ext cx="1222000" cy="455894"/>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latin typeface="Trebuchet MS"/>
                <a:cs typeface="Trebuchet MS"/>
              </a:rPr>
              <a:t>REPRODUCIBLE</a:t>
            </a:r>
          </a:p>
          <a:p>
            <a:pPr marL="12700" algn="ctr">
              <a:lnSpc>
                <a:spcPct val="100000"/>
              </a:lnSpc>
              <a:spcBef>
                <a:spcPts val="95"/>
              </a:spcBef>
            </a:pPr>
            <a:r>
              <a:rPr lang="en-GB" sz="1400" b="1" spc="-80" dirty="0">
                <a:latin typeface="Trebuchet MS"/>
                <a:cs typeface="Trebuchet MS"/>
              </a:rPr>
              <a:t>REPEATABLE</a:t>
            </a:r>
            <a:endParaRPr lang="en-GB" sz="1400" b="1" dirty="0">
              <a:latin typeface="Trebuchet MS"/>
              <a:cs typeface="Trebuchet MS"/>
            </a:endParaRPr>
          </a:p>
        </p:txBody>
      </p:sp>
      <p:grpSp>
        <p:nvGrpSpPr>
          <p:cNvPr id="21" name="Grupo 20">
            <a:extLst>
              <a:ext uri="{FF2B5EF4-FFF2-40B4-BE49-F238E27FC236}">
                <a16:creationId xmlns:a16="http://schemas.microsoft.com/office/drawing/2014/main" id="{D5C02869-03C7-41C9-8DC7-AC23A9C0D159}"/>
              </a:ext>
            </a:extLst>
          </p:cNvPr>
          <p:cNvGrpSpPr/>
          <p:nvPr/>
        </p:nvGrpSpPr>
        <p:grpSpPr>
          <a:xfrm>
            <a:off x="6197749" y="2835253"/>
            <a:ext cx="523858" cy="523858"/>
            <a:chOff x="7485984" y="3370535"/>
            <a:chExt cx="585515" cy="536697"/>
          </a:xfrm>
        </p:grpSpPr>
        <p:sp>
          <p:nvSpPr>
            <p:cNvPr id="77" name="Google Shape;187;p21">
              <a:extLst>
                <a:ext uri="{FF2B5EF4-FFF2-40B4-BE49-F238E27FC236}">
                  <a16:creationId xmlns:a16="http://schemas.microsoft.com/office/drawing/2014/main" id="{321E6E2D-1F59-4247-880C-F5FFE3DD1C9B}"/>
                </a:ext>
              </a:extLst>
            </p:cNvPr>
            <p:cNvSpPr/>
            <p:nvPr/>
          </p:nvSpPr>
          <p:spPr>
            <a:xfrm>
              <a:off x="7508704" y="3370535"/>
              <a:ext cx="536697" cy="536697"/>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78" name="Gráfico 77" descr="Bloquear">
              <a:extLst>
                <a:ext uri="{FF2B5EF4-FFF2-40B4-BE49-F238E27FC236}">
                  <a16:creationId xmlns:a16="http://schemas.microsoft.com/office/drawing/2014/main" id="{47A8024E-72BF-41A5-B2FD-3E00B1221CE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80475" y="3417498"/>
              <a:ext cx="391024" cy="391024"/>
            </a:xfrm>
            <a:prstGeom prst="rect">
              <a:avLst/>
            </a:prstGeom>
          </p:spPr>
        </p:pic>
        <p:pic>
          <p:nvPicPr>
            <p:cNvPr id="79" name="Gráfico 78" descr="Regla">
              <a:extLst>
                <a:ext uri="{FF2B5EF4-FFF2-40B4-BE49-F238E27FC236}">
                  <a16:creationId xmlns:a16="http://schemas.microsoft.com/office/drawing/2014/main" id="{B14120F0-BC47-43E5-9029-6BB360C0AA9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874682">
              <a:off x="7485984" y="3444392"/>
              <a:ext cx="388982" cy="388982"/>
            </a:xfrm>
            <a:prstGeom prst="rect">
              <a:avLst/>
            </a:prstGeom>
          </p:spPr>
        </p:pic>
      </p:grpSp>
      <p:sp>
        <p:nvSpPr>
          <p:cNvPr id="80" name="object 41">
            <a:extLst>
              <a:ext uri="{FF2B5EF4-FFF2-40B4-BE49-F238E27FC236}">
                <a16:creationId xmlns:a16="http://schemas.microsoft.com/office/drawing/2014/main" id="{1118DA29-3044-46C7-9A56-F83EE85BBB91}"/>
              </a:ext>
            </a:extLst>
          </p:cNvPr>
          <p:cNvSpPr txBox="1"/>
          <p:nvPr/>
        </p:nvSpPr>
        <p:spPr>
          <a:xfrm>
            <a:off x="6802488" y="2958366"/>
            <a:ext cx="1297904" cy="227626"/>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latin typeface="Trebuchet MS"/>
                <a:cs typeface="Trebuchet MS"/>
              </a:rPr>
              <a:t>SECURITY LEVEL</a:t>
            </a:r>
            <a:endParaRPr lang="en-GB" sz="1400" b="1" dirty="0">
              <a:latin typeface="Trebuchet MS"/>
              <a:cs typeface="Trebuchet MS"/>
            </a:endParaRPr>
          </a:p>
        </p:txBody>
      </p:sp>
      <p:grpSp>
        <p:nvGrpSpPr>
          <p:cNvPr id="18" name="Grupo 17">
            <a:extLst>
              <a:ext uri="{FF2B5EF4-FFF2-40B4-BE49-F238E27FC236}">
                <a16:creationId xmlns:a16="http://schemas.microsoft.com/office/drawing/2014/main" id="{6BEC2DF7-0A20-446A-8FE2-F1AE3F98BF3F}"/>
              </a:ext>
            </a:extLst>
          </p:cNvPr>
          <p:cNvGrpSpPr/>
          <p:nvPr/>
        </p:nvGrpSpPr>
        <p:grpSpPr>
          <a:xfrm>
            <a:off x="6197749" y="3704076"/>
            <a:ext cx="523858" cy="523858"/>
            <a:chOff x="8421232" y="3370535"/>
            <a:chExt cx="536697" cy="536697"/>
          </a:xfrm>
        </p:grpSpPr>
        <p:sp>
          <p:nvSpPr>
            <p:cNvPr id="81" name="Google Shape;187;p21">
              <a:extLst>
                <a:ext uri="{FF2B5EF4-FFF2-40B4-BE49-F238E27FC236}">
                  <a16:creationId xmlns:a16="http://schemas.microsoft.com/office/drawing/2014/main" id="{C3362EE9-4092-4FBA-A3A0-444B68D62119}"/>
                </a:ext>
              </a:extLst>
            </p:cNvPr>
            <p:cNvSpPr/>
            <p:nvPr/>
          </p:nvSpPr>
          <p:spPr>
            <a:xfrm>
              <a:off x="8421232" y="3370535"/>
              <a:ext cx="536697" cy="536697"/>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82" name="Gráfico 81" descr="Portapapeles comprobado">
              <a:extLst>
                <a:ext uri="{FF2B5EF4-FFF2-40B4-BE49-F238E27FC236}">
                  <a16:creationId xmlns:a16="http://schemas.microsoft.com/office/drawing/2014/main" id="{2F5D954D-4E89-4D6C-AE06-0775696384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46966" y="3381639"/>
              <a:ext cx="485228" cy="485228"/>
            </a:xfrm>
            <a:prstGeom prst="rect">
              <a:avLst/>
            </a:prstGeom>
          </p:spPr>
        </p:pic>
      </p:grpSp>
      <p:sp>
        <p:nvSpPr>
          <p:cNvPr id="85" name="object 41">
            <a:extLst>
              <a:ext uri="{FF2B5EF4-FFF2-40B4-BE49-F238E27FC236}">
                <a16:creationId xmlns:a16="http://schemas.microsoft.com/office/drawing/2014/main" id="{71554406-0B3F-413B-83A0-2D2D51778E02}"/>
              </a:ext>
            </a:extLst>
          </p:cNvPr>
          <p:cNvSpPr txBox="1"/>
          <p:nvPr/>
        </p:nvSpPr>
        <p:spPr>
          <a:xfrm>
            <a:off x="6802488" y="3827189"/>
            <a:ext cx="1056849" cy="227626"/>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latin typeface="Trebuchet MS"/>
                <a:cs typeface="Trebuchet MS"/>
              </a:rPr>
              <a:t>COMPARABLE</a:t>
            </a:r>
            <a:endParaRPr lang="en-GB" sz="1400" b="1" dirty="0">
              <a:latin typeface="Trebuchet MS"/>
              <a:cs typeface="Trebuchet MS"/>
            </a:endParaRPr>
          </a:p>
        </p:txBody>
      </p:sp>
      <p:grpSp>
        <p:nvGrpSpPr>
          <p:cNvPr id="19" name="Grupo 18">
            <a:extLst>
              <a:ext uri="{FF2B5EF4-FFF2-40B4-BE49-F238E27FC236}">
                <a16:creationId xmlns:a16="http://schemas.microsoft.com/office/drawing/2014/main" id="{CFB1BA29-A4D7-496F-8BC6-4C8B645C7640}"/>
              </a:ext>
            </a:extLst>
          </p:cNvPr>
          <p:cNvGrpSpPr/>
          <p:nvPr/>
        </p:nvGrpSpPr>
        <p:grpSpPr>
          <a:xfrm>
            <a:off x="6205459" y="1100597"/>
            <a:ext cx="523858" cy="523858"/>
            <a:chOff x="5582035" y="3370535"/>
            <a:chExt cx="536697" cy="536697"/>
          </a:xfrm>
        </p:grpSpPr>
        <p:sp>
          <p:nvSpPr>
            <p:cNvPr id="72" name="Google Shape;187;p21">
              <a:extLst>
                <a:ext uri="{FF2B5EF4-FFF2-40B4-BE49-F238E27FC236}">
                  <a16:creationId xmlns:a16="http://schemas.microsoft.com/office/drawing/2014/main" id="{A93C8F16-6DB7-4BBF-9B29-C51220A5A074}"/>
                </a:ext>
              </a:extLst>
            </p:cNvPr>
            <p:cNvSpPr/>
            <p:nvPr/>
          </p:nvSpPr>
          <p:spPr>
            <a:xfrm>
              <a:off x="5582035" y="3370535"/>
              <a:ext cx="536697" cy="536697"/>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ráfico 67" descr="Insignia 7">
              <a:extLst>
                <a:ext uri="{FF2B5EF4-FFF2-40B4-BE49-F238E27FC236}">
                  <a16:creationId xmlns:a16="http://schemas.microsoft.com/office/drawing/2014/main" id="{0E288FBB-1B2E-4990-942D-86FC705BFB50}"/>
                </a:ext>
              </a:extLst>
            </p:cNvPr>
            <p:cNvSpPr/>
            <p:nvPr/>
          </p:nvSpPr>
          <p:spPr>
            <a:xfrm>
              <a:off x="5637940" y="3426440"/>
              <a:ext cx="424651" cy="424651"/>
            </a:xfrm>
            <a:custGeom>
              <a:avLst/>
              <a:gdLst>
                <a:gd name="connsiteX0" fmla="*/ 212326 w 424651"/>
                <a:gd name="connsiteY0" fmla="*/ 0 h 424651"/>
                <a:gd name="connsiteX1" fmla="*/ 0 w 424651"/>
                <a:gd name="connsiteY1" fmla="*/ 212326 h 424651"/>
                <a:gd name="connsiteX2" fmla="*/ 212326 w 424651"/>
                <a:gd name="connsiteY2" fmla="*/ 424651 h 424651"/>
                <a:gd name="connsiteX3" fmla="*/ 424651 w 424651"/>
                <a:gd name="connsiteY3" fmla="*/ 212326 h 424651"/>
                <a:gd name="connsiteX4" fmla="*/ 424651 w 424651"/>
                <a:gd name="connsiteY4" fmla="*/ 212309 h 424651"/>
                <a:gd name="connsiteX5" fmla="*/ 212488 w 424651"/>
                <a:gd name="connsiteY5" fmla="*/ 0 h 424651"/>
                <a:gd name="connsiteX6" fmla="*/ 212326 w 424651"/>
                <a:gd name="connsiteY6" fmla="*/ 0 h 424651"/>
                <a:gd name="connsiteX7" fmla="*/ 286994 w 424651"/>
                <a:gd name="connsiteY7" fmla="*/ 134957 h 424651"/>
                <a:gd name="connsiteX8" fmla="*/ 262490 w 424651"/>
                <a:gd name="connsiteY8" fmla="*/ 178117 h 424651"/>
                <a:gd name="connsiteX9" fmla="*/ 241246 w 424651"/>
                <a:gd name="connsiteY9" fmla="*/ 220533 h 424651"/>
                <a:gd name="connsiteX10" fmla="*/ 224636 w 424651"/>
                <a:gd name="connsiteY10" fmla="*/ 262948 h 424651"/>
                <a:gd name="connsiteX11" fmla="*/ 213684 w 424651"/>
                <a:gd name="connsiteY11" fmla="*/ 305918 h 424651"/>
                <a:gd name="connsiteX12" fmla="*/ 182298 w 424651"/>
                <a:gd name="connsiteY12" fmla="*/ 305918 h 424651"/>
                <a:gd name="connsiteX13" fmla="*/ 192596 w 424651"/>
                <a:gd name="connsiteY13" fmla="*/ 263781 h 424651"/>
                <a:gd name="connsiteX14" fmla="*/ 208932 w 424651"/>
                <a:gd name="connsiteY14" fmla="*/ 222853 h 424651"/>
                <a:gd name="connsiteX15" fmla="*/ 229533 w 424651"/>
                <a:gd name="connsiteY15" fmla="*/ 182198 h 424651"/>
                <a:gd name="connsiteX16" fmla="*/ 252651 w 424651"/>
                <a:gd name="connsiteY16" fmla="*/ 141084 h 424651"/>
                <a:gd name="connsiteX17" fmla="*/ 150555 w 424651"/>
                <a:gd name="connsiteY17" fmla="*/ 141084 h 424651"/>
                <a:gd name="connsiteX18" fmla="*/ 150555 w 424651"/>
                <a:gd name="connsiteY18" fmla="*/ 115284 h 424651"/>
                <a:gd name="connsiteX19" fmla="*/ 286994 w 424651"/>
                <a:gd name="connsiteY19" fmla="*/ 115284 h 42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4651" h="424651">
                  <a:moveTo>
                    <a:pt x="212326" y="0"/>
                  </a:moveTo>
                  <a:cubicBezTo>
                    <a:pt x="95062" y="0"/>
                    <a:pt x="0" y="95062"/>
                    <a:pt x="0" y="212326"/>
                  </a:cubicBezTo>
                  <a:cubicBezTo>
                    <a:pt x="0" y="329590"/>
                    <a:pt x="95062" y="424651"/>
                    <a:pt x="212326" y="424651"/>
                  </a:cubicBezTo>
                  <a:cubicBezTo>
                    <a:pt x="329590" y="424651"/>
                    <a:pt x="424651" y="329590"/>
                    <a:pt x="424651" y="212326"/>
                  </a:cubicBezTo>
                  <a:cubicBezTo>
                    <a:pt x="424651" y="212320"/>
                    <a:pt x="424651" y="212314"/>
                    <a:pt x="424651" y="212309"/>
                  </a:cubicBezTo>
                  <a:cubicBezTo>
                    <a:pt x="424691" y="95094"/>
                    <a:pt x="329703" y="40"/>
                    <a:pt x="212488" y="0"/>
                  </a:cubicBezTo>
                  <a:cubicBezTo>
                    <a:pt x="212433" y="0"/>
                    <a:pt x="212380" y="0"/>
                    <a:pt x="212326" y="0"/>
                  </a:cubicBezTo>
                  <a:close/>
                  <a:moveTo>
                    <a:pt x="286994" y="134957"/>
                  </a:moveTo>
                  <a:cubicBezTo>
                    <a:pt x="278451" y="149560"/>
                    <a:pt x="270283" y="163946"/>
                    <a:pt x="262490" y="178117"/>
                  </a:cubicBezTo>
                  <a:cubicBezTo>
                    <a:pt x="254697" y="192287"/>
                    <a:pt x="247615" y="206426"/>
                    <a:pt x="241246" y="220533"/>
                  </a:cubicBezTo>
                  <a:cubicBezTo>
                    <a:pt x="234975" y="234373"/>
                    <a:pt x="229431" y="248531"/>
                    <a:pt x="224636" y="262948"/>
                  </a:cubicBezTo>
                  <a:cubicBezTo>
                    <a:pt x="219966" y="276992"/>
                    <a:pt x="216306" y="291352"/>
                    <a:pt x="213684" y="305918"/>
                  </a:cubicBezTo>
                  <a:lnTo>
                    <a:pt x="182298" y="305918"/>
                  </a:lnTo>
                  <a:cubicBezTo>
                    <a:pt x="184517" y="291603"/>
                    <a:pt x="187962" y="277506"/>
                    <a:pt x="192596" y="263781"/>
                  </a:cubicBezTo>
                  <a:cubicBezTo>
                    <a:pt x="197314" y="249859"/>
                    <a:pt x="202767" y="236197"/>
                    <a:pt x="208932" y="222853"/>
                  </a:cubicBezTo>
                  <a:cubicBezTo>
                    <a:pt x="215175" y="209301"/>
                    <a:pt x="222042" y="195749"/>
                    <a:pt x="229533" y="182198"/>
                  </a:cubicBezTo>
                  <a:cubicBezTo>
                    <a:pt x="237025" y="168646"/>
                    <a:pt x="244730" y="154942"/>
                    <a:pt x="252651" y="141084"/>
                  </a:cubicBezTo>
                  <a:lnTo>
                    <a:pt x="150555" y="141084"/>
                  </a:lnTo>
                  <a:lnTo>
                    <a:pt x="150555" y="115284"/>
                  </a:lnTo>
                  <a:lnTo>
                    <a:pt x="286994" y="115284"/>
                  </a:lnTo>
                  <a:close/>
                </a:path>
              </a:pathLst>
            </a:custGeom>
            <a:solidFill>
              <a:srgbClr val="000000"/>
            </a:solidFill>
            <a:ln w="5556" cap="flat">
              <a:noFill/>
              <a:prstDash val="solid"/>
              <a:miter/>
            </a:ln>
          </p:spPr>
          <p:txBody>
            <a:bodyPr rtlCol="0" anchor="ctr"/>
            <a:lstStyle/>
            <a:p>
              <a:endParaRPr lang="en-GB"/>
            </a:p>
          </p:txBody>
        </p:sp>
      </p:grpSp>
      <p:grpSp>
        <p:nvGrpSpPr>
          <p:cNvPr id="20" name="Grupo 19">
            <a:extLst>
              <a:ext uri="{FF2B5EF4-FFF2-40B4-BE49-F238E27FC236}">
                <a16:creationId xmlns:a16="http://schemas.microsoft.com/office/drawing/2014/main" id="{DBA6C065-45C6-4070-8C73-8D4A2FBB6AFC}"/>
              </a:ext>
            </a:extLst>
          </p:cNvPr>
          <p:cNvGrpSpPr/>
          <p:nvPr/>
        </p:nvGrpSpPr>
        <p:grpSpPr>
          <a:xfrm>
            <a:off x="6205390" y="1966429"/>
            <a:ext cx="523858" cy="523858"/>
            <a:chOff x="6599553" y="3370534"/>
            <a:chExt cx="536698" cy="536698"/>
          </a:xfrm>
        </p:grpSpPr>
        <p:sp>
          <p:nvSpPr>
            <p:cNvPr id="74" name="Google Shape;187;p21">
              <a:extLst>
                <a:ext uri="{FF2B5EF4-FFF2-40B4-BE49-F238E27FC236}">
                  <a16:creationId xmlns:a16="http://schemas.microsoft.com/office/drawing/2014/main" id="{002806AA-FA94-4056-985F-7842E97707BE}"/>
                </a:ext>
              </a:extLst>
            </p:cNvPr>
            <p:cNvSpPr/>
            <p:nvPr/>
          </p:nvSpPr>
          <p:spPr>
            <a:xfrm>
              <a:off x="6599554" y="3370535"/>
              <a:ext cx="536697" cy="536697"/>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0" name="Gráfico 66" descr="Repetir">
              <a:extLst>
                <a:ext uri="{FF2B5EF4-FFF2-40B4-BE49-F238E27FC236}">
                  <a16:creationId xmlns:a16="http://schemas.microsoft.com/office/drawing/2014/main" id="{2A36C122-06F2-47E8-B7C4-2FB000B5BCF1}"/>
                </a:ext>
              </a:extLst>
            </p:cNvPr>
            <p:cNvGrpSpPr/>
            <p:nvPr/>
          </p:nvGrpSpPr>
          <p:grpSpPr>
            <a:xfrm>
              <a:off x="6599553" y="3370534"/>
              <a:ext cx="536698" cy="536698"/>
              <a:chOff x="4218740" y="3417146"/>
              <a:chExt cx="536698" cy="536698"/>
            </a:xfrm>
          </p:grpSpPr>
          <p:sp>
            <p:nvSpPr>
              <p:cNvPr id="91" name="Forma libre: forma 90">
                <a:extLst>
                  <a:ext uri="{FF2B5EF4-FFF2-40B4-BE49-F238E27FC236}">
                    <a16:creationId xmlns:a16="http://schemas.microsoft.com/office/drawing/2014/main" id="{C7BB332A-D476-40A1-BB77-901F8B8E0E6B}"/>
                  </a:ext>
                </a:extLst>
              </p:cNvPr>
              <p:cNvSpPr/>
              <p:nvPr/>
            </p:nvSpPr>
            <p:spPr>
              <a:xfrm>
                <a:off x="4228244" y="3478642"/>
                <a:ext cx="446689" cy="260522"/>
              </a:xfrm>
              <a:custGeom>
                <a:avLst/>
                <a:gdLst>
                  <a:gd name="connsiteX0" fmla="*/ 107340 w 446689"/>
                  <a:gd name="connsiteY0" fmla="*/ 260522 h 260522"/>
                  <a:gd name="connsiteX1" fmla="*/ 214679 w 446689"/>
                  <a:gd name="connsiteY1" fmla="*/ 153183 h 260522"/>
                  <a:gd name="connsiteX2" fmla="*/ 154860 w 446689"/>
                  <a:gd name="connsiteY2" fmla="*/ 153183 h 260522"/>
                  <a:gd name="connsiteX3" fmla="*/ 259963 w 446689"/>
                  <a:gd name="connsiteY3" fmla="*/ 88891 h 260522"/>
                  <a:gd name="connsiteX4" fmla="*/ 337672 w 446689"/>
                  <a:gd name="connsiteY4" fmla="*/ 118521 h 260522"/>
                  <a:gd name="connsiteX5" fmla="*/ 446689 w 446689"/>
                  <a:gd name="connsiteY5" fmla="*/ 118521 h 260522"/>
                  <a:gd name="connsiteX6" fmla="*/ 259963 w 446689"/>
                  <a:gd name="connsiteY6" fmla="*/ 0 h 260522"/>
                  <a:gd name="connsiteX7" fmla="*/ 60379 w 446689"/>
                  <a:gd name="connsiteY7" fmla="*/ 153183 h 260522"/>
                  <a:gd name="connsiteX8" fmla="*/ 0 w 446689"/>
                  <a:gd name="connsiteY8" fmla="*/ 153183 h 260522"/>
                  <a:gd name="connsiteX9" fmla="*/ 107340 w 446689"/>
                  <a:gd name="connsiteY9" fmla="*/ 260522 h 26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6689" h="260522">
                    <a:moveTo>
                      <a:pt x="107340" y="260522"/>
                    </a:moveTo>
                    <a:lnTo>
                      <a:pt x="214679" y="153183"/>
                    </a:lnTo>
                    <a:lnTo>
                      <a:pt x="154860" y="153183"/>
                    </a:lnTo>
                    <a:cubicBezTo>
                      <a:pt x="174427" y="115166"/>
                      <a:pt x="214120" y="88891"/>
                      <a:pt x="259963" y="88891"/>
                    </a:cubicBezTo>
                    <a:cubicBezTo>
                      <a:pt x="289593" y="88891"/>
                      <a:pt x="316987" y="100072"/>
                      <a:pt x="337672" y="118521"/>
                    </a:cubicBezTo>
                    <a:lnTo>
                      <a:pt x="446689" y="118521"/>
                    </a:lnTo>
                    <a:cubicBezTo>
                      <a:pt x="413705" y="48079"/>
                      <a:pt x="342145" y="0"/>
                      <a:pt x="259963" y="0"/>
                    </a:cubicBezTo>
                    <a:cubicBezTo>
                      <a:pt x="164364" y="0"/>
                      <a:pt x="83859" y="64851"/>
                      <a:pt x="60379" y="153183"/>
                    </a:cubicBezTo>
                    <a:lnTo>
                      <a:pt x="0" y="153183"/>
                    </a:lnTo>
                    <a:lnTo>
                      <a:pt x="107340" y="260522"/>
                    </a:lnTo>
                    <a:close/>
                  </a:path>
                </a:pathLst>
              </a:custGeom>
              <a:solidFill>
                <a:srgbClr val="000000"/>
              </a:solidFill>
              <a:ln w="5556" cap="flat">
                <a:noFill/>
                <a:prstDash val="solid"/>
                <a:miter/>
              </a:ln>
            </p:spPr>
            <p:txBody>
              <a:bodyPr rtlCol="0" anchor="ctr"/>
              <a:lstStyle/>
              <a:p>
                <a:endParaRPr lang="en-GB"/>
              </a:p>
            </p:txBody>
          </p:sp>
          <p:sp>
            <p:nvSpPr>
              <p:cNvPr id="92" name="Forma libre: forma 91">
                <a:extLst>
                  <a:ext uri="{FF2B5EF4-FFF2-40B4-BE49-F238E27FC236}">
                    <a16:creationId xmlns:a16="http://schemas.microsoft.com/office/drawing/2014/main" id="{D0C8E42F-8755-4F98-A1A1-7CA37AAC6FDC}"/>
                  </a:ext>
                </a:extLst>
              </p:cNvPr>
              <p:cNvSpPr/>
              <p:nvPr/>
            </p:nvSpPr>
            <p:spPr>
              <a:xfrm>
                <a:off x="4300921" y="3631825"/>
                <a:ext cx="446689" cy="260522"/>
              </a:xfrm>
              <a:custGeom>
                <a:avLst/>
                <a:gdLst>
                  <a:gd name="connsiteX0" fmla="*/ 446689 w 446689"/>
                  <a:gd name="connsiteY0" fmla="*/ 107340 h 260522"/>
                  <a:gd name="connsiteX1" fmla="*/ 339350 w 446689"/>
                  <a:gd name="connsiteY1" fmla="*/ 0 h 260522"/>
                  <a:gd name="connsiteX2" fmla="*/ 232010 w 446689"/>
                  <a:gd name="connsiteY2" fmla="*/ 107340 h 260522"/>
                  <a:gd name="connsiteX3" fmla="*/ 292389 w 446689"/>
                  <a:gd name="connsiteY3" fmla="*/ 107340 h 260522"/>
                  <a:gd name="connsiteX4" fmla="*/ 187285 w 446689"/>
                  <a:gd name="connsiteY4" fmla="*/ 171632 h 260522"/>
                  <a:gd name="connsiteX5" fmla="*/ 109576 w 446689"/>
                  <a:gd name="connsiteY5" fmla="*/ 142001 h 260522"/>
                  <a:gd name="connsiteX6" fmla="*/ 0 w 446689"/>
                  <a:gd name="connsiteY6" fmla="*/ 142001 h 260522"/>
                  <a:gd name="connsiteX7" fmla="*/ 187285 w 446689"/>
                  <a:gd name="connsiteY7" fmla="*/ 260522 h 260522"/>
                  <a:gd name="connsiteX8" fmla="*/ 386870 w 446689"/>
                  <a:gd name="connsiteY8" fmla="*/ 107340 h 260522"/>
                  <a:gd name="connsiteX9" fmla="*/ 446689 w 446689"/>
                  <a:gd name="connsiteY9" fmla="*/ 107340 h 26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6689" h="260522">
                    <a:moveTo>
                      <a:pt x="446689" y="107340"/>
                    </a:moveTo>
                    <a:lnTo>
                      <a:pt x="339350" y="0"/>
                    </a:lnTo>
                    <a:lnTo>
                      <a:pt x="232010" y="107340"/>
                    </a:lnTo>
                    <a:lnTo>
                      <a:pt x="292389" y="107340"/>
                    </a:lnTo>
                    <a:cubicBezTo>
                      <a:pt x="272822" y="145356"/>
                      <a:pt x="233128" y="171632"/>
                      <a:pt x="187285" y="171632"/>
                    </a:cubicBezTo>
                    <a:cubicBezTo>
                      <a:pt x="157655" y="171632"/>
                      <a:pt x="130261" y="160450"/>
                      <a:pt x="109576" y="142001"/>
                    </a:cubicBezTo>
                    <a:lnTo>
                      <a:pt x="0" y="142001"/>
                    </a:lnTo>
                    <a:cubicBezTo>
                      <a:pt x="33544" y="212443"/>
                      <a:pt x="104544" y="260522"/>
                      <a:pt x="187285" y="260522"/>
                    </a:cubicBezTo>
                    <a:cubicBezTo>
                      <a:pt x="282885" y="260522"/>
                      <a:pt x="363389" y="195671"/>
                      <a:pt x="386870" y="107340"/>
                    </a:cubicBezTo>
                    <a:lnTo>
                      <a:pt x="446689" y="107340"/>
                    </a:lnTo>
                    <a:close/>
                  </a:path>
                </a:pathLst>
              </a:custGeom>
              <a:solidFill>
                <a:srgbClr val="000000"/>
              </a:solidFill>
              <a:ln w="5556" cap="flat">
                <a:noFill/>
                <a:prstDash val="solid"/>
                <a:miter/>
              </a:ln>
            </p:spPr>
            <p:txBody>
              <a:bodyPr rtlCol="0" anchor="ctr"/>
              <a:lstStyle/>
              <a:p>
                <a:endParaRPr lang="en-GB"/>
              </a:p>
            </p:txBody>
          </p:sp>
        </p:grpSp>
      </p:grpSp>
      <p:sp>
        <p:nvSpPr>
          <p:cNvPr id="97" name="CuadroTexto 96">
            <a:extLst>
              <a:ext uri="{FF2B5EF4-FFF2-40B4-BE49-F238E27FC236}">
                <a16:creationId xmlns:a16="http://schemas.microsoft.com/office/drawing/2014/main" id="{D8C6B842-CCA1-4F06-90B2-6E374A14E5AA}"/>
              </a:ext>
            </a:extLst>
          </p:cNvPr>
          <p:cNvSpPr txBox="1"/>
          <p:nvPr/>
        </p:nvSpPr>
        <p:spPr>
          <a:xfrm>
            <a:off x="2411760" y="663446"/>
            <a:ext cx="1026034" cy="369332"/>
          </a:xfrm>
          <a:prstGeom prst="rect">
            <a:avLst/>
          </a:prstGeom>
          <a:noFill/>
        </p:spPr>
        <p:txBody>
          <a:bodyPr wrap="square">
            <a:spAutoFit/>
          </a:bodyPr>
          <a:lstStyle/>
          <a:p>
            <a:r>
              <a:rPr lang="en-US" b="1" u="sng" dirty="0">
                <a:latin typeface="TSTAR PRO" panose="02000806030000020004" pitchFamily="50" charset="0"/>
                <a:ea typeface="Roboto Condensed" pitchFamily="2" charset="0"/>
                <a:sym typeface="Wingdings"/>
              </a:rPr>
              <a:t>METRICS</a:t>
            </a:r>
            <a:endParaRPr lang="en-GB" u="sng" dirty="0"/>
          </a:p>
        </p:txBody>
      </p:sp>
      <p:pic>
        <p:nvPicPr>
          <p:cNvPr id="4" name="Imagen 3">
            <a:extLst>
              <a:ext uri="{FF2B5EF4-FFF2-40B4-BE49-F238E27FC236}">
                <a16:creationId xmlns:a16="http://schemas.microsoft.com/office/drawing/2014/main" id="{7D8994AE-25C5-406C-AD59-FD40E1646C04}"/>
              </a:ext>
            </a:extLst>
          </p:cNvPr>
          <p:cNvPicPr>
            <a:picLocks noChangeAspect="1"/>
          </p:cNvPicPr>
          <p:nvPr/>
        </p:nvPicPr>
        <p:blipFill>
          <a:blip r:embed="rId9"/>
          <a:stretch>
            <a:fillRect/>
          </a:stretch>
        </p:blipFill>
        <p:spPr>
          <a:xfrm>
            <a:off x="467544" y="1275606"/>
            <a:ext cx="4579466" cy="2903237"/>
          </a:xfrm>
          <a:prstGeom prst="rect">
            <a:avLst/>
          </a:prstGeom>
        </p:spPr>
      </p:pic>
    </p:spTree>
    <p:extLst>
      <p:ext uri="{BB962C8B-B14F-4D97-AF65-F5344CB8AC3E}">
        <p14:creationId xmlns:p14="http://schemas.microsoft.com/office/powerpoint/2010/main" val="2933872706"/>
      </p:ext>
    </p:extLst>
  </p:cSld>
  <p:clrMapOvr>
    <a:masterClrMapping/>
  </p:clrMapOvr>
  <mc:AlternateContent xmlns:mc="http://schemas.openxmlformats.org/markup-compatibility/2006" xmlns:p14="http://schemas.microsoft.com/office/powerpoint/2010/main">
    <mc:Choice Requires="p14">
      <p:transition spd="slow" p14:dur="2000" advTm="38905"/>
    </mc:Choice>
    <mc:Fallback xmlns="">
      <p:transition spd="slow" advTm="3890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Google Shape;22;p4">
            <a:extLst>
              <a:ext uri="{FF2B5EF4-FFF2-40B4-BE49-F238E27FC236}">
                <a16:creationId xmlns:a16="http://schemas.microsoft.com/office/drawing/2014/main" id="{DF84593F-239F-4C45-A5F6-A688A4F1D9C9}"/>
              </a:ext>
            </a:extLst>
          </p:cNvPr>
          <p:cNvCxnSpPr>
            <a:cxnSpLocks/>
          </p:cNvCxnSpPr>
          <p:nvPr/>
        </p:nvCxnSpPr>
        <p:spPr>
          <a:xfrm>
            <a:off x="4572000" y="3689095"/>
            <a:ext cx="0" cy="1258919"/>
          </a:xfrm>
          <a:prstGeom prst="straightConnector1">
            <a:avLst/>
          </a:prstGeom>
          <a:noFill/>
          <a:ln w="12700" cap="flat" cmpd="sng">
            <a:solidFill>
              <a:schemeClr val="tx1"/>
            </a:solidFill>
            <a:prstDash val="solid"/>
            <a:round/>
            <a:headEnd type="none" w="med" len="med"/>
            <a:tailEnd type="none" w="med" len="med"/>
          </a:ln>
        </p:spPr>
      </p:cxnSp>
      <p:sp>
        <p:nvSpPr>
          <p:cNvPr id="3" name="2 Título"/>
          <p:cNvSpPr>
            <a:spLocks noGrp="1"/>
          </p:cNvSpPr>
          <p:nvPr>
            <p:ph type="title"/>
          </p:nvPr>
        </p:nvSpPr>
        <p:spPr>
          <a:xfrm>
            <a:off x="2123728" y="-20538"/>
            <a:ext cx="6563072" cy="576064"/>
          </a:xfrm>
        </p:spPr>
        <p:txBody>
          <a:bodyPr/>
          <a:lstStyle/>
          <a:p>
            <a:r>
              <a:rPr lang="en-GB" dirty="0"/>
              <a:t>Quote</a:t>
            </a:r>
          </a:p>
        </p:txBody>
      </p:sp>
      <p:sp>
        <p:nvSpPr>
          <p:cNvPr id="2" name="1 Marcador de número de diapositiva"/>
          <p:cNvSpPr>
            <a:spLocks noGrp="1"/>
          </p:cNvSpPr>
          <p:nvPr>
            <p:ph type="sldNum" sz="quarter" idx="20"/>
          </p:nvPr>
        </p:nvSpPr>
        <p:spPr/>
        <p:txBody>
          <a:bodyPr/>
          <a:lstStyle/>
          <a:p>
            <a:pPr>
              <a:defRPr/>
            </a:pPr>
            <a:fld id="{573902B0-774B-DB47-85FF-5E7A4BB2BF29}" type="slidenum">
              <a:rPr lang="en-US" smtClean="0"/>
              <a:pPr>
                <a:defRPr/>
              </a:pPr>
              <a:t>9</a:t>
            </a:fld>
            <a:endParaRPr lang="en-US" dirty="0"/>
          </a:p>
        </p:txBody>
      </p:sp>
      <p:sp>
        <p:nvSpPr>
          <p:cNvPr id="15" name="Google Shape;118;p16">
            <a:extLst>
              <a:ext uri="{FF2B5EF4-FFF2-40B4-BE49-F238E27FC236}">
                <a16:creationId xmlns:a16="http://schemas.microsoft.com/office/drawing/2014/main" id="{BCEF0761-C238-4EEE-AC98-4FA83F38F909}"/>
              </a:ext>
            </a:extLst>
          </p:cNvPr>
          <p:cNvSpPr txBox="1">
            <a:spLocks/>
          </p:cNvSpPr>
          <p:nvPr/>
        </p:nvSpPr>
        <p:spPr>
          <a:xfrm>
            <a:off x="467544" y="995808"/>
            <a:ext cx="8136904" cy="2964192"/>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i="1" dirty="0">
                <a:latin typeface="Trebuchet MS" panose="020B0603020202020204" pitchFamily="34" charset="0"/>
              </a:rPr>
              <a:t>When you can measure what you are speaking about, and express it in numbers, you know something about it.</a:t>
            </a:r>
          </a:p>
          <a:p>
            <a:pPr marL="0" indent="0" algn="r">
              <a:buNone/>
            </a:pPr>
            <a:endParaRPr lang="en-US" i="1" dirty="0">
              <a:latin typeface="Trebuchet MS" panose="020B0603020202020204" pitchFamily="34" charset="0"/>
            </a:endParaRPr>
          </a:p>
          <a:p>
            <a:pPr marL="0" indent="0" algn="r">
              <a:buNone/>
            </a:pPr>
            <a:r>
              <a:rPr lang="en-US" i="1" dirty="0">
                <a:latin typeface="Trebuchet MS" panose="020B0603020202020204" pitchFamily="34" charset="0"/>
              </a:rPr>
              <a:t>-Lord Kelvin</a:t>
            </a:r>
          </a:p>
        </p:txBody>
      </p:sp>
      <p:sp>
        <p:nvSpPr>
          <p:cNvPr id="18" name="Google Shape;23;p4">
            <a:extLst>
              <a:ext uri="{FF2B5EF4-FFF2-40B4-BE49-F238E27FC236}">
                <a16:creationId xmlns:a16="http://schemas.microsoft.com/office/drawing/2014/main" id="{AA66943E-C672-4FAC-9CB3-AD3EFE04DFF4}"/>
              </a:ext>
            </a:extLst>
          </p:cNvPr>
          <p:cNvSpPr/>
          <p:nvPr/>
        </p:nvSpPr>
        <p:spPr>
          <a:xfrm>
            <a:off x="4288500" y="3393000"/>
            <a:ext cx="567000" cy="567000"/>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p4">
            <a:extLst>
              <a:ext uri="{FF2B5EF4-FFF2-40B4-BE49-F238E27FC236}">
                <a16:creationId xmlns:a16="http://schemas.microsoft.com/office/drawing/2014/main" id="{E2801CC5-FB4D-4715-A018-883C1B6FBB57}"/>
              </a:ext>
            </a:extLst>
          </p:cNvPr>
          <p:cNvSpPr txBox="1"/>
          <p:nvPr/>
        </p:nvSpPr>
        <p:spPr>
          <a:xfrm>
            <a:off x="4211963" y="3415704"/>
            <a:ext cx="720074"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latin typeface="Lora"/>
                <a:ea typeface="Lora"/>
                <a:cs typeface="Lora"/>
                <a:sym typeface="Lora"/>
              </a:rPr>
              <a:t>“</a:t>
            </a:r>
            <a:endParaRPr sz="3600" b="1" dirty="0">
              <a:latin typeface="Lora"/>
              <a:ea typeface="Lora"/>
              <a:cs typeface="Lora"/>
              <a:sym typeface="Lora"/>
            </a:endParaRPr>
          </a:p>
        </p:txBody>
      </p:sp>
    </p:spTree>
    <p:extLst>
      <p:ext uri="{BB962C8B-B14F-4D97-AF65-F5344CB8AC3E}">
        <p14:creationId xmlns:p14="http://schemas.microsoft.com/office/powerpoint/2010/main" val="2878983330"/>
      </p:ext>
    </p:extLst>
  </p:cSld>
  <p:clrMapOvr>
    <a:masterClrMapping/>
  </p:clrMapOvr>
  <mc:AlternateContent xmlns:mc="http://schemas.openxmlformats.org/markup-compatibility/2006" xmlns:p14="http://schemas.microsoft.com/office/powerpoint/2010/main">
    <mc:Choice Requires="p14">
      <p:transition spd="slow" p14:dur="2000" advTm="26106"/>
    </mc:Choice>
    <mc:Fallback xmlns="">
      <p:transition spd="slow" advTm="26106"/>
    </mc:Fallback>
  </mc:AlternateContent>
</p:sld>
</file>

<file path=ppt/theme/theme1.xml><?xml version="1.0" encoding="utf-8"?>
<a:theme xmlns:a="http://schemas.openxmlformats.org/drawingml/2006/main" name="Patrón plantilla Ikerlan españ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bd1f8e61-e2c4-47fd-97ef-1e6176c455eb" ContentTypeId="0x0101008128120FDF893A418F56E53EB4764442" PreviousValue="false"/>
</file>

<file path=customXml/item3.xml><?xml version="1.0" encoding="utf-8"?>
<ct:contentTypeSchema xmlns:ct="http://schemas.microsoft.com/office/2006/metadata/contentType" xmlns:ma="http://schemas.microsoft.com/office/2006/metadata/properties/metaAttributes" ct:_="" ma:_="" ma:contentTypeName="IK Document Ikerlan" ma:contentTypeID="0x0101008128120FDF893A418F56E53EB4764442009C145F973BCCDA49B5781C026EE93F6E" ma:contentTypeVersion="8" ma:contentTypeDescription="" ma:contentTypeScope="" ma:versionID="39be8c9fcfbf5a84dae45a9f27b354b6">
  <xsd:schema xmlns:xsd="http://www.w3.org/2001/XMLSchema" xmlns:xs="http://www.w3.org/2001/XMLSchema" xmlns:p="http://schemas.microsoft.com/office/2006/metadata/properties" xmlns:ns1="http://schemas.microsoft.com/sharepoint/v3" xmlns:ns2="95a05a21-2f23-4736-abfe-8790276864a0" targetNamespace="http://schemas.microsoft.com/office/2006/metadata/properties" ma:root="true" ma:fieldsID="f3bc0fa3f1c1df22e50244956c7d14be" ns1:_="" ns2:_="">
    <xsd:import namespace="http://schemas.microsoft.com/sharepoint/v3"/>
    <xsd:import namespace="95a05a21-2f23-4736-abfe-8790276864a0"/>
    <xsd:element name="properties">
      <xsd:complexType>
        <xsd:sequence>
          <xsd:element name="documentManagement">
            <xsd:complexType>
              <xsd:all>
                <xsd:element ref="ns2:IKBody" minOccurs="0"/>
                <xsd:element ref="ns2:IKLanguage" minOccurs="0"/>
                <xsd:element ref="ns2:IKYear" minOccurs="0"/>
                <xsd:element ref="ns1:RoutingRule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7" nillable="true" ma:displayName="Descripción" ma:hidden="true"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5a05a21-2f23-4736-abfe-8790276864a0" elementFormDefault="qualified">
    <xsd:import namespace="http://schemas.microsoft.com/office/2006/documentManagement/types"/>
    <xsd:import namespace="http://schemas.microsoft.com/office/infopath/2007/PartnerControls"/>
    <xsd:element name="IKBody" ma:index="2" nillable="true" ma:displayName="Explicación" ma:internalName="IKBody">
      <xsd:simpleType>
        <xsd:restriction base="dms:Note">
          <xsd:maxLength value="255"/>
        </xsd:restriction>
      </xsd:simpleType>
    </xsd:element>
    <xsd:element name="IKLanguage" ma:index="3" nillable="true" ma:displayName="Idioma del documento" ma:format="Dropdown" ma:internalName="IKLanguage">
      <xsd:simpleType>
        <xsd:restriction base="dms:Choice">
          <xsd:enumeration value="English"/>
          <xsd:enumeration value="Spanish"/>
          <xsd:enumeration value="Basque"/>
        </xsd:restriction>
      </xsd:simpleType>
    </xsd:element>
    <xsd:element name="IKYear" ma:index="4" nillable="true" ma:displayName="Año" ma:default="2018" ma:format="Dropdown" ma:internalName="IKYear">
      <xsd:simpleType>
        <xsd:restriction base="dms:Choice">
          <xsd:enumeration value="2000"/>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enumeration value="2026"/>
          <xsd:enumeration value="2027"/>
          <xsd:enumeration value="2028"/>
          <xsd:enumeration value="2029"/>
          <xsd:enumeration value="203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Tipo de contenido"/>
        <xsd:element ref="dc:title" minOccurs="0" maxOccurs="1" ma:index="1"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IKLanguage xmlns="95a05a21-2f23-4736-abfe-8790276864a0" xsi:nil="true"/>
    <RoutingRuleDescription xmlns="http://schemas.microsoft.com/sharepoint/v3" xsi:nil="true"/>
    <IKBody xmlns="95a05a21-2f23-4736-abfe-8790276864a0" xsi:nil="true"/>
    <IKYear xmlns="95a05a21-2f23-4736-abfe-8790276864a0" xsi:nil="true"/>
  </documentManagement>
</p:properties>
</file>

<file path=customXml/itemProps1.xml><?xml version="1.0" encoding="utf-8"?>
<ds:datastoreItem xmlns:ds="http://schemas.openxmlformats.org/officeDocument/2006/customXml" ds:itemID="{CF5C452C-ECE7-4A36-9A6B-6EB057E780DB}">
  <ds:schemaRefs>
    <ds:schemaRef ds:uri="http://schemas.microsoft.com/sharepoint/v3/contenttype/forms"/>
  </ds:schemaRefs>
</ds:datastoreItem>
</file>

<file path=customXml/itemProps2.xml><?xml version="1.0" encoding="utf-8"?>
<ds:datastoreItem xmlns:ds="http://schemas.openxmlformats.org/officeDocument/2006/customXml" ds:itemID="{AE876368-53C7-4577-8583-5B0088891933}">
  <ds:schemaRefs>
    <ds:schemaRef ds:uri="Microsoft.SharePoint.Taxonomy.ContentTypeSync"/>
  </ds:schemaRefs>
</ds:datastoreItem>
</file>

<file path=customXml/itemProps3.xml><?xml version="1.0" encoding="utf-8"?>
<ds:datastoreItem xmlns:ds="http://schemas.openxmlformats.org/officeDocument/2006/customXml" ds:itemID="{6B7A65F9-524F-4B4D-82D4-B9492694C5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5a05a21-2f23-4736-abfe-8790276864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4EE4C02-4EE1-428A-886D-183EE436DC46}">
  <ds:schemaRefs>
    <ds:schemaRef ds:uri="http://schemas.microsoft.com/sharepoint/v3"/>
    <ds:schemaRef ds:uri="http://purl.org/dc/terms/"/>
    <ds:schemaRef ds:uri="http://purl.org/dc/dcmitype/"/>
    <ds:schemaRef ds:uri="95a05a21-2f23-4736-abfe-8790276864a0"/>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7805</TotalTime>
  <Words>3002</Words>
  <Application>Microsoft Office PowerPoint</Application>
  <PresentationFormat>Presentación en pantalla (16:9)</PresentationFormat>
  <Paragraphs>396</Paragraphs>
  <Slides>25</Slides>
  <Notes>25</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25</vt:i4>
      </vt:variant>
    </vt:vector>
  </HeadingPairs>
  <TitlesOfParts>
    <vt:vector size="36" baseType="lpstr">
      <vt:lpstr>Arial</vt:lpstr>
      <vt:lpstr>Calibri</vt:lpstr>
      <vt:lpstr>Lora</vt:lpstr>
      <vt:lpstr>Quattrocento Sans</vt:lpstr>
      <vt:lpstr>Trebuchet MS</vt:lpstr>
      <vt:lpstr>TSTAR PRO</vt:lpstr>
      <vt:lpstr>TSTAR PRO Headline</vt:lpstr>
      <vt:lpstr>TSTAR PRO Medium</vt:lpstr>
      <vt:lpstr>TSTARPRO-Medium</vt:lpstr>
      <vt:lpstr>Wingdings</vt:lpstr>
      <vt:lpstr>Patrón plantilla Ikerlan español</vt:lpstr>
      <vt:lpstr>How to Quantify the Security Level of Embedded Systems? A Taxonomy of Security Metrics</vt:lpstr>
      <vt:lpstr>This is me</vt:lpstr>
      <vt:lpstr>Presentación de PowerPoint</vt:lpstr>
      <vt:lpstr>Presentación de PowerPoint</vt:lpstr>
      <vt:lpstr>Introduction</vt:lpstr>
      <vt:lpstr>Introduction</vt:lpstr>
      <vt:lpstr>Introduction</vt:lpstr>
      <vt:lpstr>Introduction</vt:lpstr>
      <vt:lpstr>Quote</vt:lpstr>
      <vt:lpstr>Presentación de PowerPoint</vt:lpstr>
      <vt:lpstr>Previous Work</vt:lpstr>
      <vt:lpstr>Previous Work</vt:lpstr>
      <vt:lpstr>Previous Work</vt:lpstr>
      <vt:lpstr>Previous Work</vt:lpstr>
      <vt:lpstr>Previous Work</vt:lpstr>
      <vt:lpstr>Previous Work</vt:lpstr>
      <vt:lpstr>Presentación de PowerPoint</vt:lpstr>
      <vt:lpstr>Properties of security metrics</vt:lpstr>
      <vt:lpstr>Properties of security metrics</vt:lpstr>
      <vt:lpstr>Security Metrics Analysis</vt:lpstr>
      <vt:lpstr>Taxonomy</vt:lpstr>
      <vt:lpstr>Taxonomy (example)</vt:lpstr>
      <vt:lpstr>Presentación de PowerPoint</vt:lpstr>
      <vt:lpstr>Conclusions and Future Work</vt:lpstr>
      <vt:lpstr>THANK YOU</vt:lpstr>
    </vt:vector>
  </TitlesOfParts>
  <Company>ikerlan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AAguirre</dc:creator>
  <cp:lastModifiedBy>Longueira Ángel</cp:lastModifiedBy>
  <cp:revision>477</cp:revision>
  <dcterms:created xsi:type="dcterms:W3CDTF">2017-05-26T07:41:48Z</dcterms:created>
  <dcterms:modified xsi:type="dcterms:W3CDTF">2022-11-22T13:16:19Z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0x0101008128120FDF893A418F56E53EB4764442009C145F973BCCDA49B5781C026EE93F6E</vt:lpwstr>
  </property>
</Properties>
</file>